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1"/>
  </p:notesMasterIdLst>
  <p:sldIdLst>
    <p:sldId id="364" r:id="rId2"/>
    <p:sldId id="365" r:id="rId3"/>
    <p:sldId id="366" r:id="rId4"/>
    <p:sldId id="367" r:id="rId5"/>
    <p:sldId id="368" r:id="rId6"/>
    <p:sldId id="369" r:id="rId7"/>
    <p:sldId id="370" r:id="rId8"/>
    <p:sldId id="371" r:id="rId9"/>
    <p:sldId id="34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EDE7"/>
    <a:srgbClr val="314C57"/>
    <a:srgbClr val="386546"/>
    <a:srgbClr val="CCA49C"/>
    <a:srgbClr val="C7D4CB"/>
    <a:srgbClr val="F2E2D2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9" autoAdjust="0"/>
    <p:restoredTop sz="84971" autoAdjust="0"/>
  </p:normalViewPr>
  <p:slideViewPr>
    <p:cSldViewPr snapToGrid="0">
      <p:cViewPr varScale="1">
        <p:scale>
          <a:sx n="98" d="100"/>
          <a:sy n="98" d="100"/>
        </p:scale>
        <p:origin x="19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2114E3-DED3-47B1-8A26-3DFEDA7F8025}" type="doc">
      <dgm:prSet loTypeId="urn:microsoft.com/office/officeart/2005/8/layout/cycle8" loCatId="cycle" qsTypeId="urn:microsoft.com/office/officeart/2005/8/quickstyle/simple4" qsCatId="simple" csTypeId="urn:microsoft.com/office/officeart/2005/8/colors/accent0_1" csCatId="mainScheme" phldr="1"/>
      <dgm:spPr/>
    </dgm:pt>
    <dgm:pt modelId="{FBDDF7EB-D423-4B03-89E4-3D0DA539460D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2100" b="1" dirty="0">
              <a:solidFill>
                <a:schemeClr val="bg1"/>
              </a:solidFill>
            </a:rPr>
            <a:t>Use colorful highlighters</a:t>
          </a:r>
        </a:p>
      </dgm:t>
    </dgm:pt>
    <dgm:pt modelId="{9904C606-27F9-4255-AAC6-D511B0A1EB0F}" type="parTrans" cxnId="{622CA1D9-8DBE-4B17-94AC-2DE017025544}">
      <dgm:prSet/>
      <dgm:spPr/>
      <dgm:t>
        <a:bodyPr/>
        <a:lstStyle/>
        <a:p>
          <a:endParaRPr lang="en-US"/>
        </a:p>
      </dgm:t>
    </dgm:pt>
    <dgm:pt modelId="{24993861-CEC1-46B0-ADCE-1E803E835B37}" type="sibTrans" cxnId="{622CA1D9-8DBE-4B17-94AC-2DE017025544}">
      <dgm:prSet/>
      <dgm:spPr/>
      <dgm:t>
        <a:bodyPr/>
        <a:lstStyle/>
        <a:p>
          <a:endParaRPr lang="en-US"/>
        </a:p>
      </dgm:t>
    </dgm:pt>
    <dgm:pt modelId="{C26F4B0E-5912-4F77-858E-F38610510B0A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2100" b="1" dirty="0"/>
            <a:t>Make acronyms</a:t>
          </a:r>
        </a:p>
      </dgm:t>
    </dgm:pt>
    <dgm:pt modelId="{C46DDD4B-552B-4270-9369-15E2291DCCA4}" type="parTrans" cxnId="{F8BA8C53-44C6-4B93-B160-0BE8510ADB0F}">
      <dgm:prSet/>
      <dgm:spPr/>
      <dgm:t>
        <a:bodyPr/>
        <a:lstStyle/>
        <a:p>
          <a:endParaRPr lang="en-US"/>
        </a:p>
      </dgm:t>
    </dgm:pt>
    <dgm:pt modelId="{E4B99B10-799B-4DB7-BF8D-D0ACDEAF0318}" type="sibTrans" cxnId="{F8BA8C53-44C6-4B93-B160-0BE8510ADB0F}">
      <dgm:prSet/>
      <dgm:spPr/>
      <dgm:t>
        <a:bodyPr/>
        <a:lstStyle/>
        <a:p>
          <a:endParaRPr lang="en-US"/>
        </a:p>
      </dgm:t>
    </dgm:pt>
    <dgm:pt modelId="{C00B1743-6C4D-4DF8-94F3-C57F29832CAC}">
      <dgm:prSet phldrT="[Text]" custT="1"/>
      <dgm:spPr>
        <a:solidFill>
          <a:srgbClr val="314C57"/>
        </a:solidFill>
      </dgm:spPr>
      <dgm:t>
        <a:bodyPr/>
        <a:lstStyle/>
        <a:p>
          <a:r>
            <a:rPr lang="en-US" sz="2100" b="1" dirty="0">
              <a:solidFill>
                <a:schemeClr val="bg1"/>
              </a:solidFill>
            </a:rPr>
            <a:t>Study with flashcards</a:t>
          </a:r>
        </a:p>
      </dgm:t>
    </dgm:pt>
    <dgm:pt modelId="{5FB79C47-100A-40E7-AAF2-672C3590CEFE}" type="parTrans" cxnId="{1F28FF03-86EC-4648-884D-15A7B0A2046D}">
      <dgm:prSet/>
      <dgm:spPr/>
      <dgm:t>
        <a:bodyPr/>
        <a:lstStyle/>
        <a:p>
          <a:endParaRPr lang="en-US"/>
        </a:p>
      </dgm:t>
    </dgm:pt>
    <dgm:pt modelId="{212E4F91-5042-44B7-B4DF-DC159C00B603}" type="sibTrans" cxnId="{1F28FF03-86EC-4648-884D-15A7B0A2046D}">
      <dgm:prSet/>
      <dgm:spPr/>
      <dgm:t>
        <a:bodyPr/>
        <a:lstStyle/>
        <a:p>
          <a:endParaRPr lang="en-US"/>
        </a:p>
      </dgm:t>
    </dgm:pt>
    <dgm:pt modelId="{783F2AC3-37AD-4520-9F70-30898205E9CD}">
      <dgm:prSet custT="1"/>
      <dgm:spPr>
        <a:solidFill>
          <a:srgbClr val="F2E2D2"/>
        </a:solidFill>
      </dgm:spPr>
      <dgm:t>
        <a:bodyPr/>
        <a:lstStyle/>
        <a:p>
          <a:r>
            <a:rPr lang="en-US" sz="2100" b="1" dirty="0"/>
            <a:t>Read notes out loud</a:t>
          </a:r>
        </a:p>
      </dgm:t>
    </dgm:pt>
    <dgm:pt modelId="{16CC895E-FB5B-4EA2-92AD-6CA190CF015F}" type="parTrans" cxnId="{04A5156B-B73C-437D-A18B-E6F4A9A261DB}">
      <dgm:prSet/>
      <dgm:spPr/>
      <dgm:t>
        <a:bodyPr/>
        <a:lstStyle/>
        <a:p>
          <a:endParaRPr lang="en-US"/>
        </a:p>
      </dgm:t>
    </dgm:pt>
    <dgm:pt modelId="{F8853442-4141-41B6-A4D8-7A7063055E9C}" type="sibTrans" cxnId="{04A5156B-B73C-437D-A18B-E6F4A9A261DB}">
      <dgm:prSet/>
      <dgm:spPr/>
      <dgm:t>
        <a:bodyPr/>
        <a:lstStyle/>
        <a:p>
          <a:endParaRPr lang="en-US"/>
        </a:p>
      </dgm:t>
    </dgm:pt>
    <dgm:pt modelId="{D7C2CC29-D48F-49E4-9E97-07C6B88857C9}" type="pres">
      <dgm:prSet presAssocID="{E92114E3-DED3-47B1-8A26-3DFEDA7F8025}" presName="compositeShape" presStyleCnt="0">
        <dgm:presLayoutVars>
          <dgm:chMax val="7"/>
          <dgm:dir/>
          <dgm:resizeHandles val="exact"/>
        </dgm:presLayoutVars>
      </dgm:prSet>
      <dgm:spPr/>
    </dgm:pt>
    <dgm:pt modelId="{0A235470-DEB1-45E4-B748-26816C13DAB5}" type="pres">
      <dgm:prSet presAssocID="{E92114E3-DED3-47B1-8A26-3DFEDA7F8025}" presName="wedge1" presStyleLbl="node1" presStyleIdx="0" presStyleCnt="4"/>
      <dgm:spPr/>
    </dgm:pt>
    <dgm:pt modelId="{4F5DC33C-8D0F-4162-AA37-2479F4335F18}" type="pres">
      <dgm:prSet presAssocID="{E92114E3-DED3-47B1-8A26-3DFEDA7F8025}" presName="dummy1a" presStyleCnt="0"/>
      <dgm:spPr/>
    </dgm:pt>
    <dgm:pt modelId="{71FC03A3-492D-4286-9AA4-F170E6470294}" type="pres">
      <dgm:prSet presAssocID="{E92114E3-DED3-47B1-8A26-3DFEDA7F8025}" presName="dummy1b" presStyleCnt="0"/>
      <dgm:spPr/>
    </dgm:pt>
    <dgm:pt modelId="{A7A63C5E-38E6-4BD2-BB18-A7F728032DD8}" type="pres">
      <dgm:prSet presAssocID="{E92114E3-DED3-47B1-8A26-3DFEDA7F8025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3DC7AB2-D976-4747-898C-93B5896C7476}" type="pres">
      <dgm:prSet presAssocID="{E92114E3-DED3-47B1-8A26-3DFEDA7F8025}" presName="wedge2" presStyleLbl="node1" presStyleIdx="1" presStyleCnt="4"/>
      <dgm:spPr/>
    </dgm:pt>
    <dgm:pt modelId="{8F66BF88-5149-482F-8492-AB65FBB69AC6}" type="pres">
      <dgm:prSet presAssocID="{E92114E3-DED3-47B1-8A26-3DFEDA7F8025}" presName="dummy2a" presStyleCnt="0"/>
      <dgm:spPr/>
    </dgm:pt>
    <dgm:pt modelId="{F847BC0B-B623-4152-8A1D-CA5CB1FD672A}" type="pres">
      <dgm:prSet presAssocID="{E92114E3-DED3-47B1-8A26-3DFEDA7F8025}" presName="dummy2b" presStyleCnt="0"/>
      <dgm:spPr/>
    </dgm:pt>
    <dgm:pt modelId="{1510041D-239D-4B49-B529-ADABCFC9ADEC}" type="pres">
      <dgm:prSet presAssocID="{E92114E3-DED3-47B1-8A26-3DFEDA7F8025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8C352BF-4807-4D8B-9E0D-4F8BF1752115}" type="pres">
      <dgm:prSet presAssocID="{E92114E3-DED3-47B1-8A26-3DFEDA7F8025}" presName="wedge3" presStyleLbl="node1" presStyleIdx="2" presStyleCnt="4"/>
      <dgm:spPr/>
    </dgm:pt>
    <dgm:pt modelId="{26D8534E-AC6E-4937-90E4-D882B4E55930}" type="pres">
      <dgm:prSet presAssocID="{E92114E3-DED3-47B1-8A26-3DFEDA7F8025}" presName="dummy3a" presStyleCnt="0"/>
      <dgm:spPr/>
    </dgm:pt>
    <dgm:pt modelId="{07133ABF-E724-4BEE-82D5-0B45F85D27C0}" type="pres">
      <dgm:prSet presAssocID="{E92114E3-DED3-47B1-8A26-3DFEDA7F8025}" presName="dummy3b" presStyleCnt="0"/>
      <dgm:spPr/>
    </dgm:pt>
    <dgm:pt modelId="{28161AD4-B2E1-4873-BAF6-0749C9E24A58}" type="pres">
      <dgm:prSet presAssocID="{E92114E3-DED3-47B1-8A26-3DFEDA7F8025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3327FB1-C436-41E5-A3D2-B7AE8B60CCC8}" type="pres">
      <dgm:prSet presAssocID="{E92114E3-DED3-47B1-8A26-3DFEDA7F8025}" presName="wedge4" presStyleLbl="node1" presStyleIdx="3" presStyleCnt="4"/>
      <dgm:spPr/>
    </dgm:pt>
    <dgm:pt modelId="{3DC8C8A6-61ED-432F-94CE-B7D79916E42A}" type="pres">
      <dgm:prSet presAssocID="{E92114E3-DED3-47B1-8A26-3DFEDA7F8025}" presName="dummy4a" presStyleCnt="0"/>
      <dgm:spPr/>
    </dgm:pt>
    <dgm:pt modelId="{8B7026DB-2CCD-4666-90FD-F75C663B4EB5}" type="pres">
      <dgm:prSet presAssocID="{E92114E3-DED3-47B1-8A26-3DFEDA7F8025}" presName="dummy4b" presStyleCnt="0"/>
      <dgm:spPr/>
    </dgm:pt>
    <dgm:pt modelId="{435B5F7F-F2C1-427E-BDDC-1B81C5E02D96}" type="pres">
      <dgm:prSet presAssocID="{E92114E3-DED3-47B1-8A26-3DFEDA7F8025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388AE51A-D7D7-4DEA-AAB6-900962536CF8}" type="pres">
      <dgm:prSet presAssocID="{24993861-CEC1-46B0-ADCE-1E803E835B37}" presName="arrowWedge1" presStyleLbl="fgSibTrans2D1" presStyleIdx="0" presStyleCnt="4" custScaleX="102157"/>
      <dgm:spPr/>
    </dgm:pt>
    <dgm:pt modelId="{8D0A1509-B400-40A5-9D82-B600C2FE9C6C}" type="pres">
      <dgm:prSet presAssocID="{E4B99B10-799B-4DB7-BF8D-D0ACDEAF0318}" presName="arrowWedge2" presStyleLbl="fgSibTrans2D1" presStyleIdx="1" presStyleCnt="4" custScaleX="102187"/>
      <dgm:spPr/>
    </dgm:pt>
    <dgm:pt modelId="{BF5000EA-954B-4F3A-8D38-1C2FE9F68299}" type="pres">
      <dgm:prSet presAssocID="{212E4F91-5042-44B7-B4DF-DC159C00B603}" presName="arrowWedge3" presStyleLbl="fgSibTrans2D1" presStyleIdx="2" presStyleCnt="4"/>
      <dgm:spPr/>
    </dgm:pt>
    <dgm:pt modelId="{7140CAA5-303F-49E4-AE24-50094126679D}" type="pres">
      <dgm:prSet presAssocID="{F8853442-4141-41B6-A4D8-7A7063055E9C}" presName="arrowWedge4" presStyleLbl="fgSibTrans2D1" presStyleIdx="3" presStyleCnt="4"/>
      <dgm:spPr/>
    </dgm:pt>
  </dgm:ptLst>
  <dgm:cxnLst>
    <dgm:cxn modelId="{1F28FF03-86EC-4648-884D-15A7B0A2046D}" srcId="{E92114E3-DED3-47B1-8A26-3DFEDA7F8025}" destId="{C00B1743-6C4D-4DF8-94F3-C57F29832CAC}" srcOrd="2" destOrd="0" parTransId="{5FB79C47-100A-40E7-AAF2-672C3590CEFE}" sibTransId="{212E4F91-5042-44B7-B4DF-DC159C00B603}"/>
    <dgm:cxn modelId="{51CCC604-CC68-45FF-B270-91ABBD992292}" type="presOf" srcId="{C00B1743-6C4D-4DF8-94F3-C57F29832CAC}" destId="{28161AD4-B2E1-4873-BAF6-0749C9E24A58}" srcOrd="1" destOrd="0" presId="urn:microsoft.com/office/officeart/2005/8/layout/cycle8"/>
    <dgm:cxn modelId="{7F9DFE3C-15A5-4EB8-8B27-498EFA7D2083}" type="presOf" srcId="{C26F4B0E-5912-4F77-858E-F38610510B0A}" destId="{43DC7AB2-D976-4747-898C-93B5896C7476}" srcOrd="0" destOrd="0" presId="urn:microsoft.com/office/officeart/2005/8/layout/cycle8"/>
    <dgm:cxn modelId="{04A5156B-B73C-437D-A18B-E6F4A9A261DB}" srcId="{E92114E3-DED3-47B1-8A26-3DFEDA7F8025}" destId="{783F2AC3-37AD-4520-9F70-30898205E9CD}" srcOrd="3" destOrd="0" parTransId="{16CC895E-FB5B-4EA2-92AD-6CA190CF015F}" sibTransId="{F8853442-4141-41B6-A4D8-7A7063055E9C}"/>
    <dgm:cxn modelId="{F8BA8C53-44C6-4B93-B160-0BE8510ADB0F}" srcId="{E92114E3-DED3-47B1-8A26-3DFEDA7F8025}" destId="{C26F4B0E-5912-4F77-858E-F38610510B0A}" srcOrd="1" destOrd="0" parTransId="{C46DDD4B-552B-4270-9369-15E2291DCCA4}" sibTransId="{E4B99B10-799B-4DB7-BF8D-D0ACDEAF0318}"/>
    <dgm:cxn modelId="{3F7FA253-B3CA-41B5-9AF3-253FD95C7242}" type="presOf" srcId="{783F2AC3-37AD-4520-9F70-30898205E9CD}" destId="{B3327FB1-C436-41E5-A3D2-B7AE8B60CCC8}" srcOrd="0" destOrd="0" presId="urn:microsoft.com/office/officeart/2005/8/layout/cycle8"/>
    <dgm:cxn modelId="{90DDD189-9DB1-4F5A-AD4A-1430F88F5A78}" type="presOf" srcId="{FBDDF7EB-D423-4B03-89E4-3D0DA539460D}" destId="{A7A63C5E-38E6-4BD2-BB18-A7F728032DD8}" srcOrd="1" destOrd="0" presId="urn:microsoft.com/office/officeart/2005/8/layout/cycle8"/>
    <dgm:cxn modelId="{DA96139A-5000-49C8-8F42-35D90899954A}" type="presOf" srcId="{E92114E3-DED3-47B1-8A26-3DFEDA7F8025}" destId="{D7C2CC29-D48F-49E4-9E97-07C6B88857C9}" srcOrd="0" destOrd="0" presId="urn:microsoft.com/office/officeart/2005/8/layout/cycle8"/>
    <dgm:cxn modelId="{702FF8A0-372F-466D-910C-B3F63E386D41}" type="presOf" srcId="{FBDDF7EB-D423-4B03-89E4-3D0DA539460D}" destId="{0A235470-DEB1-45E4-B748-26816C13DAB5}" srcOrd="0" destOrd="0" presId="urn:microsoft.com/office/officeart/2005/8/layout/cycle8"/>
    <dgm:cxn modelId="{B1CCC9C4-60E0-429B-B134-D345810E7CB3}" type="presOf" srcId="{C00B1743-6C4D-4DF8-94F3-C57F29832CAC}" destId="{08C352BF-4807-4D8B-9E0D-4F8BF1752115}" srcOrd="0" destOrd="0" presId="urn:microsoft.com/office/officeart/2005/8/layout/cycle8"/>
    <dgm:cxn modelId="{05180DCD-BD23-40AD-80BD-8A0D59687E34}" type="presOf" srcId="{C26F4B0E-5912-4F77-858E-F38610510B0A}" destId="{1510041D-239D-4B49-B529-ADABCFC9ADEC}" srcOrd="1" destOrd="0" presId="urn:microsoft.com/office/officeart/2005/8/layout/cycle8"/>
    <dgm:cxn modelId="{622CA1D9-8DBE-4B17-94AC-2DE017025544}" srcId="{E92114E3-DED3-47B1-8A26-3DFEDA7F8025}" destId="{FBDDF7EB-D423-4B03-89E4-3D0DA539460D}" srcOrd="0" destOrd="0" parTransId="{9904C606-27F9-4255-AAC6-D511B0A1EB0F}" sibTransId="{24993861-CEC1-46B0-ADCE-1E803E835B37}"/>
    <dgm:cxn modelId="{228D2BE0-D94D-41E9-9A3F-E2A228BB2745}" type="presOf" srcId="{783F2AC3-37AD-4520-9F70-30898205E9CD}" destId="{435B5F7F-F2C1-427E-BDDC-1B81C5E02D96}" srcOrd="1" destOrd="0" presId="urn:microsoft.com/office/officeart/2005/8/layout/cycle8"/>
    <dgm:cxn modelId="{BC6C7BCA-94C2-4A32-851D-6190D01C2DBF}" type="presParOf" srcId="{D7C2CC29-D48F-49E4-9E97-07C6B88857C9}" destId="{0A235470-DEB1-45E4-B748-26816C13DAB5}" srcOrd="0" destOrd="0" presId="urn:microsoft.com/office/officeart/2005/8/layout/cycle8"/>
    <dgm:cxn modelId="{64F131DA-EDF0-416B-89FC-5DE2689C65D8}" type="presParOf" srcId="{D7C2CC29-D48F-49E4-9E97-07C6B88857C9}" destId="{4F5DC33C-8D0F-4162-AA37-2479F4335F18}" srcOrd="1" destOrd="0" presId="urn:microsoft.com/office/officeart/2005/8/layout/cycle8"/>
    <dgm:cxn modelId="{B930B1B1-F1B9-49F0-9BA6-6885EF6A92C0}" type="presParOf" srcId="{D7C2CC29-D48F-49E4-9E97-07C6B88857C9}" destId="{71FC03A3-492D-4286-9AA4-F170E6470294}" srcOrd="2" destOrd="0" presId="urn:microsoft.com/office/officeart/2005/8/layout/cycle8"/>
    <dgm:cxn modelId="{C736CBE8-AC27-49EB-8A90-82C86FB37971}" type="presParOf" srcId="{D7C2CC29-D48F-49E4-9E97-07C6B88857C9}" destId="{A7A63C5E-38E6-4BD2-BB18-A7F728032DD8}" srcOrd="3" destOrd="0" presId="urn:microsoft.com/office/officeart/2005/8/layout/cycle8"/>
    <dgm:cxn modelId="{9EB6C185-088C-4D6A-A71B-04A865E56746}" type="presParOf" srcId="{D7C2CC29-D48F-49E4-9E97-07C6B88857C9}" destId="{43DC7AB2-D976-4747-898C-93B5896C7476}" srcOrd="4" destOrd="0" presId="urn:microsoft.com/office/officeart/2005/8/layout/cycle8"/>
    <dgm:cxn modelId="{64E58913-8BC1-4CC1-8FDF-7BF754E909B4}" type="presParOf" srcId="{D7C2CC29-D48F-49E4-9E97-07C6B88857C9}" destId="{8F66BF88-5149-482F-8492-AB65FBB69AC6}" srcOrd="5" destOrd="0" presId="urn:microsoft.com/office/officeart/2005/8/layout/cycle8"/>
    <dgm:cxn modelId="{27F6D36D-69BF-4EC8-BC01-3EA4DD9A0AA9}" type="presParOf" srcId="{D7C2CC29-D48F-49E4-9E97-07C6B88857C9}" destId="{F847BC0B-B623-4152-8A1D-CA5CB1FD672A}" srcOrd="6" destOrd="0" presId="urn:microsoft.com/office/officeart/2005/8/layout/cycle8"/>
    <dgm:cxn modelId="{9A2C4377-C227-4EA9-A227-B270DD6358D0}" type="presParOf" srcId="{D7C2CC29-D48F-49E4-9E97-07C6B88857C9}" destId="{1510041D-239D-4B49-B529-ADABCFC9ADEC}" srcOrd="7" destOrd="0" presId="urn:microsoft.com/office/officeart/2005/8/layout/cycle8"/>
    <dgm:cxn modelId="{45FEF8C6-3885-415D-86FD-199A5FAD9090}" type="presParOf" srcId="{D7C2CC29-D48F-49E4-9E97-07C6B88857C9}" destId="{08C352BF-4807-4D8B-9E0D-4F8BF1752115}" srcOrd="8" destOrd="0" presId="urn:microsoft.com/office/officeart/2005/8/layout/cycle8"/>
    <dgm:cxn modelId="{D22B7F22-BF59-4DC0-9DE8-DB69AF7BD436}" type="presParOf" srcId="{D7C2CC29-D48F-49E4-9E97-07C6B88857C9}" destId="{26D8534E-AC6E-4937-90E4-D882B4E55930}" srcOrd="9" destOrd="0" presId="urn:microsoft.com/office/officeart/2005/8/layout/cycle8"/>
    <dgm:cxn modelId="{0EF0DE7B-2CD2-4FC0-A81A-F70A362BA6EB}" type="presParOf" srcId="{D7C2CC29-D48F-49E4-9E97-07C6B88857C9}" destId="{07133ABF-E724-4BEE-82D5-0B45F85D27C0}" srcOrd="10" destOrd="0" presId="urn:microsoft.com/office/officeart/2005/8/layout/cycle8"/>
    <dgm:cxn modelId="{2C023522-036C-4914-A16F-30ABBA6CBE29}" type="presParOf" srcId="{D7C2CC29-D48F-49E4-9E97-07C6B88857C9}" destId="{28161AD4-B2E1-4873-BAF6-0749C9E24A58}" srcOrd="11" destOrd="0" presId="urn:microsoft.com/office/officeart/2005/8/layout/cycle8"/>
    <dgm:cxn modelId="{A5759A33-972E-4F1F-8D1C-E5C21D92E928}" type="presParOf" srcId="{D7C2CC29-D48F-49E4-9E97-07C6B88857C9}" destId="{B3327FB1-C436-41E5-A3D2-B7AE8B60CCC8}" srcOrd="12" destOrd="0" presId="urn:microsoft.com/office/officeart/2005/8/layout/cycle8"/>
    <dgm:cxn modelId="{AE5B9419-71E5-44D9-A1E5-EAE06733D7A1}" type="presParOf" srcId="{D7C2CC29-D48F-49E4-9E97-07C6B88857C9}" destId="{3DC8C8A6-61ED-432F-94CE-B7D79916E42A}" srcOrd="13" destOrd="0" presId="urn:microsoft.com/office/officeart/2005/8/layout/cycle8"/>
    <dgm:cxn modelId="{AFA0BAC8-2DCD-4075-B7D6-3C15E24AD63F}" type="presParOf" srcId="{D7C2CC29-D48F-49E4-9E97-07C6B88857C9}" destId="{8B7026DB-2CCD-4666-90FD-F75C663B4EB5}" srcOrd="14" destOrd="0" presId="urn:microsoft.com/office/officeart/2005/8/layout/cycle8"/>
    <dgm:cxn modelId="{7EA7F13F-AD45-4C74-953B-AC81596131BC}" type="presParOf" srcId="{D7C2CC29-D48F-49E4-9E97-07C6B88857C9}" destId="{435B5F7F-F2C1-427E-BDDC-1B81C5E02D96}" srcOrd="15" destOrd="0" presId="urn:microsoft.com/office/officeart/2005/8/layout/cycle8"/>
    <dgm:cxn modelId="{152C723E-8F8B-4CD2-BE63-33B13D142A57}" type="presParOf" srcId="{D7C2CC29-D48F-49E4-9E97-07C6B88857C9}" destId="{388AE51A-D7D7-4DEA-AAB6-900962536CF8}" srcOrd="16" destOrd="0" presId="urn:microsoft.com/office/officeart/2005/8/layout/cycle8"/>
    <dgm:cxn modelId="{B3C89CBF-8242-4CE7-9B1A-669CC4275A76}" type="presParOf" srcId="{D7C2CC29-D48F-49E4-9E97-07C6B88857C9}" destId="{8D0A1509-B400-40A5-9D82-B600C2FE9C6C}" srcOrd="17" destOrd="0" presId="urn:microsoft.com/office/officeart/2005/8/layout/cycle8"/>
    <dgm:cxn modelId="{918E774A-D485-405F-A24E-C8B95DE1C73F}" type="presParOf" srcId="{D7C2CC29-D48F-49E4-9E97-07C6B88857C9}" destId="{BF5000EA-954B-4F3A-8D38-1C2FE9F68299}" srcOrd="18" destOrd="0" presId="urn:microsoft.com/office/officeart/2005/8/layout/cycle8"/>
    <dgm:cxn modelId="{7D447D2F-1997-42E2-89E1-CE27EC19C0F9}" type="presParOf" srcId="{D7C2CC29-D48F-49E4-9E97-07C6B88857C9}" destId="{7140CAA5-303F-49E4-AE24-50094126679D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B9DEA4-2192-42BD-B5D3-ADC56E627BB7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7914EE-8AE9-4310-BE11-47EAD98ADBFF}">
      <dgm:prSet phldrT="[Text]" custT="1"/>
      <dgm:spPr>
        <a:solidFill>
          <a:srgbClr val="5A7E83"/>
        </a:solidFill>
        <a:ln w="12700">
          <a:solidFill>
            <a:srgbClr val="627981"/>
          </a:solidFill>
        </a:ln>
      </dgm:spPr>
      <dgm:t>
        <a:bodyPr/>
        <a:lstStyle/>
        <a:p>
          <a:r>
            <a:rPr lang="en-US" sz="3600" dirty="0">
              <a:solidFill>
                <a:schemeClr val="bg1"/>
              </a:solidFill>
            </a:rPr>
            <a:t>Causes of Procrastination</a:t>
          </a:r>
        </a:p>
      </dgm:t>
    </dgm:pt>
    <dgm:pt modelId="{C5732D07-E2C5-43A6-972B-62CD801E02BA}" type="parTrans" cxnId="{BA04DA90-E9A3-4FD7-BB40-3FA7E4121E17}">
      <dgm:prSet/>
      <dgm:spPr/>
      <dgm:t>
        <a:bodyPr/>
        <a:lstStyle/>
        <a:p>
          <a:endParaRPr lang="en-US"/>
        </a:p>
      </dgm:t>
    </dgm:pt>
    <dgm:pt modelId="{22D330DB-B6CB-4BDF-9B54-400BE2E3F2F5}" type="sibTrans" cxnId="{BA04DA90-E9A3-4FD7-BB40-3FA7E4121E17}">
      <dgm:prSet/>
      <dgm:spPr/>
      <dgm:t>
        <a:bodyPr/>
        <a:lstStyle/>
        <a:p>
          <a:endParaRPr lang="en-US"/>
        </a:p>
      </dgm:t>
    </dgm:pt>
    <dgm:pt modelId="{80F8192C-8893-4CC4-87CF-C6FCE3B11433}">
      <dgm:prSet phldrT="[Text]"/>
      <dgm:spPr>
        <a:solidFill>
          <a:srgbClr val="C7D4CB"/>
        </a:solidFill>
        <a:ln>
          <a:solidFill>
            <a:srgbClr val="5A7E83"/>
          </a:solidFill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Size of the project</a:t>
          </a:r>
        </a:p>
      </dgm:t>
    </dgm:pt>
    <dgm:pt modelId="{8741A878-3960-440F-9F4D-71C47436DC51}" type="parTrans" cxnId="{04ECCD65-4A4B-4993-8621-588D81519D2F}">
      <dgm:prSet/>
      <dgm:spPr/>
      <dgm:t>
        <a:bodyPr/>
        <a:lstStyle/>
        <a:p>
          <a:endParaRPr lang="en-US"/>
        </a:p>
      </dgm:t>
    </dgm:pt>
    <dgm:pt modelId="{BD24AFB0-08D1-4FA1-8324-7A47F147D7DA}" type="sibTrans" cxnId="{04ECCD65-4A4B-4993-8621-588D81519D2F}">
      <dgm:prSet/>
      <dgm:spPr/>
      <dgm:t>
        <a:bodyPr/>
        <a:lstStyle/>
        <a:p>
          <a:endParaRPr lang="en-US"/>
        </a:p>
      </dgm:t>
    </dgm:pt>
    <dgm:pt modelId="{8F06CC9C-B4DF-4215-A3CC-B5C5C7AA5038}">
      <dgm:prSet phldrT="[Text]"/>
      <dgm:spPr>
        <a:solidFill>
          <a:srgbClr val="C7D4CB"/>
        </a:solidFill>
        <a:ln>
          <a:solidFill>
            <a:srgbClr val="5A7E83"/>
          </a:solidFill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Lack of self-confidence</a:t>
          </a:r>
        </a:p>
      </dgm:t>
    </dgm:pt>
    <dgm:pt modelId="{6B8208BB-8D7D-4BB5-8642-6D025E1D8FDE}" type="parTrans" cxnId="{8EB967E5-9443-4A8E-A465-35A6A26FB21C}">
      <dgm:prSet/>
      <dgm:spPr/>
      <dgm:t>
        <a:bodyPr/>
        <a:lstStyle/>
        <a:p>
          <a:endParaRPr lang="en-US"/>
        </a:p>
      </dgm:t>
    </dgm:pt>
    <dgm:pt modelId="{38E6F019-664E-4BD3-89C4-48B9AC231BB9}" type="sibTrans" cxnId="{8EB967E5-9443-4A8E-A465-35A6A26FB21C}">
      <dgm:prSet/>
      <dgm:spPr/>
      <dgm:t>
        <a:bodyPr/>
        <a:lstStyle/>
        <a:p>
          <a:endParaRPr lang="en-US"/>
        </a:p>
      </dgm:t>
    </dgm:pt>
    <dgm:pt modelId="{6C8C11C4-2463-4E8E-9898-735CE79CA9E9}">
      <dgm:prSet phldrT="[Text]"/>
      <dgm:spPr>
        <a:solidFill>
          <a:srgbClr val="C7D4CB"/>
        </a:solidFill>
        <a:ln>
          <a:solidFill>
            <a:srgbClr val="5A7E83"/>
          </a:solidFill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Need for </a:t>
          </a:r>
          <a:r>
            <a:rPr lang="en-US">
              <a:solidFill>
                <a:schemeClr val="tx1"/>
              </a:solidFill>
            </a:rPr>
            <a:t>time management</a:t>
          </a:r>
          <a:endParaRPr lang="en-US" dirty="0">
            <a:solidFill>
              <a:schemeClr val="tx1"/>
            </a:solidFill>
          </a:endParaRPr>
        </a:p>
      </dgm:t>
    </dgm:pt>
    <dgm:pt modelId="{91C43266-29DB-41ED-B191-00B7FB5DAD90}" type="parTrans" cxnId="{E9A11E3E-E9DA-4D38-90E0-2253302B9EF7}">
      <dgm:prSet/>
      <dgm:spPr/>
      <dgm:t>
        <a:bodyPr/>
        <a:lstStyle/>
        <a:p>
          <a:endParaRPr lang="en-US"/>
        </a:p>
      </dgm:t>
    </dgm:pt>
    <dgm:pt modelId="{BC143FF4-042A-419C-83C6-E3556477D947}" type="sibTrans" cxnId="{E9A11E3E-E9DA-4D38-90E0-2253302B9EF7}">
      <dgm:prSet/>
      <dgm:spPr/>
      <dgm:t>
        <a:bodyPr/>
        <a:lstStyle/>
        <a:p>
          <a:endParaRPr lang="en-US"/>
        </a:p>
      </dgm:t>
    </dgm:pt>
    <dgm:pt modelId="{2F123C63-51D9-4523-A73B-A57527E57D10}" type="pres">
      <dgm:prSet presAssocID="{68B9DEA4-2192-42BD-B5D3-ADC56E627BB7}" presName="composite" presStyleCnt="0">
        <dgm:presLayoutVars>
          <dgm:chMax val="1"/>
          <dgm:dir/>
          <dgm:resizeHandles val="exact"/>
        </dgm:presLayoutVars>
      </dgm:prSet>
      <dgm:spPr/>
    </dgm:pt>
    <dgm:pt modelId="{ED2637FE-069E-4274-8268-3B0E4D6DED41}" type="pres">
      <dgm:prSet presAssocID="{207914EE-8AE9-4310-BE11-47EAD98ADBFF}" presName="roof" presStyleLbl="dkBgShp" presStyleIdx="0" presStyleCnt="2"/>
      <dgm:spPr/>
    </dgm:pt>
    <dgm:pt modelId="{DCC050D3-20EC-424D-AF28-817175899284}" type="pres">
      <dgm:prSet presAssocID="{207914EE-8AE9-4310-BE11-47EAD98ADBFF}" presName="pillars" presStyleCnt="0"/>
      <dgm:spPr/>
    </dgm:pt>
    <dgm:pt modelId="{60FD89C7-7E78-4B4C-80A1-7A883DD4AE7F}" type="pres">
      <dgm:prSet presAssocID="{207914EE-8AE9-4310-BE11-47EAD98ADBFF}" presName="pillar1" presStyleLbl="node1" presStyleIdx="0" presStyleCnt="3">
        <dgm:presLayoutVars>
          <dgm:bulletEnabled val="1"/>
        </dgm:presLayoutVars>
      </dgm:prSet>
      <dgm:spPr/>
    </dgm:pt>
    <dgm:pt modelId="{95676BBD-DB42-475A-8B03-0E59FE970F43}" type="pres">
      <dgm:prSet presAssocID="{8F06CC9C-B4DF-4215-A3CC-B5C5C7AA5038}" presName="pillarX" presStyleLbl="node1" presStyleIdx="1" presStyleCnt="3">
        <dgm:presLayoutVars>
          <dgm:bulletEnabled val="1"/>
        </dgm:presLayoutVars>
      </dgm:prSet>
      <dgm:spPr/>
    </dgm:pt>
    <dgm:pt modelId="{9331B025-E848-4566-A4C7-989D679D6C12}" type="pres">
      <dgm:prSet presAssocID="{6C8C11C4-2463-4E8E-9898-735CE79CA9E9}" presName="pillarX" presStyleLbl="node1" presStyleIdx="2" presStyleCnt="3">
        <dgm:presLayoutVars>
          <dgm:bulletEnabled val="1"/>
        </dgm:presLayoutVars>
      </dgm:prSet>
      <dgm:spPr/>
    </dgm:pt>
    <dgm:pt modelId="{C48C30F8-C7BD-4797-AFD9-A36639657C5F}" type="pres">
      <dgm:prSet presAssocID="{207914EE-8AE9-4310-BE11-47EAD98ADBFF}" presName="base" presStyleLbl="dkBgShp" presStyleIdx="1" presStyleCnt="2" custFlipVert="1" custScaleY="71153" custLinFactNeighborY="-17513"/>
      <dgm:spPr>
        <a:solidFill>
          <a:srgbClr val="5A7E83"/>
        </a:solidFill>
        <a:ln>
          <a:solidFill>
            <a:srgbClr val="5A7E83"/>
          </a:solidFill>
        </a:ln>
      </dgm:spPr>
    </dgm:pt>
  </dgm:ptLst>
  <dgm:cxnLst>
    <dgm:cxn modelId="{39AF1F19-011C-4AF2-A290-3E7495983224}" type="presOf" srcId="{207914EE-8AE9-4310-BE11-47EAD98ADBFF}" destId="{ED2637FE-069E-4274-8268-3B0E4D6DED41}" srcOrd="0" destOrd="0" presId="urn:microsoft.com/office/officeart/2005/8/layout/hList3"/>
    <dgm:cxn modelId="{E9A11E3E-E9DA-4D38-90E0-2253302B9EF7}" srcId="{207914EE-8AE9-4310-BE11-47EAD98ADBFF}" destId="{6C8C11C4-2463-4E8E-9898-735CE79CA9E9}" srcOrd="2" destOrd="0" parTransId="{91C43266-29DB-41ED-B191-00B7FB5DAD90}" sibTransId="{BC143FF4-042A-419C-83C6-E3556477D947}"/>
    <dgm:cxn modelId="{04ECCD65-4A4B-4993-8621-588D81519D2F}" srcId="{207914EE-8AE9-4310-BE11-47EAD98ADBFF}" destId="{80F8192C-8893-4CC4-87CF-C6FCE3B11433}" srcOrd="0" destOrd="0" parTransId="{8741A878-3960-440F-9F4D-71C47436DC51}" sibTransId="{BD24AFB0-08D1-4FA1-8324-7A47F147D7DA}"/>
    <dgm:cxn modelId="{6462714F-D2D7-4315-AF3B-86AB755FAACE}" type="presOf" srcId="{6C8C11C4-2463-4E8E-9898-735CE79CA9E9}" destId="{9331B025-E848-4566-A4C7-989D679D6C12}" srcOrd="0" destOrd="0" presId="urn:microsoft.com/office/officeart/2005/8/layout/hList3"/>
    <dgm:cxn modelId="{73E12282-FC3B-4BE6-94F1-2A2F127FE7AB}" type="presOf" srcId="{68B9DEA4-2192-42BD-B5D3-ADC56E627BB7}" destId="{2F123C63-51D9-4523-A73B-A57527E57D10}" srcOrd="0" destOrd="0" presId="urn:microsoft.com/office/officeart/2005/8/layout/hList3"/>
    <dgm:cxn modelId="{BA04DA90-E9A3-4FD7-BB40-3FA7E4121E17}" srcId="{68B9DEA4-2192-42BD-B5D3-ADC56E627BB7}" destId="{207914EE-8AE9-4310-BE11-47EAD98ADBFF}" srcOrd="0" destOrd="0" parTransId="{C5732D07-E2C5-43A6-972B-62CD801E02BA}" sibTransId="{22D330DB-B6CB-4BDF-9B54-400BE2E3F2F5}"/>
    <dgm:cxn modelId="{B8423EB0-332F-4AC2-AAB5-2A945EFC0E8E}" type="presOf" srcId="{8F06CC9C-B4DF-4215-A3CC-B5C5C7AA5038}" destId="{95676BBD-DB42-475A-8B03-0E59FE970F43}" srcOrd="0" destOrd="0" presId="urn:microsoft.com/office/officeart/2005/8/layout/hList3"/>
    <dgm:cxn modelId="{99DE8DB6-1F9A-4690-AEBA-3708FB0AF41B}" type="presOf" srcId="{80F8192C-8893-4CC4-87CF-C6FCE3B11433}" destId="{60FD89C7-7E78-4B4C-80A1-7A883DD4AE7F}" srcOrd="0" destOrd="0" presId="urn:microsoft.com/office/officeart/2005/8/layout/hList3"/>
    <dgm:cxn modelId="{8EB967E5-9443-4A8E-A465-35A6A26FB21C}" srcId="{207914EE-8AE9-4310-BE11-47EAD98ADBFF}" destId="{8F06CC9C-B4DF-4215-A3CC-B5C5C7AA5038}" srcOrd="1" destOrd="0" parTransId="{6B8208BB-8D7D-4BB5-8642-6D025E1D8FDE}" sibTransId="{38E6F019-664E-4BD3-89C4-48B9AC231BB9}"/>
    <dgm:cxn modelId="{1A3A6FB8-8D05-4281-8D9B-45F1A35CEA80}" type="presParOf" srcId="{2F123C63-51D9-4523-A73B-A57527E57D10}" destId="{ED2637FE-069E-4274-8268-3B0E4D6DED41}" srcOrd="0" destOrd="0" presId="urn:microsoft.com/office/officeart/2005/8/layout/hList3"/>
    <dgm:cxn modelId="{3943645B-8220-4FFC-9225-DD3A194AD100}" type="presParOf" srcId="{2F123C63-51D9-4523-A73B-A57527E57D10}" destId="{DCC050D3-20EC-424D-AF28-817175899284}" srcOrd="1" destOrd="0" presId="urn:microsoft.com/office/officeart/2005/8/layout/hList3"/>
    <dgm:cxn modelId="{F696C094-DC3B-443D-BC9D-F8E78203F16F}" type="presParOf" srcId="{DCC050D3-20EC-424D-AF28-817175899284}" destId="{60FD89C7-7E78-4B4C-80A1-7A883DD4AE7F}" srcOrd="0" destOrd="0" presId="urn:microsoft.com/office/officeart/2005/8/layout/hList3"/>
    <dgm:cxn modelId="{90B4187C-9EA2-474A-B400-F2DEBD5A5866}" type="presParOf" srcId="{DCC050D3-20EC-424D-AF28-817175899284}" destId="{95676BBD-DB42-475A-8B03-0E59FE970F43}" srcOrd="1" destOrd="0" presId="urn:microsoft.com/office/officeart/2005/8/layout/hList3"/>
    <dgm:cxn modelId="{BD4E171A-8DF2-44C9-A011-C261574E9019}" type="presParOf" srcId="{DCC050D3-20EC-424D-AF28-817175899284}" destId="{9331B025-E848-4566-A4C7-989D679D6C12}" srcOrd="2" destOrd="0" presId="urn:microsoft.com/office/officeart/2005/8/layout/hList3"/>
    <dgm:cxn modelId="{E7174F2D-B62D-438B-B4B0-F466117F86D9}" type="presParOf" srcId="{2F123C63-51D9-4523-A73B-A57527E57D10}" destId="{C48C30F8-C7BD-4797-AFD9-A36639657C5F}" srcOrd="2" destOrd="0" presId="urn:microsoft.com/office/officeart/2005/8/layout/hList3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235470-DEB1-45E4-B748-26816C13DAB5}">
      <dsp:nvSpPr>
        <dsp:cNvPr id="0" name=""/>
        <dsp:cNvSpPr/>
      </dsp:nvSpPr>
      <dsp:spPr>
        <a:xfrm>
          <a:off x="1996463" y="273514"/>
          <a:ext cx="3715818" cy="3715818"/>
        </a:xfrm>
        <a:prstGeom prst="pie">
          <a:avLst>
            <a:gd name="adj1" fmla="val 16200000"/>
            <a:gd name="adj2" fmla="val 0"/>
          </a:avLst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solidFill>
                <a:schemeClr val="bg1"/>
              </a:solidFill>
            </a:rPr>
            <a:t>Use colorful highlighters</a:t>
          </a:r>
        </a:p>
      </dsp:txBody>
      <dsp:txXfrm>
        <a:off x="3968943" y="1043662"/>
        <a:ext cx="1371313" cy="1017426"/>
      </dsp:txXfrm>
    </dsp:sp>
    <dsp:sp modelId="{43DC7AB2-D976-4747-898C-93B5896C7476}">
      <dsp:nvSpPr>
        <dsp:cNvPr id="0" name=""/>
        <dsp:cNvSpPr/>
      </dsp:nvSpPr>
      <dsp:spPr>
        <a:xfrm>
          <a:off x="1996463" y="398260"/>
          <a:ext cx="3715818" cy="3715818"/>
        </a:xfrm>
        <a:prstGeom prst="pie">
          <a:avLst>
            <a:gd name="adj1" fmla="val 0"/>
            <a:gd name="adj2" fmla="val 540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Make acronyms</a:t>
          </a:r>
        </a:p>
      </dsp:txBody>
      <dsp:txXfrm>
        <a:off x="3968943" y="2326504"/>
        <a:ext cx="1371313" cy="1017426"/>
      </dsp:txXfrm>
    </dsp:sp>
    <dsp:sp modelId="{08C352BF-4807-4D8B-9E0D-4F8BF1752115}">
      <dsp:nvSpPr>
        <dsp:cNvPr id="0" name=""/>
        <dsp:cNvSpPr/>
      </dsp:nvSpPr>
      <dsp:spPr>
        <a:xfrm>
          <a:off x="1871718" y="398260"/>
          <a:ext cx="3715818" cy="3715818"/>
        </a:xfrm>
        <a:prstGeom prst="pie">
          <a:avLst>
            <a:gd name="adj1" fmla="val 5400000"/>
            <a:gd name="adj2" fmla="val 10800000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solidFill>
                <a:schemeClr val="bg1"/>
              </a:solidFill>
            </a:rPr>
            <a:t>Study with flashcards</a:t>
          </a:r>
        </a:p>
      </dsp:txBody>
      <dsp:txXfrm>
        <a:off x="2243742" y="2326504"/>
        <a:ext cx="1371313" cy="1017426"/>
      </dsp:txXfrm>
    </dsp:sp>
    <dsp:sp modelId="{B3327FB1-C436-41E5-A3D2-B7AE8B60CCC8}">
      <dsp:nvSpPr>
        <dsp:cNvPr id="0" name=""/>
        <dsp:cNvSpPr/>
      </dsp:nvSpPr>
      <dsp:spPr>
        <a:xfrm>
          <a:off x="1871718" y="273514"/>
          <a:ext cx="3715818" cy="3715818"/>
        </a:xfrm>
        <a:prstGeom prst="pie">
          <a:avLst>
            <a:gd name="adj1" fmla="val 10800000"/>
            <a:gd name="adj2" fmla="val 16200000"/>
          </a:avLst>
        </a:prstGeom>
        <a:solidFill>
          <a:srgbClr val="F2E2D2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Read notes out loud</a:t>
          </a:r>
        </a:p>
      </dsp:txBody>
      <dsp:txXfrm>
        <a:off x="2243742" y="1043662"/>
        <a:ext cx="1371313" cy="1017426"/>
      </dsp:txXfrm>
    </dsp:sp>
    <dsp:sp modelId="{388AE51A-D7D7-4DEA-AAB6-900962536CF8}">
      <dsp:nvSpPr>
        <dsp:cNvPr id="0" name=""/>
        <dsp:cNvSpPr/>
      </dsp:nvSpPr>
      <dsp:spPr>
        <a:xfrm>
          <a:off x="1721399" y="43487"/>
          <a:ext cx="4265945" cy="4175871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0A1509-B400-40A5-9D82-B600C2FE9C6C}">
      <dsp:nvSpPr>
        <dsp:cNvPr id="0" name=""/>
        <dsp:cNvSpPr/>
      </dsp:nvSpPr>
      <dsp:spPr>
        <a:xfrm>
          <a:off x="1720773" y="168233"/>
          <a:ext cx="4267198" cy="4175871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5000EA-954B-4F3A-8D38-1C2FE9F68299}">
      <dsp:nvSpPr>
        <dsp:cNvPr id="0" name=""/>
        <dsp:cNvSpPr/>
      </dsp:nvSpPr>
      <dsp:spPr>
        <a:xfrm>
          <a:off x="1641691" y="168233"/>
          <a:ext cx="4175871" cy="4175871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40CAA5-303F-49E4-AE24-50094126679D}">
      <dsp:nvSpPr>
        <dsp:cNvPr id="0" name=""/>
        <dsp:cNvSpPr/>
      </dsp:nvSpPr>
      <dsp:spPr>
        <a:xfrm>
          <a:off x="1641691" y="43487"/>
          <a:ext cx="4175871" cy="4175871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2637FE-069E-4274-8268-3B0E4D6DED41}">
      <dsp:nvSpPr>
        <dsp:cNvPr id="0" name=""/>
        <dsp:cNvSpPr/>
      </dsp:nvSpPr>
      <dsp:spPr>
        <a:xfrm>
          <a:off x="0" y="20515"/>
          <a:ext cx="6096000" cy="1219200"/>
        </a:xfrm>
        <a:prstGeom prst="rect">
          <a:avLst/>
        </a:prstGeom>
        <a:solidFill>
          <a:srgbClr val="5A7E83"/>
        </a:solidFill>
        <a:ln w="12700">
          <a:solidFill>
            <a:srgbClr val="62798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bg1"/>
              </a:solidFill>
            </a:rPr>
            <a:t>Causes of Procrastination</a:t>
          </a:r>
        </a:p>
      </dsp:txBody>
      <dsp:txXfrm>
        <a:off x="0" y="20515"/>
        <a:ext cx="6096000" cy="1219200"/>
      </dsp:txXfrm>
    </dsp:sp>
    <dsp:sp modelId="{60FD89C7-7E78-4B4C-80A1-7A883DD4AE7F}">
      <dsp:nvSpPr>
        <dsp:cNvPr id="0" name=""/>
        <dsp:cNvSpPr/>
      </dsp:nvSpPr>
      <dsp:spPr>
        <a:xfrm>
          <a:off x="2976" y="1239715"/>
          <a:ext cx="2030015" cy="2560320"/>
        </a:xfrm>
        <a:prstGeom prst="rect">
          <a:avLst/>
        </a:prstGeom>
        <a:solidFill>
          <a:srgbClr val="C7D4CB"/>
        </a:solidFill>
        <a:ln w="1270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tx1"/>
              </a:solidFill>
            </a:rPr>
            <a:t>Size of the project</a:t>
          </a:r>
        </a:p>
      </dsp:txBody>
      <dsp:txXfrm>
        <a:off x="2976" y="1239715"/>
        <a:ext cx="2030015" cy="2560320"/>
      </dsp:txXfrm>
    </dsp:sp>
    <dsp:sp modelId="{95676BBD-DB42-475A-8B03-0E59FE970F43}">
      <dsp:nvSpPr>
        <dsp:cNvPr id="0" name=""/>
        <dsp:cNvSpPr/>
      </dsp:nvSpPr>
      <dsp:spPr>
        <a:xfrm>
          <a:off x="2032992" y="1239715"/>
          <a:ext cx="2030015" cy="2560320"/>
        </a:xfrm>
        <a:prstGeom prst="rect">
          <a:avLst/>
        </a:prstGeom>
        <a:solidFill>
          <a:srgbClr val="C7D4CB"/>
        </a:solidFill>
        <a:ln w="1270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tx1"/>
              </a:solidFill>
            </a:rPr>
            <a:t>Lack of self-confidence</a:t>
          </a:r>
        </a:p>
      </dsp:txBody>
      <dsp:txXfrm>
        <a:off x="2032992" y="1239715"/>
        <a:ext cx="2030015" cy="2560320"/>
      </dsp:txXfrm>
    </dsp:sp>
    <dsp:sp modelId="{9331B025-E848-4566-A4C7-989D679D6C12}">
      <dsp:nvSpPr>
        <dsp:cNvPr id="0" name=""/>
        <dsp:cNvSpPr/>
      </dsp:nvSpPr>
      <dsp:spPr>
        <a:xfrm>
          <a:off x="4063007" y="1239715"/>
          <a:ext cx="2030015" cy="2560320"/>
        </a:xfrm>
        <a:prstGeom prst="rect">
          <a:avLst/>
        </a:prstGeom>
        <a:solidFill>
          <a:srgbClr val="C7D4CB"/>
        </a:solidFill>
        <a:ln w="1270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tx1"/>
              </a:solidFill>
            </a:rPr>
            <a:t>Need for </a:t>
          </a:r>
          <a:r>
            <a:rPr lang="en-US" sz="2600" kern="1200">
              <a:solidFill>
                <a:schemeClr val="tx1"/>
              </a:solidFill>
            </a:rPr>
            <a:t>time management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4063007" y="1239715"/>
        <a:ext cx="2030015" cy="2560320"/>
      </dsp:txXfrm>
    </dsp:sp>
    <dsp:sp modelId="{C48C30F8-C7BD-4797-AFD9-A36639657C5F}">
      <dsp:nvSpPr>
        <dsp:cNvPr id="0" name=""/>
        <dsp:cNvSpPr/>
      </dsp:nvSpPr>
      <dsp:spPr>
        <a:xfrm flipV="1">
          <a:off x="0" y="3791246"/>
          <a:ext cx="6096000" cy="202416"/>
        </a:xfrm>
        <a:prstGeom prst="rect">
          <a:avLst/>
        </a:prstGeom>
        <a:solidFill>
          <a:srgbClr val="5A7E83"/>
        </a:solidFill>
        <a:ln>
          <a:solidFill>
            <a:srgbClr val="5A7E83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1DA9A2-1CCE-4351-AE62-8CCED4729BB1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5E1F8-064F-4532-BF90-9C319B6B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1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EE29B74-24F7-4777-B83F-4E0764DD88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905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269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21543"/>
            <a:ext cx="9144000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Effective </a:t>
            </a:r>
          </a:p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Study Strategies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19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Ways to Improve Your Study Habits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50169" y="1828800"/>
            <a:ext cx="5443662" cy="856850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850169" y="2821855"/>
            <a:ext cx="5443662" cy="859536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850169" y="3817596"/>
            <a:ext cx="5443662" cy="859536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18617" y="2009220"/>
            <a:ext cx="5274381" cy="461665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23542"/>
                </a:solidFill>
              </a:rPr>
              <a:t>Make studying part of your daily routine.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18617" y="3029567"/>
            <a:ext cx="5274381" cy="461665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23542"/>
                </a:solidFill>
              </a:rPr>
              <a:t>Use a variety of creative study strategies.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7600" y="3997044"/>
            <a:ext cx="5274381" cy="461665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23542"/>
                </a:solidFill>
              </a:rPr>
              <a:t>Avoid the temptation to procrastinate.</a:t>
            </a:r>
          </a:p>
        </p:txBody>
      </p:sp>
    </p:spTree>
    <p:extLst>
      <p:ext uri="{BB962C8B-B14F-4D97-AF65-F5344CB8AC3E}">
        <p14:creationId xmlns:p14="http://schemas.microsoft.com/office/powerpoint/2010/main" val="2887893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Daily Routine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60476" y="1617738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28874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Preferred study time</a:t>
              </a:r>
            </a:p>
          </p:txBody>
        </p:sp>
      </p:grpSp>
      <p:sp>
        <p:nvSpPr>
          <p:cNvPr id="27" name="Oval 26"/>
          <p:cNvSpPr/>
          <p:nvPr/>
        </p:nvSpPr>
        <p:spPr>
          <a:xfrm>
            <a:off x="1972439" y="1324697"/>
            <a:ext cx="632521" cy="646978"/>
          </a:xfrm>
          <a:prstGeom prst="ellipse">
            <a:avLst/>
          </a:prstGeom>
          <a:solidFill>
            <a:schemeClr val="bg1"/>
          </a:solidFill>
          <a:ln w="5715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66106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Daily Routine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60476" y="1617738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28874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Preferred study time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85887" y="1612191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997367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Scheduled sessions</a:t>
              </a:r>
            </a:p>
          </p:txBody>
        </p:sp>
      </p:grpSp>
      <p:sp>
        <p:nvSpPr>
          <p:cNvPr id="20" name="Oval 19"/>
          <p:cNvSpPr/>
          <p:nvPr/>
        </p:nvSpPr>
        <p:spPr>
          <a:xfrm>
            <a:off x="4520504" y="1324697"/>
            <a:ext cx="632521" cy="646978"/>
          </a:xfrm>
          <a:prstGeom prst="ellipse">
            <a:avLst/>
          </a:prstGeom>
          <a:solidFill>
            <a:schemeClr val="bg1"/>
          </a:solidFill>
          <a:ln w="5715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7" name="Oval 26"/>
          <p:cNvSpPr/>
          <p:nvPr/>
        </p:nvSpPr>
        <p:spPr>
          <a:xfrm>
            <a:off x="1972439" y="1324697"/>
            <a:ext cx="632521" cy="646978"/>
          </a:xfrm>
          <a:prstGeom prst="ellipse">
            <a:avLst/>
          </a:prstGeom>
          <a:solidFill>
            <a:schemeClr val="bg1"/>
          </a:solidFill>
          <a:ln w="5715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03380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Daily Routine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60476" y="1617738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28874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Preferred study time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60475" y="3794339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Flexible routine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85887" y="1612191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997367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Scheduled sessions</a:t>
              </a:r>
            </a:p>
          </p:txBody>
        </p:sp>
      </p:grpSp>
      <p:sp>
        <p:nvSpPr>
          <p:cNvPr id="20" name="Oval 19"/>
          <p:cNvSpPr/>
          <p:nvPr/>
        </p:nvSpPr>
        <p:spPr>
          <a:xfrm>
            <a:off x="4520504" y="1324697"/>
            <a:ext cx="632521" cy="646978"/>
          </a:xfrm>
          <a:prstGeom prst="ellipse">
            <a:avLst/>
          </a:prstGeom>
          <a:solidFill>
            <a:schemeClr val="bg1"/>
          </a:solidFill>
          <a:ln w="5715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2" name="Oval 21"/>
          <p:cNvSpPr/>
          <p:nvPr/>
        </p:nvSpPr>
        <p:spPr>
          <a:xfrm>
            <a:off x="1972439" y="3517598"/>
            <a:ext cx="632521" cy="646978"/>
          </a:xfrm>
          <a:prstGeom prst="ellipse">
            <a:avLst/>
          </a:prstGeom>
          <a:solidFill>
            <a:schemeClr val="bg1"/>
          </a:solidFill>
          <a:ln w="5715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7" name="Oval 26"/>
          <p:cNvSpPr/>
          <p:nvPr/>
        </p:nvSpPr>
        <p:spPr>
          <a:xfrm>
            <a:off x="1972439" y="1324697"/>
            <a:ext cx="632521" cy="646978"/>
          </a:xfrm>
          <a:prstGeom prst="ellipse">
            <a:avLst/>
          </a:prstGeom>
          <a:solidFill>
            <a:schemeClr val="bg1"/>
          </a:solidFill>
          <a:ln w="5715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40452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Daily Routine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60476" y="1617738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28874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Preferred study time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60475" y="3794339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Flexible routine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785887" y="3794339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Separate study times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85887" y="1612191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997367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Scheduled sessions</a:t>
              </a:r>
            </a:p>
          </p:txBody>
        </p:sp>
      </p:grpSp>
      <p:sp>
        <p:nvSpPr>
          <p:cNvPr id="20" name="Oval 19"/>
          <p:cNvSpPr/>
          <p:nvPr/>
        </p:nvSpPr>
        <p:spPr>
          <a:xfrm>
            <a:off x="4520504" y="1324697"/>
            <a:ext cx="632521" cy="646978"/>
          </a:xfrm>
          <a:prstGeom prst="ellipse">
            <a:avLst/>
          </a:prstGeom>
          <a:solidFill>
            <a:schemeClr val="bg1"/>
          </a:solidFill>
          <a:ln w="5715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1" name="Oval 20"/>
          <p:cNvSpPr/>
          <p:nvPr/>
        </p:nvSpPr>
        <p:spPr>
          <a:xfrm>
            <a:off x="4520504" y="3517598"/>
            <a:ext cx="632521" cy="646978"/>
          </a:xfrm>
          <a:prstGeom prst="ellipse">
            <a:avLst/>
          </a:prstGeom>
          <a:solidFill>
            <a:schemeClr val="bg1"/>
          </a:solidFill>
          <a:ln w="5715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2" name="Oval 21"/>
          <p:cNvSpPr/>
          <p:nvPr/>
        </p:nvSpPr>
        <p:spPr>
          <a:xfrm>
            <a:off x="1972439" y="3517598"/>
            <a:ext cx="632521" cy="646978"/>
          </a:xfrm>
          <a:prstGeom prst="ellipse">
            <a:avLst/>
          </a:prstGeom>
          <a:solidFill>
            <a:schemeClr val="bg1"/>
          </a:solidFill>
          <a:ln w="5715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7" name="Oval 26"/>
          <p:cNvSpPr/>
          <p:nvPr/>
        </p:nvSpPr>
        <p:spPr>
          <a:xfrm>
            <a:off x="1972439" y="1324697"/>
            <a:ext cx="632521" cy="646978"/>
          </a:xfrm>
          <a:prstGeom prst="ellipse">
            <a:avLst/>
          </a:prstGeom>
          <a:solidFill>
            <a:schemeClr val="bg1"/>
          </a:solidFill>
          <a:ln w="5715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782552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Creative Study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05669948"/>
              </p:ext>
            </p:extLst>
          </p:nvPr>
        </p:nvGraphicFramePr>
        <p:xfrm>
          <a:off x="838200" y="1199909"/>
          <a:ext cx="7620000" cy="44235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99652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Avoid Procrastination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319597112"/>
              </p:ext>
            </p:extLst>
          </p:nvPr>
        </p:nvGraphicFramePr>
        <p:xfrm>
          <a:off x="1476375" y="13779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4614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946</TotalTime>
  <Words>125</Words>
  <Application>Microsoft Office PowerPoint</Application>
  <PresentationFormat>On-screen Show (4:3)</PresentationFormat>
  <Paragraphs>50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98</cp:revision>
  <dcterms:created xsi:type="dcterms:W3CDTF">2014-11-06T15:36:04Z</dcterms:created>
  <dcterms:modified xsi:type="dcterms:W3CDTF">2018-05-04T18:28:12Z</dcterms:modified>
</cp:coreProperties>
</file>