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12"/>
  </p:notesMasterIdLst>
  <p:sldIdLst>
    <p:sldId id="293" r:id="rId2"/>
    <p:sldId id="364" r:id="rId3"/>
    <p:sldId id="365" r:id="rId4"/>
    <p:sldId id="366" r:id="rId5"/>
    <p:sldId id="372" r:id="rId6"/>
    <p:sldId id="371" r:id="rId7"/>
    <p:sldId id="351" r:id="rId8"/>
    <p:sldId id="370" r:id="rId9"/>
    <p:sldId id="369" r:id="rId10"/>
    <p:sldId id="34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E2D2"/>
    <a:srgbClr val="CCA49C"/>
    <a:srgbClr val="386546"/>
    <a:srgbClr val="F3EDE7"/>
    <a:srgbClr val="314C57"/>
    <a:srgbClr val="C7D4CB"/>
    <a:srgbClr val="627981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69" autoAdjust="0"/>
    <p:restoredTop sz="89711" autoAdjust="0"/>
  </p:normalViewPr>
  <p:slideViewPr>
    <p:cSldViewPr snapToGrid="0">
      <p:cViewPr varScale="1">
        <p:scale>
          <a:sx n="104" d="100"/>
          <a:sy n="104" d="100"/>
        </p:scale>
        <p:origin x="179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570B4B7-47E3-47BB-B68E-B92F4C27592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DA079EF-6CB0-4145-BA75-B13E14234FC5}">
      <dgm:prSet phldrT="[Text]" custT="1"/>
      <dgm:spPr>
        <a:solidFill>
          <a:srgbClr val="C7D4CB"/>
        </a:solidFill>
      </dgm:spPr>
      <dgm:t>
        <a:bodyPr/>
        <a:lstStyle/>
        <a:p>
          <a:pPr algn="ctr"/>
          <a:r>
            <a:rPr lang="en-US" sz="2400" dirty="0">
              <a:solidFill>
                <a:schemeClr val="tx1"/>
              </a:solidFill>
            </a:rPr>
            <a:t>Keep a positive attitude about your abilities</a:t>
          </a:r>
        </a:p>
      </dgm:t>
    </dgm:pt>
    <dgm:pt modelId="{4E36EEF6-466D-453C-88D4-DB1D7C2267E0}" type="parTrans" cxnId="{F145648F-F2B4-48C9-9387-EC797006F0BA}">
      <dgm:prSet/>
      <dgm:spPr/>
      <dgm:t>
        <a:bodyPr/>
        <a:lstStyle/>
        <a:p>
          <a:endParaRPr lang="en-US"/>
        </a:p>
      </dgm:t>
    </dgm:pt>
    <dgm:pt modelId="{A8C68626-0F34-41AC-A211-6F23C0AF6CA2}" type="sibTrans" cxnId="{F145648F-F2B4-48C9-9387-EC797006F0BA}">
      <dgm:prSet/>
      <dgm:spPr/>
      <dgm:t>
        <a:bodyPr/>
        <a:lstStyle/>
        <a:p>
          <a:endParaRPr lang="en-US"/>
        </a:p>
      </dgm:t>
    </dgm:pt>
    <dgm:pt modelId="{702647F4-7B75-45DB-9E82-31F17C428EA4}">
      <dgm:prSet phldrT="[Text]" custT="1"/>
      <dgm:spPr>
        <a:solidFill>
          <a:srgbClr val="C7D4CB"/>
        </a:solidFill>
      </dgm:spPr>
      <dgm:t>
        <a:bodyPr/>
        <a:lstStyle/>
        <a:p>
          <a:pPr algn="ctr"/>
          <a:r>
            <a:rPr lang="en-US" sz="2400" dirty="0">
              <a:solidFill>
                <a:schemeClr val="tx1"/>
              </a:solidFill>
            </a:rPr>
            <a:t>Make sure that you know what to expect</a:t>
          </a:r>
        </a:p>
      </dgm:t>
    </dgm:pt>
    <dgm:pt modelId="{1CE99CCE-9F5D-4C8C-A859-2FE9AB694976}" type="parTrans" cxnId="{EF69FD14-9463-4DFD-8916-C2B3320B91D9}">
      <dgm:prSet/>
      <dgm:spPr/>
      <dgm:t>
        <a:bodyPr/>
        <a:lstStyle/>
        <a:p>
          <a:endParaRPr lang="en-US"/>
        </a:p>
      </dgm:t>
    </dgm:pt>
    <dgm:pt modelId="{2FE3B6E4-7852-4BB1-BDA9-6E51A18DE617}" type="sibTrans" cxnId="{EF69FD14-9463-4DFD-8916-C2B3320B91D9}">
      <dgm:prSet/>
      <dgm:spPr/>
      <dgm:t>
        <a:bodyPr/>
        <a:lstStyle/>
        <a:p>
          <a:endParaRPr lang="en-US"/>
        </a:p>
      </dgm:t>
    </dgm:pt>
    <dgm:pt modelId="{210A91E0-8EF9-4433-AA7A-70D89B56FC4B}">
      <dgm:prSet phldrT="[Text]" custT="1"/>
      <dgm:spPr>
        <a:solidFill>
          <a:srgbClr val="C7D4CB"/>
        </a:solidFill>
      </dgm:spPr>
      <dgm:t>
        <a:bodyPr/>
        <a:lstStyle/>
        <a:p>
          <a:pPr algn="ctr"/>
          <a:r>
            <a:rPr lang="en-US" sz="2400" dirty="0">
              <a:solidFill>
                <a:schemeClr val="tx1"/>
              </a:solidFill>
            </a:rPr>
            <a:t>Use smart test-taking strategies</a:t>
          </a:r>
        </a:p>
      </dgm:t>
    </dgm:pt>
    <dgm:pt modelId="{9EF042F8-BAD3-49C4-B7FB-75F24B259A49}" type="parTrans" cxnId="{2EC318C2-8DE1-4041-9C86-01779DACD553}">
      <dgm:prSet/>
      <dgm:spPr/>
      <dgm:t>
        <a:bodyPr/>
        <a:lstStyle/>
        <a:p>
          <a:endParaRPr lang="en-US"/>
        </a:p>
      </dgm:t>
    </dgm:pt>
    <dgm:pt modelId="{7A9DBF59-327D-4FA2-9E0F-88A87FFF4A2E}" type="sibTrans" cxnId="{2EC318C2-8DE1-4041-9C86-01779DACD553}">
      <dgm:prSet/>
      <dgm:spPr/>
      <dgm:t>
        <a:bodyPr/>
        <a:lstStyle/>
        <a:p>
          <a:endParaRPr lang="en-US"/>
        </a:p>
      </dgm:t>
    </dgm:pt>
    <dgm:pt modelId="{BC68CE2F-B14C-44BF-9602-1CC43CB2FBC4}" type="pres">
      <dgm:prSet presAssocID="{A570B4B7-47E3-47BB-B68E-B92F4C27592D}" presName="linear" presStyleCnt="0">
        <dgm:presLayoutVars>
          <dgm:dir/>
          <dgm:animLvl val="lvl"/>
          <dgm:resizeHandles val="exact"/>
        </dgm:presLayoutVars>
      </dgm:prSet>
      <dgm:spPr/>
    </dgm:pt>
    <dgm:pt modelId="{DEA1B5F2-6DF1-4CE2-B7A5-31B0F373A179}" type="pres">
      <dgm:prSet presAssocID="{FDA079EF-6CB0-4145-BA75-B13E14234FC5}" presName="parentLin" presStyleCnt="0"/>
      <dgm:spPr/>
    </dgm:pt>
    <dgm:pt modelId="{2497BFFF-1131-4E94-8293-F0B72A5A7C58}" type="pres">
      <dgm:prSet presAssocID="{FDA079EF-6CB0-4145-BA75-B13E14234FC5}" presName="parentLeftMargin" presStyleLbl="node1" presStyleIdx="0" presStyleCnt="3"/>
      <dgm:spPr/>
    </dgm:pt>
    <dgm:pt modelId="{E9E962DE-8C67-4ACF-B0EC-4DF1A3A9E44E}" type="pres">
      <dgm:prSet presAssocID="{FDA079EF-6CB0-4145-BA75-B13E14234FC5}" presName="parentText" presStyleLbl="node1" presStyleIdx="0" presStyleCnt="3" custScaleX="130714" custScaleY="114724" custLinFactNeighborX="12275" custLinFactNeighborY="11589">
        <dgm:presLayoutVars>
          <dgm:chMax val="0"/>
          <dgm:bulletEnabled val="1"/>
        </dgm:presLayoutVars>
      </dgm:prSet>
      <dgm:spPr/>
    </dgm:pt>
    <dgm:pt modelId="{D5B96389-323B-4BB4-B993-29E8D4F3ACBE}" type="pres">
      <dgm:prSet presAssocID="{FDA079EF-6CB0-4145-BA75-B13E14234FC5}" presName="negativeSpace" presStyleCnt="0"/>
      <dgm:spPr/>
    </dgm:pt>
    <dgm:pt modelId="{B98E1112-C268-46D2-8F62-576069F07D04}" type="pres">
      <dgm:prSet presAssocID="{FDA079EF-6CB0-4145-BA75-B13E14234FC5}" presName="childText" presStyleLbl="conFgAcc1" presStyleIdx="0" presStyleCnt="3">
        <dgm:presLayoutVars>
          <dgm:bulletEnabled val="1"/>
        </dgm:presLayoutVars>
      </dgm:prSet>
      <dgm:spPr>
        <a:ln>
          <a:solidFill>
            <a:schemeClr val="tx1"/>
          </a:solidFill>
        </a:ln>
      </dgm:spPr>
    </dgm:pt>
    <dgm:pt modelId="{C73F685F-C17D-4958-8963-22CB2E16B193}" type="pres">
      <dgm:prSet presAssocID="{A8C68626-0F34-41AC-A211-6F23C0AF6CA2}" presName="spaceBetweenRectangles" presStyleCnt="0"/>
      <dgm:spPr/>
    </dgm:pt>
    <dgm:pt modelId="{615FBD5A-C780-41E1-97CE-14EEFE9D719D}" type="pres">
      <dgm:prSet presAssocID="{702647F4-7B75-45DB-9E82-31F17C428EA4}" presName="parentLin" presStyleCnt="0"/>
      <dgm:spPr/>
    </dgm:pt>
    <dgm:pt modelId="{B06435BD-667A-475A-A6B4-D385B2DE97BB}" type="pres">
      <dgm:prSet presAssocID="{702647F4-7B75-45DB-9E82-31F17C428EA4}" presName="parentLeftMargin" presStyleLbl="node1" presStyleIdx="0" presStyleCnt="3"/>
      <dgm:spPr/>
    </dgm:pt>
    <dgm:pt modelId="{E8A7CE61-9EE9-453E-BDB8-E63DCB86345C}" type="pres">
      <dgm:prSet presAssocID="{702647F4-7B75-45DB-9E82-31F17C428EA4}" presName="parentText" presStyleLbl="node1" presStyleIdx="1" presStyleCnt="3" custScaleX="130714" custScaleY="123464" custLinFactNeighborX="15152" custLinFactNeighborY="-3434">
        <dgm:presLayoutVars>
          <dgm:chMax val="0"/>
          <dgm:bulletEnabled val="1"/>
        </dgm:presLayoutVars>
      </dgm:prSet>
      <dgm:spPr/>
    </dgm:pt>
    <dgm:pt modelId="{6096BCC5-E39D-407B-8A5E-5F0836783118}" type="pres">
      <dgm:prSet presAssocID="{702647F4-7B75-45DB-9E82-31F17C428EA4}" presName="negativeSpace" presStyleCnt="0"/>
      <dgm:spPr/>
    </dgm:pt>
    <dgm:pt modelId="{498CC09D-6834-4F7F-891F-B5F67A87BF21}" type="pres">
      <dgm:prSet presAssocID="{702647F4-7B75-45DB-9E82-31F17C428EA4}" presName="childText" presStyleLbl="conFgAcc1" presStyleIdx="1" presStyleCnt="3" custLinFactNeighborX="0" custLinFactNeighborY="-81646">
        <dgm:presLayoutVars>
          <dgm:bulletEnabled val="1"/>
        </dgm:presLayoutVars>
      </dgm:prSet>
      <dgm:spPr>
        <a:ln>
          <a:solidFill>
            <a:schemeClr val="tx1"/>
          </a:solidFill>
        </a:ln>
      </dgm:spPr>
    </dgm:pt>
    <dgm:pt modelId="{43F59993-FB3E-46C8-BE9F-0ACDD3720561}" type="pres">
      <dgm:prSet presAssocID="{2FE3B6E4-7852-4BB1-BDA9-6E51A18DE617}" presName="spaceBetweenRectangles" presStyleCnt="0"/>
      <dgm:spPr/>
    </dgm:pt>
    <dgm:pt modelId="{94B36BAA-FEDC-46D1-ADF5-E61A087A5CEE}" type="pres">
      <dgm:prSet presAssocID="{210A91E0-8EF9-4433-AA7A-70D89B56FC4B}" presName="parentLin" presStyleCnt="0"/>
      <dgm:spPr/>
    </dgm:pt>
    <dgm:pt modelId="{61B96B4E-2EE5-431B-9DF3-F28A5CB73E87}" type="pres">
      <dgm:prSet presAssocID="{210A91E0-8EF9-4433-AA7A-70D89B56FC4B}" presName="parentLeftMargin" presStyleLbl="node1" presStyleIdx="1" presStyleCnt="3"/>
      <dgm:spPr/>
    </dgm:pt>
    <dgm:pt modelId="{A879A96B-5367-4E81-AA4E-14FB98692646}" type="pres">
      <dgm:prSet presAssocID="{210A91E0-8EF9-4433-AA7A-70D89B56FC4B}" presName="parentText" presStyleLbl="node1" presStyleIdx="2" presStyleCnt="3" custScaleX="130714" custScaleY="114724" custLinFactNeighborX="9091" custLinFactNeighborY="-21794">
        <dgm:presLayoutVars>
          <dgm:chMax val="0"/>
          <dgm:bulletEnabled val="1"/>
        </dgm:presLayoutVars>
      </dgm:prSet>
      <dgm:spPr/>
    </dgm:pt>
    <dgm:pt modelId="{9BE8E9B2-BFEB-4E1B-BD8D-754DD654C1D0}" type="pres">
      <dgm:prSet presAssocID="{210A91E0-8EF9-4433-AA7A-70D89B56FC4B}" presName="negativeSpace" presStyleCnt="0"/>
      <dgm:spPr/>
    </dgm:pt>
    <dgm:pt modelId="{F18D63B0-4216-4F1F-AE02-F2933049CEE0}" type="pres">
      <dgm:prSet presAssocID="{210A91E0-8EF9-4433-AA7A-70D89B56FC4B}" presName="childText" presStyleLbl="conFgAcc1" presStyleIdx="2" presStyleCnt="3" custLinFactNeighborX="0" custLinFactNeighborY="-54195">
        <dgm:presLayoutVars>
          <dgm:bulletEnabled val="1"/>
        </dgm:presLayoutVars>
      </dgm:prSet>
      <dgm:spPr>
        <a:ln>
          <a:solidFill>
            <a:schemeClr val="tx1"/>
          </a:solidFill>
        </a:ln>
      </dgm:spPr>
    </dgm:pt>
  </dgm:ptLst>
  <dgm:cxnLst>
    <dgm:cxn modelId="{70C32A03-1E2E-4181-A0CA-039DEDABA59B}" type="presOf" srcId="{702647F4-7B75-45DB-9E82-31F17C428EA4}" destId="{E8A7CE61-9EE9-453E-BDB8-E63DCB86345C}" srcOrd="1" destOrd="0" presId="urn:microsoft.com/office/officeart/2005/8/layout/list1"/>
    <dgm:cxn modelId="{9C56DD11-14AB-47FA-8FAC-FC7E639DFFC9}" type="presOf" srcId="{210A91E0-8EF9-4433-AA7A-70D89B56FC4B}" destId="{61B96B4E-2EE5-431B-9DF3-F28A5CB73E87}" srcOrd="0" destOrd="0" presId="urn:microsoft.com/office/officeart/2005/8/layout/list1"/>
    <dgm:cxn modelId="{EF69FD14-9463-4DFD-8916-C2B3320B91D9}" srcId="{A570B4B7-47E3-47BB-B68E-B92F4C27592D}" destId="{702647F4-7B75-45DB-9E82-31F17C428EA4}" srcOrd="1" destOrd="0" parTransId="{1CE99CCE-9F5D-4C8C-A859-2FE9AB694976}" sibTransId="{2FE3B6E4-7852-4BB1-BDA9-6E51A18DE617}"/>
    <dgm:cxn modelId="{B5F0B533-6B98-4099-BF33-9C7FF5DF7369}" type="presOf" srcId="{A570B4B7-47E3-47BB-B68E-B92F4C27592D}" destId="{BC68CE2F-B14C-44BF-9602-1CC43CB2FBC4}" srcOrd="0" destOrd="0" presId="urn:microsoft.com/office/officeart/2005/8/layout/list1"/>
    <dgm:cxn modelId="{E88B703E-C553-4B98-B5F0-1398BB5834FB}" type="presOf" srcId="{702647F4-7B75-45DB-9E82-31F17C428EA4}" destId="{B06435BD-667A-475A-A6B4-D385B2DE97BB}" srcOrd="0" destOrd="0" presId="urn:microsoft.com/office/officeart/2005/8/layout/list1"/>
    <dgm:cxn modelId="{285D1C5B-D077-406E-B85B-EC9B63A12319}" type="presOf" srcId="{FDA079EF-6CB0-4145-BA75-B13E14234FC5}" destId="{2497BFFF-1131-4E94-8293-F0B72A5A7C58}" srcOrd="0" destOrd="0" presId="urn:microsoft.com/office/officeart/2005/8/layout/list1"/>
    <dgm:cxn modelId="{CD1EFE45-92C1-4849-BEC9-8BED7EB25465}" type="presOf" srcId="{210A91E0-8EF9-4433-AA7A-70D89B56FC4B}" destId="{A879A96B-5367-4E81-AA4E-14FB98692646}" srcOrd="1" destOrd="0" presId="urn:microsoft.com/office/officeart/2005/8/layout/list1"/>
    <dgm:cxn modelId="{1D26BC4D-9DEC-4418-90AC-21E4BE6CEA85}" type="presOf" srcId="{FDA079EF-6CB0-4145-BA75-B13E14234FC5}" destId="{E9E962DE-8C67-4ACF-B0EC-4DF1A3A9E44E}" srcOrd="1" destOrd="0" presId="urn:microsoft.com/office/officeart/2005/8/layout/list1"/>
    <dgm:cxn modelId="{F145648F-F2B4-48C9-9387-EC797006F0BA}" srcId="{A570B4B7-47E3-47BB-B68E-B92F4C27592D}" destId="{FDA079EF-6CB0-4145-BA75-B13E14234FC5}" srcOrd="0" destOrd="0" parTransId="{4E36EEF6-466D-453C-88D4-DB1D7C2267E0}" sibTransId="{A8C68626-0F34-41AC-A211-6F23C0AF6CA2}"/>
    <dgm:cxn modelId="{2EC318C2-8DE1-4041-9C86-01779DACD553}" srcId="{A570B4B7-47E3-47BB-B68E-B92F4C27592D}" destId="{210A91E0-8EF9-4433-AA7A-70D89B56FC4B}" srcOrd="2" destOrd="0" parTransId="{9EF042F8-BAD3-49C4-B7FB-75F24B259A49}" sibTransId="{7A9DBF59-327D-4FA2-9E0F-88A87FFF4A2E}"/>
    <dgm:cxn modelId="{1734B10A-65F8-4AF5-B2D0-70A189ABD1A2}" type="presParOf" srcId="{BC68CE2F-B14C-44BF-9602-1CC43CB2FBC4}" destId="{DEA1B5F2-6DF1-4CE2-B7A5-31B0F373A179}" srcOrd="0" destOrd="0" presId="urn:microsoft.com/office/officeart/2005/8/layout/list1"/>
    <dgm:cxn modelId="{0222D5CB-DFFD-4125-BCCF-50F318C5BD9B}" type="presParOf" srcId="{DEA1B5F2-6DF1-4CE2-B7A5-31B0F373A179}" destId="{2497BFFF-1131-4E94-8293-F0B72A5A7C58}" srcOrd="0" destOrd="0" presId="urn:microsoft.com/office/officeart/2005/8/layout/list1"/>
    <dgm:cxn modelId="{BC662F85-E51D-45EE-817D-55DE6766C80D}" type="presParOf" srcId="{DEA1B5F2-6DF1-4CE2-B7A5-31B0F373A179}" destId="{E9E962DE-8C67-4ACF-B0EC-4DF1A3A9E44E}" srcOrd="1" destOrd="0" presId="urn:microsoft.com/office/officeart/2005/8/layout/list1"/>
    <dgm:cxn modelId="{B6E3366A-0D21-48A1-BD3D-BA25272D9471}" type="presParOf" srcId="{BC68CE2F-B14C-44BF-9602-1CC43CB2FBC4}" destId="{D5B96389-323B-4BB4-B993-29E8D4F3ACBE}" srcOrd="1" destOrd="0" presId="urn:microsoft.com/office/officeart/2005/8/layout/list1"/>
    <dgm:cxn modelId="{4D98C912-1A2A-4B99-9206-0CC0B5EFE189}" type="presParOf" srcId="{BC68CE2F-B14C-44BF-9602-1CC43CB2FBC4}" destId="{B98E1112-C268-46D2-8F62-576069F07D04}" srcOrd="2" destOrd="0" presId="urn:microsoft.com/office/officeart/2005/8/layout/list1"/>
    <dgm:cxn modelId="{20F108B4-4E67-4241-8CFF-0E09B834180D}" type="presParOf" srcId="{BC68CE2F-B14C-44BF-9602-1CC43CB2FBC4}" destId="{C73F685F-C17D-4958-8963-22CB2E16B193}" srcOrd="3" destOrd="0" presId="urn:microsoft.com/office/officeart/2005/8/layout/list1"/>
    <dgm:cxn modelId="{30626792-C5E3-45D8-BEF5-56A2C28F6919}" type="presParOf" srcId="{BC68CE2F-B14C-44BF-9602-1CC43CB2FBC4}" destId="{615FBD5A-C780-41E1-97CE-14EEFE9D719D}" srcOrd="4" destOrd="0" presId="urn:microsoft.com/office/officeart/2005/8/layout/list1"/>
    <dgm:cxn modelId="{10F2A3B2-BE13-47BF-9ADA-B8899B39A76C}" type="presParOf" srcId="{615FBD5A-C780-41E1-97CE-14EEFE9D719D}" destId="{B06435BD-667A-475A-A6B4-D385B2DE97BB}" srcOrd="0" destOrd="0" presId="urn:microsoft.com/office/officeart/2005/8/layout/list1"/>
    <dgm:cxn modelId="{BF71B9BF-1108-4FAF-ABE5-58117A1797B4}" type="presParOf" srcId="{615FBD5A-C780-41E1-97CE-14EEFE9D719D}" destId="{E8A7CE61-9EE9-453E-BDB8-E63DCB86345C}" srcOrd="1" destOrd="0" presId="urn:microsoft.com/office/officeart/2005/8/layout/list1"/>
    <dgm:cxn modelId="{E4D85F74-A1AB-4F12-B58A-92EE47F3194B}" type="presParOf" srcId="{BC68CE2F-B14C-44BF-9602-1CC43CB2FBC4}" destId="{6096BCC5-E39D-407B-8A5E-5F0836783118}" srcOrd="5" destOrd="0" presId="urn:microsoft.com/office/officeart/2005/8/layout/list1"/>
    <dgm:cxn modelId="{1A0E4158-1848-48AD-8D84-8A56CF278A4C}" type="presParOf" srcId="{BC68CE2F-B14C-44BF-9602-1CC43CB2FBC4}" destId="{498CC09D-6834-4F7F-891F-B5F67A87BF21}" srcOrd="6" destOrd="0" presId="urn:microsoft.com/office/officeart/2005/8/layout/list1"/>
    <dgm:cxn modelId="{763066EC-052B-41EA-A531-C6D7B71B540D}" type="presParOf" srcId="{BC68CE2F-B14C-44BF-9602-1CC43CB2FBC4}" destId="{43F59993-FB3E-46C8-BE9F-0ACDD3720561}" srcOrd="7" destOrd="0" presId="urn:microsoft.com/office/officeart/2005/8/layout/list1"/>
    <dgm:cxn modelId="{1FB5F44C-C32C-49CB-833A-977C286937A3}" type="presParOf" srcId="{BC68CE2F-B14C-44BF-9602-1CC43CB2FBC4}" destId="{94B36BAA-FEDC-46D1-ADF5-E61A087A5CEE}" srcOrd="8" destOrd="0" presId="urn:microsoft.com/office/officeart/2005/8/layout/list1"/>
    <dgm:cxn modelId="{977B5E2A-51C2-4B8F-9F99-4F967FEC00BB}" type="presParOf" srcId="{94B36BAA-FEDC-46D1-ADF5-E61A087A5CEE}" destId="{61B96B4E-2EE5-431B-9DF3-F28A5CB73E87}" srcOrd="0" destOrd="0" presId="urn:microsoft.com/office/officeart/2005/8/layout/list1"/>
    <dgm:cxn modelId="{50246508-E105-43FA-AA72-D54DD24A0E9E}" type="presParOf" srcId="{94B36BAA-FEDC-46D1-ADF5-E61A087A5CEE}" destId="{A879A96B-5367-4E81-AA4E-14FB98692646}" srcOrd="1" destOrd="0" presId="urn:microsoft.com/office/officeart/2005/8/layout/list1"/>
    <dgm:cxn modelId="{C8227205-F331-4562-A8BF-ED839B7B7452}" type="presParOf" srcId="{BC68CE2F-B14C-44BF-9602-1CC43CB2FBC4}" destId="{9BE8E9B2-BFEB-4E1B-BD8D-754DD654C1D0}" srcOrd="9" destOrd="0" presId="urn:microsoft.com/office/officeart/2005/8/layout/list1"/>
    <dgm:cxn modelId="{3BCCFC0E-BD5A-4A31-AEAC-2D801D321D95}" type="presParOf" srcId="{BC68CE2F-B14C-44BF-9602-1CC43CB2FBC4}" destId="{F18D63B0-4216-4F1F-AE02-F2933049CEE0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DC4C520-6174-42A5-BC87-7146FB2C76B5}" type="doc">
      <dgm:prSet loTypeId="urn:microsoft.com/office/officeart/2005/8/layout/b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0FD39E1-6807-49D5-BE93-36A0445690DF}">
      <dgm:prSet phldrT="[Text]"/>
      <dgm:spPr>
        <a:solidFill>
          <a:srgbClr val="F2E2D2"/>
        </a:solidFill>
      </dgm:spPr>
      <dgm:t>
        <a:bodyPr/>
        <a:lstStyle/>
        <a:p>
          <a:r>
            <a:rPr lang="en-US" dirty="0">
              <a:solidFill>
                <a:sysClr val="windowText" lastClr="000000"/>
              </a:solidFill>
            </a:rPr>
            <a:t>Meet with the instructor</a:t>
          </a:r>
        </a:p>
      </dgm:t>
    </dgm:pt>
    <dgm:pt modelId="{69C9B479-5272-4E58-BF3A-AC1A1D607CA8}" type="parTrans" cxnId="{AFE00888-DAA8-4764-A8AA-46AB2F11B5AB}">
      <dgm:prSet/>
      <dgm:spPr/>
      <dgm:t>
        <a:bodyPr/>
        <a:lstStyle/>
        <a:p>
          <a:endParaRPr lang="en-US"/>
        </a:p>
      </dgm:t>
    </dgm:pt>
    <dgm:pt modelId="{8297842B-5B57-48C2-946E-76EBB63F1A03}" type="sibTrans" cxnId="{AFE00888-DAA8-4764-A8AA-46AB2F11B5AB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5D14ED6B-174D-4191-82EA-7CF610AE024D}">
      <dgm:prSet phldrT="[Text]"/>
      <dgm:spPr>
        <a:solidFill>
          <a:srgbClr val="F2E2D2"/>
        </a:solidFill>
      </dgm:spPr>
      <dgm:t>
        <a:bodyPr/>
        <a:lstStyle/>
        <a:p>
          <a:r>
            <a:rPr lang="en-US" dirty="0">
              <a:solidFill>
                <a:sysClr val="windowText" lastClr="000000"/>
              </a:solidFill>
            </a:rPr>
            <a:t>Take advantage of study guides</a:t>
          </a:r>
        </a:p>
      </dgm:t>
    </dgm:pt>
    <dgm:pt modelId="{A7C51961-D358-4BA5-BC4E-F48124EFD96C}" type="parTrans" cxnId="{1307D87C-DFC5-4FDA-8B47-8320E55C5544}">
      <dgm:prSet/>
      <dgm:spPr/>
      <dgm:t>
        <a:bodyPr/>
        <a:lstStyle/>
        <a:p>
          <a:endParaRPr lang="en-US"/>
        </a:p>
      </dgm:t>
    </dgm:pt>
    <dgm:pt modelId="{8CA5D599-E619-4393-BF0F-49BC951464C1}" type="sibTrans" cxnId="{1307D87C-DFC5-4FDA-8B47-8320E55C5544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BC957847-AA4C-47AD-8096-C9C2FF54CE5C}">
      <dgm:prSet phldrT="[Text]"/>
      <dgm:spPr>
        <a:solidFill>
          <a:srgbClr val="F2E2D2"/>
        </a:solidFill>
      </dgm:spPr>
      <dgm:t>
        <a:bodyPr/>
        <a:lstStyle/>
        <a:p>
          <a:r>
            <a:rPr lang="en-US" dirty="0">
              <a:solidFill>
                <a:sysClr val="windowText" lastClr="000000"/>
              </a:solidFill>
            </a:rPr>
            <a:t>Review old quizzes or tests</a:t>
          </a:r>
        </a:p>
      </dgm:t>
    </dgm:pt>
    <dgm:pt modelId="{DA30F066-5C37-4B52-A9CF-35F13F054834}" type="parTrans" cxnId="{F64FC17E-30FF-4EBF-BA72-F041FE009AC0}">
      <dgm:prSet/>
      <dgm:spPr/>
      <dgm:t>
        <a:bodyPr/>
        <a:lstStyle/>
        <a:p>
          <a:endParaRPr lang="en-US"/>
        </a:p>
      </dgm:t>
    </dgm:pt>
    <dgm:pt modelId="{AB9D14F9-7689-40C8-9E0C-4C33C09364ED}" type="sibTrans" cxnId="{F64FC17E-30FF-4EBF-BA72-F041FE009AC0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0EFB7F2E-2604-46E2-9D41-5E38E59F9E5C}">
      <dgm:prSet phldrT="[Text]"/>
      <dgm:spPr>
        <a:solidFill>
          <a:srgbClr val="F2E2D2"/>
        </a:solidFill>
      </dgm:spPr>
      <dgm:t>
        <a:bodyPr/>
        <a:lstStyle/>
        <a:p>
          <a:r>
            <a:rPr lang="en-US" dirty="0">
              <a:solidFill>
                <a:sysClr val="windowText" lastClr="000000"/>
              </a:solidFill>
            </a:rPr>
            <a:t>Study in the testing room</a:t>
          </a:r>
        </a:p>
      </dgm:t>
    </dgm:pt>
    <dgm:pt modelId="{911E69B5-5A16-415C-8BC1-7C16788A5D46}" type="parTrans" cxnId="{E7D99747-95FA-471D-828C-10EEA6AE0265}">
      <dgm:prSet/>
      <dgm:spPr/>
      <dgm:t>
        <a:bodyPr/>
        <a:lstStyle/>
        <a:p>
          <a:endParaRPr lang="en-US"/>
        </a:p>
      </dgm:t>
    </dgm:pt>
    <dgm:pt modelId="{54735A0C-9D09-46CB-9A24-19BF71DB3B2D}" type="sibTrans" cxnId="{E7D99747-95FA-471D-828C-10EEA6AE0265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526C13FC-94B9-4A6D-B9C4-9860AC588C7B}" type="pres">
      <dgm:prSet presAssocID="{DDC4C520-6174-42A5-BC87-7146FB2C76B5}" presName="Name0" presStyleCnt="0">
        <dgm:presLayoutVars>
          <dgm:dir/>
          <dgm:resizeHandles val="exact"/>
        </dgm:presLayoutVars>
      </dgm:prSet>
      <dgm:spPr/>
    </dgm:pt>
    <dgm:pt modelId="{9D68AB3A-897C-440C-B890-3AB02D3DE4FC}" type="pres">
      <dgm:prSet presAssocID="{40FD39E1-6807-49D5-BE93-36A0445690DF}" presName="node" presStyleLbl="node1" presStyleIdx="0" presStyleCnt="4">
        <dgm:presLayoutVars>
          <dgm:bulletEnabled val="1"/>
        </dgm:presLayoutVars>
      </dgm:prSet>
      <dgm:spPr/>
    </dgm:pt>
    <dgm:pt modelId="{825A6D39-7791-4529-963F-B395AE775497}" type="pres">
      <dgm:prSet presAssocID="{8297842B-5B57-48C2-946E-76EBB63F1A03}" presName="sibTrans" presStyleLbl="sibTrans1D1" presStyleIdx="0" presStyleCnt="3"/>
      <dgm:spPr/>
    </dgm:pt>
    <dgm:pt modelId="{7FEC9C6A-21EE-4BFC-BA31-1E9A6147CE8E}" type="pres">
      <dgm:prSet presAssocID="{8297842B-5B57-48C2-946E-76EBB63F1A03}" presName="connectorText" presStyleLbl="sibTrans1D1" presStyleIdx="0" presStyleCnt="3"/>
      <dgm:spPr/>
    </dgm:pt>
    <dgm:pt modelId="{6B1AF4AC-DCF6-41CC-BB62-C6D9415CFE23}" type="pres">
      <dgm:prSet presAssocID="{5D14ED6B-174D-4191-82EA-7CF610AE024D}" presName="node" presStyleLbl="node1" presStyleIdx="1" presStyleCnt="4">
        <dgm:presLayoutVars>
          <dgm:bulletEnabled val="1"/>
        </dgm:presLayoutVars>
      </dgm:prSet>
      <dgm:spPr/>
    </dgm:pt>
    <dgm:pt modelId="{802514B9-95A0-46C2-9B1A-95DF1FE4AD00}" type="pres">
      <dgm:prSet presAssocID="{8CA5D599-E619-4393-BF0F-49BC951464C1}" presName="sibTrans" presStyleLbl="sibTrans1D1" presStyleIdx="1" presStyleCnt="3"/>
      <dgm:spPr/>
    </dgm:pt>
    <dgm:pt modelId="{37694A1F-85E7-4CF4-BE76-1212E4B97FE8}" type="pres">
      <dgm:prSet presAssocID="{8CA5D599-E619-4393-BF0F-49BC951464C1}" presName="connectorText" presStyleLbl="sibTrans1D1" presStyleIdx="1" presStyleCnt="3"/>
      <dgm:spPr/>
    </dgm:pt>
    <dgm:pt modelId="{C01CC1F3-EEEF-487E-B0E3-D4DDB7C0F790}" type="pres">
      <dgm:prSet presAssocID="{BC957847-AA4C-47AD-8096-C9C2FF54CE5C}" presName="node" presStyleLbl="node1" presStyleIdx="2" presStyleCnt="4" custLinFactNeighborX="1301" custLinFactNeighborY="-6512">
        <dgm:presLayoutVars>
          <dgm:bulletEnabled val="1"/>
        </dgm:presLayoutVars>
      </dgm:prSet>
      <dgm:spPr/>
    </dgm:pt>
    <dgm:pt modelId="{55569807-D427-4F82-8635-5D275DA18723}" type="pres">
      <dgm:prSet presAssocID="{AB9D14F9-7689-40C8-9E0C-4C33C09364ED}" presName="sibTrans" presStyleLbl="sibTrans1D1" presStyleIdx="2" presStyleCnt="3"/>
      <dgm:spPr/>
    </dgm:pt>
    <dgm:pt modelId="{B15F69F9-2295-469A-9B8D-953C000469F7}" type="pres">
      <dgm:prSet presAssocID="{AB9D14F9-7689-40C8-9E0C-4C33C09364ED}" presName="connectorText" presStyleLbl="sibTrans1D1" presStyleIdx="2" presStyleCnt="3"/>
      <dgm:spPr/>
    </dgm:pt>
    <dgm:pt modelId="{66ADF395-6A9E-4236-912E-9227EB1AEAD8}" type="pres">
      <dgm:prSet presAssocID="{0EFB7F2E-2604-46E2-9D41-5E38E59F9E5C}" presName="node" presStyleLbl="node1" presStyleIdx="3" presStyleCnt="4" custLinFactNeighborX="1215" custLinFactNeighborY="-6512">
        <dgm:presLayoutVars>
          <dgm:bulletEnabled val="1"/>
        </dgm:presLayoutVars>
      </dgm:prSet>
      <dgm:spPr/>
    </dgm:pt>
  </dgm:ptLst>
  <dgm:cxnLst>
    <dgm:cxn modelId="{F10EFB1E-7B8F-4C07-85A8-19F8C8E72A55}" type="presOf" srcId="{BC957847-AA4C-47AD-8096-C9C2FF54CE5C}" destId="{C01CC1F3-EEEF-487E-B0E3-D4DDB7C0F790}" srcOrd="0" destOrd="0" presId="urn:microsoft.com/office/officeart/2005/8/layout/bProcess3"/>
    <dgm:cxn modelId="{B587062A-362A-4689-90E9-266FE2F2E9A9}" type="presOf" srcId="{DDC4C520-6174-42A5-BC87-7146FB2C76B5}" destId="{526C13FC-94B9-4A6D-B9C4-9860AC588C7B}" srcOrd="0" destOrd="0" presId="urn:microsoft.com/office/officeart/2005/8/layout/bProcess3"/>
    <dgm:cxn modelId="{A596E038-0F1A-482A-B48F-C8FDF970D1A7}" type="presOf" srcId="{40FD39E1-6807-49D5-BE93-36A0445690DF}" destId="{9D68AB3A-897C-440C-B890-3AB02D3DE4FC}" srcOrd="0" destOrd="0" presId="urn:microsoft.com/office/officeart/2005/8/layout/bProcess3"/>
    <dgm:cxn modelId="{E7D99747-95FA-471D-828C-10EEA6AE0265}" srcId="{DDC4C520-6174-42A5-BC87-7146FB2C76B5}" destId="{0EFB7F2E-2604-46E2-9D41-5E38E59F9E5C}" srcOrd="3" destOrd="0" parTransId="{911E69B5-5A16-415C-8BC1-7C16788A5D46}" sibTransId="{54735A0C-9D09-46CB-9A24-19BF71DB3B2D}"/>
    <dgm:cxn modelId="{BB1A636F-4216-4028-90EA-EFFEA249A931}" type="presOf" srcId="{8297842B-5B57-48C2-946E-76EBB63F1A03}" destId="{825A6D39-7791-4529-963F-B395AE775497}" srcOrd="0" destOrd="0" presId="urn:microsoft.com/office/officeart/2005/8/layout/bProcess3"/>
    <dgm:cxn modelId="{1307D87C-DFC5-4FDA-8B47-8320E55C5544}" srcId="{DDC4C520-6174-42A5-BC87-7146FB2C76B5}" destId="{5D14ED6B-174D-4191-82EA-7CF610AE024D}" srcOrd="1" destOrd="0" parTransId="{A7C51961-D358-4BA5-BC4E-F48124EFD96C}" sibTransId="{8CA5D599-E619-4393-BF0F-49BC951464C1}"/>
    <dgm:cxn modelId="{F64FC17E-30FF-4EBF-BA72-F041FE009AC0}" srcId="{DDC4C520-6174-42A5-BC87-7146FB2C76B5}" destId="{BC957847-AA4C-47AD-8096-C9C2FF54CE5C}" srcOrd="2" destOrd="0" parTransId="{DA30F066-5C37-4B52-A9CF-35F13F054834}" sibTransId="{AB9D14F9-7689-40C8-9E0C-4C33C09364ED}"/>
    <dgm:cxn modelId="{1A860E80-7A8C-4626-B891-BF38D4E183D3}" type="presOf" srcId="{AB9D14F9-7689-40C8-9E0C-4C33C09364ED}" destId="{55569807-D427-4F82-8635-5D275DA18723}" srcOrd="0" destOrd="0" presId="urn:microsoft.com/office/officeart/2005/8/layout/bProcess3"/>
    <dgm:cxn modelId="{AFE00888-DAA8-4764-A8AA-46AB2F11B5AB}" srcId="{DDC4C520-6174-42A5-BC87-7146FB2C76B5}" destId="{40FD39E1-6807-49D5-BE93-36A0445690DF}" srcOrd="0" destOrd="0" parTransId="{69C9B479-5272-4E58-BF3A-AC1A1D607CA8}" sibTransId="{8297842B-5B57-48C2-946E-76EBB63F1A03}"/>
    <dgm:cxn modelId="{FFA14C8C-6EC1-4882-820C-500D119A0913}" type="presOf" srcId="{8CA5D599-E619-4393-BF0F-49BC951464C1}" destId="{37694A1F-85E7-4CF4-BE76-1212E4B97FE8}" srcOrd="1" destOrd="0" presId="urn:microsoft.com/office/officeart/2005/8/layout/bProcess3"/>
    <dgm:cxn modelId="{05B338AB-6E33-44A4-860D-2F1541A65369}" type="presOf" srcId="{5D14ED6B-174D-4191-82EA-7CF610AE024D}" destId="{6B1AF4AC-DCF6-41CC-BB62-C6D9415CFE23}" srcOrd="0" destOrd="0" presId="urn:microsoft.com/office/officeart/2005/8/layout/bProcess3"/>
    <dgm:cxn modelId="{3A708EC4-3C3A-4A59-BC15-AF18C97C8A2B}" type="presOf" srcId="{8297842B-5B57-48C2-946E-76EBB63F1A03}" destId="{7FEC9C6A-21EE-4BFC-BA31-1E9A6147CE8E}" srcOrd="1" destOrd="0" presId="urn:microsoft.com/office/officeart/2005/8/layout/bProcess3"/>
    <dgm:cxn modelId="{C4DACCD8-C393-4539-AC15-D3C3749ED1CC}" type="presOf" srcId="{AB9D14F9-7689-40C8-9E0C-4C33C09364ED}" destId="{B15F69F9-2295-469A-9B8D-953C000469F7}" srcOrd="1" destOrd="0" presId="urn:microsoft.com/office/officeart/2005/8/layout/bProcess3"/>
    <dgm:cxn modelId="{0885D8DC-BE25-45F5-BBAA-F129F8A1D7B4}" type="presOf" srcId="{8CA5D599-E619-4393-BF0F-49BC951464C1}" destId="{802514B9-95A0-46C2-9B1A-95DF1FE4AD00}" srcOrd="0" destOrd="0" presId="urn:microsoft.com/office/officeart/2005/8/layout/bProcess3"/>
    <dgm:cxn modelId="{BC7253ED-0C3B-4BD2-9D56-3303D17E6950}" type="presOf" srcId="{0EFB7F2E-2604-46E2-9D41-5E38E59F9E5C}" destId="{66ADF395-6A9E-4236-912E-9227EB1AEAD8}" srcOrd="0" destOrd="0" presId="urn:microsoft.com/office/officeart/2005/8/layout/bProcess3"/>
    <dgm:cxn modelId="{F2866810-0A6C-4370-950D-D8E9241A4D82}" type="presParOf" srcId="{526C13FC-94B9-4A6D-B9C4-9860AC588C7B}" destId="{9D68AB3A-897C-440C-B890-3AB02D3DE4FC}" srcOrd="0" destOrd="0" presId="urn:microsoft.com/office/officeart/2005/8/layout/bProcess3"/>
    <dgm:cxn modelId="{D47ECF4A-A8DC-4AB5-98D1-A71411CC2D25}" type="presParOf" srcId="{526C13FC-94B9-4A6D-B9C4-9860AC588C7B}" destId="{825A6D39-7791-4529-963F-B395AE775497}" srcOrd="1" destOrd="0" presId="urn:microsoft.com/office/officeart/2005/8/layout/bProcess3"/>
    <dgm:cxn modelId="{DE93925F-E713-4BA6-BC9C-1A4F16011F93}" type="presParOf" srcId="{825A6D39-7791-4529-963F-B395AE775497}" destId="{7FEC9C6A-21EE-4BFC-BA31-1E9A6147CE8E}" srcOrd="0" destOrd="0" presId="urn:microsoft.com/office/officeart/2005/8/layout/bProcess3"/>
    <dgm:cxn modelId="{C7F4370D-3C14-4436-A06E-784E8583E94A}" type="presParOf" srcId="{526C13FC-94B9-4A6D-B9C4-9860AC588C7B}" destId="{6B1AF4AC-DCF6-41CC-BB62-C6D9415CFE23}" srcOrd="2" destOrd="0" presId="urn:microsoft.com/office/officeart/2005/8/layout/bProcess3"/>
    <dgm:cxn modelId="{2E8B648F-C4AC-40C4-991D-9A7CAE4784CE}" type="presParOf" srcId="{526C13FC-94B9-4A6D-B9C4-9860AC588C7B}" destId="{802514B9-95A0-46C2-9B1A-95DF1FE4AD00}" srcOrd="3" destOrd="0" presId="urn:microsoft.com/office/officeart/2005/8/layout/bProcess3"/>
    <dgm:cxn modelId="{69FC395A-DD45-4D56-A3AE-D8F6749A735D}" type="presParOf" srcId="{802514B9-95A0-46C2-9B1A-95DF1FE4AD00}" destId="{37694A1F-85E7-4CF4-BE76-1212E4B97FE8}" srcOrd="0" destOrd="0" presId="urn:microsoft.com/office/officeart/2005/8/layout/bProcess3"/>
    <dgm:cxn modelId="{4FB638F2-48CA-4618-B7F7-786C9F75A34D}" type="presParOf" srcId="{526C13FC-94B9-4A6D-B9C4-9860AC588C7B}" destId="{C01CC1F3-EEEF-487E-B0E3-D4DDB7C0F790}" srcOrd="4" destOrd="0" presId="urn:microsoft.com/office/officeart/2005/8/layout/bProcess3"/>
    <dgm:cxn modelId="{2A14752B-69F1-4F1B-B6A3-0142EC445390}" type="presParOf" srcId="{526C13FC-94B9-4A6D-B9C4-9860AC588C7B}" destId="{55569807-D427-4F82-8635-5D275DA18723}" srcOrd="5" destOrd="0" presId="urn:microsoft.com/office/officeart/2005/8/layout/bProcess3"/>
    <dgm:cxn modelId="{904A493A-0C40-4060-8E25-BC433FBA0158}" type="presParOf" srcId="{55569807-D427-4F82-8635-5D275DA18723}" destId="{B15F69F9-2295-469A-9B8D-953C000469F7}" srcOrd="0" destOrd="0" presId="urn:microsoft.com/office/officeart/2005/8/layout/bProcess3"/>
    <dgm:cxn modelId="{F928FC8D-FD87-4FBB-8A47-6F2D2F71AB1B}" type="presParOf" srcId="{526C13FC-94B9-4A6D-B9C4-9860AC588C7B}" destId="{66ADF395-6A9E-4236-912E-9227EB1AEAD8}" srcOrd="6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D7B7D70-A3DA-43AD-A4AD-6A71491AF02F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46046D-04E9-45C4-A93A-FE44D98438A4}">
      <dgm:prSet phldrT="[Text]"/>
      <dgm:spPr>
        <a:solidFill>
          <a:srgbClr val="F2E2D2"/>
        </a:solidFill>
      </dgm:spPr>
      <dgm:t>
        <a:bodyPr/>
        <a:lstStyle/>
        <a:p>
          <a:r>
            <a:rPr lang="en-US" dirty="0">
              <a:solidFill>
                <a:sysClr val="windowText" lastClr="000000"/>
              </a:solidFill>
            </a:rPr>
            <a:t>Write down important terms</a:t>
          </a:r>
        </a:p>
      </dgm:t>
    </dgm:pt>
    <dgm:pt modelId="{280781D5-B97F-4E0B-9BF9-85AE34CB0A62}" type="parTrans" cxnId="{46F60E1C-9E8E-45CA-96CB-DADBF31B4F03}">
      <dgm:prSet/>
      <dgm:spPr/>
      <dgm:t>
        <a:bodyPr/>
        <a:lstStyle/>
        <a:p>
          <a:endParaRPr lang="en-US"/>
        </a:p>
      </dgm:t>
    </dgm:pt>
    <dgm:pt modelId="{CF90D623-3F8B-4548-BB63-00933F598D39}" type="sibTrans" cxnId="{46F60E1C-9E8E-45CA-96CB-DADBF31B4F03}">
      <dgm:prSet/>
      <dgm:spPr/>
      <dgm:t>
        <a:bodyPr/>
        <a:lstStyle/>
        <a:p>
          <a:endParaRPr lang="en-US"/>
        </a:p>
      </dgm:t>
    </dgm:pt>
    <dgm:pt modelId="{6157F52E-9499-4422-A81F-3919C086A5FF}">
      <dgm:prSet phldrT="[Text]"/>
      <dgm:spPr>
        <a:noFill/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Write down answers that you know</a:t>
          </a:r>
        </a:p>
      </dgm:t>
    </dgm:pt>
    <dgm:pt modelId="{ED2E59E8-1A0C-4253-AAF1-ED8381533F7F}" type="parTrans" cxnId="{2723E8CC-6632-4DFC-B7C5-68D3B8E5A760}">
      <dgm:prSet/>
      <dgm:spPr/>
      <dgm:t>
        <a:bodyPr/>
        <a:lstStyle/>
        <a:p>
          <a:endParaRPr lang="en-US"/>
        </a:p>
      </dgm:t>
    </dgm:pt>
    <dgm:pt modelId="{C43B16BE-A74F-4C93-A74B-53634101C2B7}" type="sibTrans" cxnId="{2723E8CC-6632-4DFC-B7C5-68D3B8E5A760}">
      <dgm:prSet/>
      <dgm:spPr/>
      <dgm:t>
        <a:bodyPr/>
        <a:lstStyle/>
        <a:p>
          <a:endParaRPr lang="en-US"/>
        </a:p>
      </dgm:t>
    </dgm:pt>
    <dgm:pt modelId="{5A3F4713-0D3A-4C2A-8EDE-6B776FDCFA28}">
      <dgm:prSet phldrT="[Text]"/>
      <dgm:spPr>
        <a:noFill/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Answer any skipped questions</a:t>
          </a:r>
        </a:p>
      </dgm:t>
    </dgm:pt>
    <dgm:pt modelId="{DC59FA3A-B1DA-4AED-B677-E4E004162F6E}" type="parTrans" cxnId="{0F95DDE9-36A3-417D-8953-05B2F94096D9}">
      <dgm:prSet/>
      <dgm:spPr/>
      <dgm:t>
        <a:bodyPr/>
        <a:lstStyle/>
        <a:p>
          <a:endParaRPr lang="en-US"/>
        </a:p>
      </dgm:t>
    </dgm:pt>
    <dgm:pt modelId="{B69678F0-1A9D-4877-95AA-2FE42BA543C4}" type="sibTrans" cxnId="{0F95DDE9-36A3-417D-8953-05B2F94096D9}">
      <dgm:prSet/>
      <dgm:spPr/>
      <dgm:t>
        <a:bodyPr/>
        <a:lstStyle/>
        <a:p>
          <a:endParaRPr lang="en-US"/>
        </a:p>
      </dgm:t>
    </dgm:pt>
    <dgm:pt modelId="{92159D0A-0B29-4936-8260-042674A69F9A}">
      <dgm:prSet phldrT="[Text]"/>
      <dgm:spPr>
        <a:noFill/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Review the entire test</a:t>
          </a:r>
        </a:p>
      </dgm:t>
    </dgm:pt>
    <dgm:pt modelId="{19B54FFD-E7A5-4152-81E6-F30FECD5EED0}" type="parTrans" cxnId="{909614F2-4908-4D90-8244-1286BF5CC0D4}">
      <dgm:prSet/>
      <dgm:spPr/>
      <dgm:t>
        <a:bodyPr/>
        <a:lstStyle/>
        <a:p>
          <a:endParaRPr lang="en-US"/>
        </a:p>
      </dgm:t>
    </dgm:pt>
    <dgm:pt modelId="{A5EAB0DC-1838-4CC6-9D47-B4EEC5E28C74}" type="sibTrans" cxnId="{909614F2-4908-4D90-8244-1286BF5CC0D4}">
      <dgm:prSet/>
      <dgm:spPr/>
      <dgm:t>
        <a:bodyPr/>
        <a:lstStyle/>
        <a:p>
          <a:endParaRPr lang="en-US"/>
        </a:p>
      </dgm:t>
    </dgm:pt>
    <dgm:pt modelId="{90B2D4F9-8FF0-46E7-8D63-009A73DC6AAD}">
      <dgm:prSet phldrT="[Text]"/>
      <dgm:spPr>
        <a:noFill/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Skim the entire test</a:t>
          </a:r>
        </a:p>
      </dgm:t>
    </dgm:pt>
    <dgm:pt modelId="{863FB161-6643-4375-8031-C558114EA183}" type="sibTrans" cxnId="{D2B3FAD0-1482-4C5C-81F2-352DAC179507}">
      <dgm:prSet/>
      <dgm:spPr/>
      <dgm:t>
        <a:bodyPr/>
        <a:lstStyle/>
        <a:p>
          <a:endParaRPr lang="en-US"/>
        </a:p>
      </dgm:t>
    </dgm:pt>
    <dgm:pt modelId="{D1A3B0B3-7732-4946-BE80-BB46363E182F}" type="parTrans" cxnId="{D2B3FAD0-1482-4C5C-81F2-352DAC179507}">
      <dgm:prSet/>
      <dgm:spPr/>
      <dgm:t>
        <a:bodyPr/>
        <a:lstStyle/>
        <a:p>
          <a:endParaRPr lang="en-US"/>
        </a:p>
      </dgm:t>
    </dgm:pt>
    <dgm:pt modelId="{06CE3343-2F82-40AF-A32C-AC8520A226F5}" type="pres">
      <dgm:prSet presAssocID="{3D7B7D70-A3DA-43AD-A4AD-6A71491AF02F}" presName="diagram" presStyleCnt="0">
        <dgm:presLayoutVars>
          <dgm:dir/>
          <dgm:resizeHandles val="exact"/>
        </dgm:presLayoutVars>
      </dgm:prSet>
      <dgm:spPr/>
    </dgm:pt>
    <dgm:pt modelId="{67787930-09DC-4C57-B72F-AC5ABC135A82}" type="pres">
      <dgm:prSet presAssocID="{EA46046D-04E9-45C4-A93A-FE44D98438A4}" presName="node" presStyleLbl="node1" presStyleIdx="0" presStyleCnt="5">
        <dgm:presLayoutVars>
          <dgm:bulletEnabled val="1"/>
        </dgm:presLayoutVars>
      </dgm:prSet>
      <dgm:spPr/>
    </dgm:pt>
    <dgm:pt modelId="{16123FA9-6A88-4A63-A7DD-6BC56054030F}" type="pres">
      <dgm:prSet presAssocID="{CF90D623-3F8B-4548-BB63-00933F598D39}" presName="sibTrans" presStyleCnt="0"/>
      <dgm:spPr/>
    </dgm:pt>
    <dgm:pt modelId="{1A14F3CE-EA47-4750-996C-414DCAC8E6AC}" type="pres">
      <dgm:prSet presAssocID="{90B2D4F9-8FF0-46E7-8D63-009A73DC6AAD}" presName="node" presStyleLbl="node1" presStyleIdx="1" presStyleCnt="5">
        <dgm:presLayoutVars>
          <dgm:bulletEnabled val="1"/>
        </dgm:presLayoutVars>
      </dgm:prSet>
      <dgm:spPr/>
    </dgm:pt>
    <dgm:pt modelId="{BB720795-373F-417D-A66A-9D2FF893783D}" type="pres">
      <dgm:prSet presAssocID="{863FB161-6643-4375-8031-C558114EA183}" presName="sibTrans" presStyleCnt="0"/>
      <dgm:spPr/>
    </dgm:pt>
    <dgm:pt modelId="{24D61A7A-C699-4140-B163-C13A3D5C571B}" type="pres">
      <dgm:prSet presAssocID="{6157F52E-9499-4422-A81F-3919C086A5FF}" presName="node" presStyleLbl="node1" presStyleIdx="2" presStyleCnt="5">
        <dgm:presLayoutVars>
          <dgm:bulletEnabled val="1"/>
        </dgm:presLayoutVars>
      </dgm:prSet>
      <dgm:spPr/>
    </dgm:pt>
    <dgm:pt modelId="{0E9B126E-1B80-497F-B84C-BB3847B909AE}" type="pres">
      <dgm:prSet presAssocID="{C43B16BE-A74F-4C93-A74B-53634101C2B7}" presName="sibTrans" presStyleCnt="0"/>
      <dgm:spPr/>
    </dgm:pt>
    <dgm:pt modelId="{CBF3EA3F-4B50-4EC8-91EA-CE18A368DF34}" type="pres">
      <dgm:prSet presAssocID="{5A3F4713-0D3A-4C2A-8EDE-6B776FDCFA28}" presName="node" presStyleLbl="node1" presStyleIdx="3" presStyleCnt="5">
        <dgm:presLayoutVars>
          <dgm:bulletEnabled val="1"/>
        </dgm:presLayoutVars>
      </dgm:prSet>
      <dgm:spPr/>
    </dgm:pt>
    <dgm:pt modelId="{E5AF9F9D-330E-490D-A6BA-4877498DB819}" type="pres">
      <dgm:prSet presAssocID="{B69678F0-1A9D-4877-95AA-2FE42BA543C4}" presName="sibTrans" presStyleCnt="0"/>
      <dgm:spPr/>
    </dgm:pt>
    <dgm:pt modelId="{03ACB1FA-30E3-4471-B296-B73BA5149242}" type="pres">
      <dgm:prSet presAssocID="{92159D0A-0B29-4936-8260-042674A69F9A}" presName="node" presStyleLbl="node1" presStyleIdx="4" presStyleCnt="5">
        <dgm:presLayoutVars>
          <dgm:bulletEnabled val="1"/>
        </dgm:presLayoutVars>
      </dgm:prSet>
      <dgm:spPr/>
    </dgm:pt>
  </dgm:ptLst>
  <dgm:cxnLst>
    <dgm:cxn modelId="{30E0B115-CA1A-4F2A-9E96-2A3B94FAEF47}" type="presOf" srcId="{3D7B7D70-A3DA-43AD-A4AD-6A71491AF02F}" destId="{06CE3343-2F82-40AF-A32C-AC8520A226F5}" srcOrd="0" destOrd="0" presId="urn:microsoft.com/office/officeart/2005/8/layout/default"/>
    <dgm:cxn modelId="{46F60E1C-9E8E-45CA-96CB-DADBF31B4F03}" srcId="{3D7B7D70-A3DA-43AD-A4AD-6A71491AF02F}" destId="{EA46046D-04E9-45C4-A93A-FE44D98438A4}" srcOrd="0" destOrd="0" parTransId="{280781D5-B97F-4E0B-9BF9-85AE34CB0A62}" sibTransId="{CF90D623-3F8B-4548-BB63-00933F598D39}"/>
    <dgm:cxn modelId="{1291D263-365B-4567-8464-E254509D8384}" type="presOf" srcId="{92159D0A-0B29-4936-8260-042674A69F9A}" destId="{03ACB1FA-30E3-4471-B296-B73BA5149242}" srcOrd="0" destOrd="0" presId="urn:microsoft.com/office/officeart/2005/8/layout/default"/>
    <dgm:cxn modelId="{643C6B8D-4DCE-4E62-9FB6-3AB5B65094DD}" type="presOf" srcId="{EA46046D-04E9-45C4-A93A-FE44D98438A4}" destId="{67787930-09DC-4C57-B72F-AC5ABC135A82}" srcOrd="0" destOrd="0" presId="urn:microsoft.com/office/officeart/2005/8/layout/default"/>
    <dgm:cxn modelId="{BAE322A1-9807-4CB2-B332-040AB899409C}" type="presOf" srcId="{6157F52E-9499-4422-A81F-3919C086A5FF}" destId="{24D61A7A-C699-4140-B163-C13A3D5C571B}" srcOrd="0" destOrd="0" presId="urn:microsoft.com/office/officeart/2005/8/layout/default"/>
    <dgm:cxn modelId="{2723E8CC-6632-4DFC-B7C5-68D3B8E5A760}" srcId="{3D7B7D70-A3DA-43AD-A4AD-6A71491AF02F}" destId="{6157F52E-9499-4422-A81F-3919C086A5FF}" srcOrd="2" destOrd="0" parTransId="{ED2E59E8-1A0C-4253-AAF1-ED8381533F7F}" sibTransId="{C43B16BE-A74F-4C93-A74B-53634101C2B7}"/>
    <dgm:cxn modelId="{D2B3FAD0-1482-4C5C-81F2-352DAC179507}" srcId="{3D7B7D70-A3DA-43AD-A4AD-6A71491AF02F}" destId="{90B2D4F9-8FF0-46E7-8D63-009A73DC6AAD}" srcOrd="1" destOrd="0" parTransId="{D1A3B0B3-7732-4946-BE80-BB46363E182F}" sibTransId="{863FB161-6643-4375-8031-C558114EA183}"/>
    <dgm:cxn modelId="{3FE107D8-3AA0-4497-9AEB-214D67CC23CE}" type="presOf" srcId="{5A3F4713-0D3A-4C2A-8EDE-6B776FDCFA28}" destId="{CBF3EA3F-4B50-4EC8-91EA-CE18A368DF34}" srcOrd="0" destOrd="0" presId="urn:microsoft.com/office/officeart/2005/8/layout/default"/>
    <dgm:cxn modelId="{0F95DDE9-36A3-417D-8953-05B2F94096D9}" srcId="{3D7B7D70-A3DA-43AD-A4AD-6A71491AF02F}" destId="{5A3F4713-0D3A-4C2A-8EDE-6B776FDCFA28}" srcOrd="3" destOrd="0" parTransId="{DC59FA3A-B1DA-4AED-B677-E4E004162F6E}" sibTransId="{B69678F0-1A9D-4877-95AA-2FE42BA543C4}"/>
    <dgm:cxn modelId="{A91639F0-514D-48A5-9155-0FD41F5882E7}" type="presOf" srcId="{90B2D4F9-8FF0-46E7-8D63-009A73DC6AAD}" destId="{1A14F3CE-EA47-4750-996C-414DCAC8E6AC}" srcOrd="0" destOrd="0" presId="urn:microsoft.com/office/officeart/2005/8/layout/default"/>
    <dgm:cxn modelId="{909614F2-4908-4D90-8244-1286BF5CC0D4}" srcId="{3D7B7D70-A3DA-43AD-A4AD-6A71491AF02F}" destId="{92159D0A-0B29-4936-8260-042674A69F9A}" srcOrd="4" destOrd="0" parTransId="{19B54FFD-E7A5-4152-81E6-F30FECD5EED0}" sibTransId="{A5EAB0DC-1838-4CC6-9D47-B4EEC5E28C74}"/>
    <dgm:cxn modelId="{C22086AB-01C4-44C8-9519-897ED322977B}" type="presParOf" srcId="{06CE3343-2F82-40AF-A32C-AC8520A226F5}" destId="{67787930-09DC-4C57-B72F-AC5ABC135A82}" srcOrd="0" destOrd="0" presId="urn:microsoft.com/office/officeart/2005/8/layout/default"/>
    <dgm:cxn modelId="{E4CB085E-4EA0-449B-B9BF-0F929BD55AFF}" type="presParOf" srcId="{06CE3343-2F82-40AF-A32C-AC8520A226F5}" destId="{16123FA9-6A88-4A63-A7DD-6BC56054030F}" srcOrd="1" destOrd="0" presId="urn:microsoft.com/office/officeart/2005/8/layout/default"/>
    <dgm:cxn modelId="{03852833-0736-41E9-B888-3F082B554598}" type="presParOf" srcId="{06CE3343-2F82-40AF-A32C-AC8520A226F5}" destId="{1A14F3CE-EA47-4750-996C-414DCAC8E6AC}" srcOrd="2" destOrd="0" presId="urn:microsoft.com/office/officeart/2005/8/layout/default"/>
    <dgm:cxn modelId="{39F7CD71-4DF6-40C2-8C39-23F12F76DF41}" type="presParOf" srcId="{06CE3343-2F82-40AF-A32C-AC8520A226F5}" destId="{BB720795-373F-417D-A66A-9D2FF893783D}" srcOrd="3" destOrd="0" presId="urn:microsoft.com/office/officeart/2005/8/layout/default"/>
    <dgm:cxn modelId="{9A2AAE89-9114-45C1-A24B-E54AB970CE49}" type="presParOf" srcId="{06CE3343-2F82-40AF-A32C-AC8520A226F5}" destId="{24D61A7A-C699-4140-B163-C13A3D5C571B}" srcOrd="4" destOrd="0" presId="urn:microsoft.com/office/officeart/2005/8/layout/default"/>
    <dgm:cxn modelId="{C3A137E5-1D4A-4C03-B9C9-C7C466E1EA9A}" type="presParOf" srcId="{06CE3343-2F82-40AF-A32C-AC8520A226F5}" destId="{0E9B126E-1B80-497F-B84C-BB3847B909AE}" srcOrd="5" destOrd="0" presId="urn:microsoft.com/office/officeart/2005/8/layout/default"/>
    <dgm:cxn modelId="{A66E8736-5A71-4767-9A52-50D427D20A6A}" type="presParOf" srcId="{06CE3343-2F82-40AF-A32C-AC8520A226F5}" destId="{CBF3EA3F-4B50-4EC8-91EA-CE18A368DF34}" srcOrd="6" destOrd="0" presId="urn:microsoft.com/office/officeart/2005/8/layout/default"/>
    <dgm:cxn modelId="{C60652E7-9663-41CD-8DE9-F8909736B6C1}" type="presParOf" srcId="{06CE3343-2F82-40AF-A32C-AC8520A226F5}" destId="{E5AF9F9D-330E-490D-A6BA-4877498DB819}" srcOrd="7" destOrd="0" presId="urn:microsoft.com/office/officeart/2005/8/layout/default"/>
    <dgm:cxn modelId="{7E12F5A7-1736-46C6-B8C1-BCD1FB67A47B}" type="presParOf" srcId="{06CE3343-2F82-40AF-A32C-AC8520A226F5}" destId="{03ACB1FA-30E3-4471-B296-B73BA5149242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D7B7D70-A3DA-43AD-A4AD-6A71491AF02F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46046D-04E9-45C4-A93A-FE44D98438A4}">
      <dgm:prSet phldrT="[Text]"/>
      <dgm:spPr>
        <a:solidFill>
          <a:srgbClr val="F2E2D2"/>
        </a:solidFill>
      </dgm:spPr>
      <dgm:t>
        <a:bodyPr/>
        <a:lstStyle/>
        <a:p>
          <a:r>
            <a:rPr lang="en-US" dirty="0">
              <a:solidFill>
                <a:sysClr val="windowText" lastClr="000000"/>
              </a:solidFill>
            </a:rPr>
            <a:t>Write down important terms</a:t>
          </a:r>
        </a:p>
      </dgm:t>
    </dgm:pt>
    <dgm:pt modelId="{280781D5-B97F-4E0B-9BF9-85AE34CB0A62}" type="parTrans" cxnId="{46F60E1C-9E8E-45CA-96CB-DADBF31B4F03}">
      <dgm:prSet/>
      <dgm:spPr/>
      <dgm:t>
        <a:bodyPr/>
        <a:lstStyle/>
        <a:p>
          <a:endParaRPr lang="en-US"/>
        </a:p>
      </dgm:t>
    </dgm:pt>
    <dgm:pt modelId="{CF90D623-3F8B-4548-BB63-00933F598D39}" type="sibTrans" cxnId="{46F60E1C-9E8E-45CA-96CB-DADBF31B4F03}">
      <dgm:prSet/>
      <dgm:spPr/>
      <dgm:t>
        <a:bodyPr/>
        <a:lstStyle/>
        <a:p>
          <a:endParaRPr lang="en-US"/>
        </a:p>
      </dgm:t>
    </dgm:pt>
    <dgm:pt modelId="{90B2D4F9-8FF0-46E7-8D63-009A73DC6AAD}">
      <dgm:prSet phldrT="[Text]"/>
      <dgm:spPr>
        <a:solidFill>
          <a:srgbClr val="F2E2D2"/>
        </a:solidFill>
      </dgm:spPr>
      <dgm:t>
        <a:bodyPr/>
        <a:lstStyle/>
        <a:p>
          <a:r>
            <a:rPr lang="en-US" dirty="0">
              <a:solidFill>
                <a:sysClr val="windowText" lastClr="000000"/>
              </a:solidFill>
            </a:rPr>
            <a:t>Skim</a:t>
          </a:r>
          <a:r>
            <a:rPr lang="en-US" dirty="0"/>
            <a:t> </a:t>
          </a:r>
          <a:r>
            <a:rPr lang="en-US" dirty="0">
              <a:solidFill>
                <a:sysClr val="windowText" lastClr="000000"/>
              </a:solidFill>
            </a:rPr>
            <a:t>the entire test</a:t>
          </a:r>
        </a:p>
      </dgm:t>
    </dgm:pt>
    <dgm:pt modelId="{D1A3B0B3-7732-4946-BE80-BB46363E182F}" type="parTrans" cxnId="{D2B3FAD0-1482-4C5C-81F2-352DAC179507}">
      <dgm:prSet/>
      <dgm:spPr/>
      <dgm:t>
        <a:bodyPr/>
        <a:lstStyle/>
        <a:p>
          <a:endParaRPr lang="en-US"/>
        </a:p>
      </dgm:t>
    </dgm:pt>
    <dgm:pt modelId="{863FB161-6643-4375-8031-C558114EA183}" type="sibTrans" cxnId="{D2B3FAD0-1482-4C5C-81F2-352DAC179507}">
      <dgm:prSet/>
      <dgm:spPr/>
      <dgm:t>
        <a:bodyPr/>
        <a:lstStyle/>
        <a:p>
          <a:endParaRPr lang="en-US"/>
        </a:p>
      </dgm:t>
    </dgm:pt>
    <dgm:pt modelId="{6157F52E-9499-4422-A81F-3919C086A5FF}">
      <dgm:prSet phldrT="[Text]"/>
      <dgm:spPr>
        <a:noFill/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Write down answers that you know</a:t>
          </a:r>
        </a:p>
      </dgm:t>
    </dgm:pt>
    <dgm:pt modelId="{ED2E59E8-1A0C-4253-AAF1-ED8381533F7F}" type="parTrans" cxnId="{2723E8CC-6632-4DFC-B7C5-68D3B8E5A760}">
      <dgm:prSet/>
      <dgm:spPr/>
      <dgm:t>
        <a:bodyPr/>
        <a:lstStyle/>
        <a:p>
          <a:endParaRPr lang="en-US"/>
        </a:p>
      </dgm:t>
    </dgm:pt>
    <dgm:pt modelId="{C43B16BE-A74F-4C93-A74B-53634101C2B7}" type="sibTrans" cxnId="{2723E8CC-6632-4DFC-B7C5-68D3B8E5A760}">
      <dgm:prSet/>
      <dgm:spPr/>
      <dgm:t>
        <a:bodyPr/>
        <a:lstStyle/>
        <a:p>
          <a:endParaRPr lang="en-US"/>
        </a:p>
      </dgm:t>
    </dgm:pt>
    <dgm:pt modelId="{5A3F4713-0D3A-4C2A-8EDE-6B776FDCFA28}">
      <dgm:prSet phldrT="[Text]"/>
      <dgm:spPr>
        <a:noFill/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Answer any skipped questions</a:t>
          </a:r>
        </a:p>
      </dgm:t>
    </dgm:pt>
    <dgm:pt modelId="{DC59FA3A-B1DA-4AED-B677-E4E004162F6E}" type="parTrans" cxnId="{0F95DDE9-36A3-417D-8953-05B2F94096D9}">
      <dgm:prSet/>
      <dgm:spPr/>
      <dgm:t>
        <a:bodyPr/>
        <a:lstStyle/>
        <a:p>
          <a:endParaRPr lang="en-US"/>
        </a:p>
      </dgm:t>
    </dgm:pt>
    <dgm:pt modelId="{B69678F0-1A9D-4877-95AA-2FE42BA543C4}" type="sibTrans" cxnId="{0F95DDE9-36A3-417D-8953-05B2F94096D9}">
      <dgm:prSet/>
      <dgm:spPr/>
      <dgm:t>
        <a:bodyPr/>
        <a:lstStyle/>
        <a:p>
          <a:endParaRPr lang="en-US"/>
        </a:p>
      </dgm:t>
    </dgm:pt>
    <dgm:pt modelId="{92159D0A-0B29-4936-8260-042674A69F9A}">
      <dgm:prSet phldrT="[Text]"/>
      <dgm:spPr>
        <a:noFill/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Review the entire test</a:t>
          </a:r>
        </a:p>
      </dgm:t>
    </dgm:pt>
    <dgm:pt modelId="{19B54FFD-E7A5-4152-81E6-F30FECD5EED0}" type="parTrans" cxnId="{909614F2-4908-4D90-8244-1286BF5CC0D4}">
      <dgm:prSet/>
      <dgm:spPr/>
      <dgm:t>
        <a:bodyPr/>
        <a:lstStyle/>
        <a:p>
          <a:endParaRPr lang="en-US"/>
        </a:p>
      </dgm:t>
    </dgm:pt>
    <dgm:pt modelId="{A5EAB0DC-1838-4CC6-9D47-B4EEC5E28C74}" type="sibTrans" cxnId="{909614F2-4908-4D90-8244-1286BF5CC0D4}">
      <dgm:prSet/>
      <dgm:spPr/>
      <dgm:t>
        <a:bodyPr/>
        <a:lstStyle/>
        <a:p>
          <a:endParaRPr lang="en-US"/>
        </a:p>
      </dgm:t>
    </dgm:pt>
    <dgm:pt modelId="{06CE3343-2F82-40AF-A32C-AC8520A226F5}" type="pres">
      <dgm:prSet presAssocID="{3D7B7D70-A3DA-43AD-A4AD-6A71491AF02F}" presName="diagram" presStyleCnt="0">
        <dgm:presLayoutVars>
          <dgm:dir/>
          <dgm:resizeHandles val="exact"/>
        </dgm:presLayoutVars>
      </dgm:prSet>
      <dgm:spPr/>
    </dgm:pt>
    <dgm:pt modelId="{67787930-09DC-4C57-B72F-AC5ABC135A82}" type="pres">
      <dgm:prSet presAssocID="{EA46046D-04E9-45C4-A93A-FE44D98438A4}" presName="node" presStyleLbl="node1" presStyleIdx="0" presStyleCnt="5">
        <dgm:presLayoutVars>
          <dgm:bulletEnabled val="1"/>
        </dgm:presLayoutVars>
      </dgm:prSet>
      <dgm:spPr/>
    </dgm:pt>
    <dgm:pt modelId="{16123FA9-6A88-4A63-A7DD-6BC56054030F}" type="pres">
      <dgm:prSet presAssocID="{CF90D623-3F8B-4548-BB63-00933F598D39}" presName="sibTrans" presStyleCnt="0"/>
      <dgm:spPr/>
    </dgm:pt>
    <dgm:pt modelId="{1A14F3CE-EA47-4750-996C-414DCAC8E6AC}" type="pres">
      <dgm:prSet presAssocID="{90B2D4F9-8FF0-46E7-8D63-009A73DC6AAD}" presName="node" presStyleLbl="node1" presStyleIdx="1" presStyleCnt="5">
        <dgm:presLayoutVars>
          <dgm:bulletEnabled val="1"/>
        </dgm:presLayoutVars>
      </dgm:prSet>
      <dgm:spPr/>
    </dgm:pt>
    <dgm:pt modelId="{BB720795-373F-417D-A66A-9D2FF893783D}" type="pres">
      <dgm:prSet presAssocID="{863FB161-6643-4375-8031-C558114EA183}" presName="sibTrans" presStyleCnt="0"/>
      <dgm:spPr/>
    </dgm:pt>
    <dgm:pt modelId="{24D61A7A-C699-4140-B163-C13A3D5C571B}" type="pres">
      <dgm:prSet presAssocID="{6157F52E-9499-4422-A81F-3919C086A5FF}" presName="node" presStyleLbl="node1" presStyleIdx="2" presStyleCnt="5">
        <dgm:presLayoutVars>
          <dgm:bulletEnabled val="1"/>
        </dgm:presLayoutVars>
      </dgm:prSet>
      <dgm:spPr/>
    </dgm:pt>
    <dgm:pt modelId="{0E9B126E-1B80-497F-B84C-BB3847B909AE}" type="pres">
      <dgm:prSet presAssocID="{C43B16BE-A74F-4C93-A74B-53634101C2B7}" presName="sibTrans" presStyleCnt="0"/>
      <dgm:spPr/>
    </dgm:pt>
    <dgm:pt modelId="{CBF3EA3F-4B50-4EC8-91EA-CE18A368DF34}" type="pres">
      <dgm:prSet presAssocID="{5A3F4713-0D3A-4C2A-8EDE-6B776FDCFA28}" presName="node" presStyleLbl="node1" presStyleIdx="3" presStyleCnt="5">
        <dgm:presLayoutVars>
          <dgm:bulletEnabled val="1"/>
        </dgm:presLayoutVars>
      </dgm:prSet>
      <dgm:spPr/>
    </dgm:pt>
    <dgm:pt modelId="{E5AF9F9D-330E-490D-A6BA-4877498DB819}" type="pres">
      <dgm:prSet presAssocID="{B69678F0-1A9D-4877-95AA-2FE42BA543C4}" presName="sibTrans" presStyleCnt="0"/>
      <dgm:spPr/>
    </dgm:pt>
    <dgm:pt modelId="{03ACB1FA-30E3-4471-B296-B73BA5149242}" type="pres">
      <dgm:prSet presAssocID="{92159D0A-0B29-4936-8260-042674A69F9A}" presName="node" presStyleLbl="node1" presStyleIdx="4" presStyleCnt="5">
        <dgm:presLayoutVars>
          <dgm:bulletEnabled val="1"/>
        </dgm:presLayoutVars>
      </dgm:prSet>
      <dgm:spPr/>
    </dgm:pt>
  </dgm:ptLst>
  <dgm:cxnLst>
    <dgm:cxn modelId="{AB48FF0C-7CCB-43E6-9444-B8603B358EC7}" type="presOf" srcId="{90B2D4F9-8FF0-46E7-8D63-009A73DC6AAD}" destId="{1A14F3CE-EA47-4750-996C-414DCAC8E6AC}" srcOrd="0" destOrd="0" presId="urn:microsoft.com/office/officeart/2005/8/layout/default"/>
    <dgm:cxn modelId="{46F60E1C-9E8E-45CA-96CB-DADBF31B4F03}" srcId="{3D7B7D70-A3DA-43AD-A4AD-6A71491AF02F}" destId="{EA46046D-04E9-45C4-A93A-FE44D98438A4}" srcOrd="0" destOrd="0" parTransId="{280781D5-B97F-4E0B-9BF9-85AE34CB0A62}" sibTransId="{CF90D623-3F8B-4548-BB63-00933F598D39}"/>
    <dgm:cxn modelId="{50A21130-44B9-4108-9047-9A648B2D4634}" type="presOf" srcId="{6157F52E-9499-4422-A81F-3919C086A5FF}" destId="{24D61A7A-C699-4140-B163-C13A3D5C571B}" srcOrd="0" destOrd="0" presId="urn:microsoft.com/office/officeart/2005/8/layout/default"/>
    <dgm:cxn modelId="{D038DA5E-A818-49F9-81F7-7BFEE2ABA7AB}" type="presOf" srcId="{92159D0A-0B29-4936-8260-042674A69F9A}" destId="{03ACB1FA-30E3-4471-B296-B73BA5149242}" srcOrd="0" destOrd="0" presId="urn:microsoft.com/office/officeart/2005/8/layout/default"/>
    <dgm:cxn modelId="{0DE78DB6-1EE6-4553-9BAD-41E87B28B7B7}" type="presOf" srcId="{EA46046D-04E9-45C4-A93A-FE44D98438A4}" destId="{67787930-09DC-4C57-B72F-AC5ABC135A82}" srcOrd="0" destOrd="0" presId="urn:microsoft.com/office/officeart/2005/8/layout/default"/>
    <dgm:cxn modelId="{2723E8CC-6632-4DFC-B7C5-68D3B8E5A760}" srcId="{3D7B7D70-A3DA-43AD-A4AD-6A71491AF02F}" destId="{6157F52E-9499-4422-A81F-3919C086A5FF}" srcOrd="2" destOrd="0" parTransId="{ED2E59E8-1A0C-4253-AAF1-ED8381533F7F}" sibTransId="{C43B16BE-A74F-4C93-A74B-53634101C2B7}"/>
    <dgm:cxn modelId="{D2B3FAD0-1482-4C5C-81F2-352DAC179507}" srcId="{3D7B7D70-A3DA-43AD-A4AD-6A71491AF02F}" destId="{90B2D4F9-8FF0-46E7-8D63-009A73DC6AAD}" srcOrd="1" destOrd="0" parTransId="{D1A3B0B3-7732-4946-BE80-BB46363E182F}" sibTransId="{863FB161-6643-4375-8031-C558114EA183}"/>
    <dgm:cxn modelId="{0F95DDE9-36A3-417D-8953-05B2F94096D9}" srcId="{3D7B7D70-A3DA-43AD-A4AD-6A71491AF02F}" destId="{5A3F4713-0D3A-4C2A-8EDE-6B776FDCFA28}" srcOrd="3" destOrd="0" parTransId="{DC59FA3A-B1DA-4AED-B677-E4E004162F6E}" sibTransId="{B69678F0-1A9D-4877-95AA-2FE42BA543C4}"/>
    <dgm:cxn modelId="{909614F2-4908-4D90-8244-1286BF5CC0D4}" srcId="{3D7B7D70-A3DA-43AD-A4AD-6A71491AF02F}" destId="{92159D0A-0B29-4936-8260-042674A69F9A}" srcOrd="4" destOrd="0" parTransId="{19B54FFD-E7A5-4152-81E6-F30FECD5EED0}" sibTransId="{A5EAB0DC-1838-4CC6-9D47-B4EEC5E28C74}"/>
    <dgm:cxn modelId="{FA4F21FD-A5A6-40C2-98E3-6D962947CE66}" type="presOf" srcId="{5A3F4713-0D3A-4C2A-8EDE-6B776FDCFA28}" destId="{CBF3EA3F-4B50-4EC8-91EA-CE18A368DF34}" srcOrd="0" destOrd="0" presId="urn:microsoft.com/office/officeart/2005/8/layout/default"/>
    <dgm:cxn modelId="{35863BFE-EEE0-4B90-AD86-7F07491ADE24}" type="presOf" srcId="{3D7B7D70-A3DA-43AD-A4AD-6A71491AF02F}" destId="{06CE3343-2F82-40AF-A32C-AC8520A226F5}" srcOrd="0" destOrd="0" presId="urn:microsoft.com/office/officeart/2005/8/layout/default"/>
    <dgm:cxn modelId="{BC672C10-AFAD-4BDE-A4FA-3D71ED25B243}" type="presParOf" srcId="{06CE3343-2F82-40AF-A32C-AC8520A226F5}" destId="{67787930-09DC-4C57-B72F-AC5ABC135A82}" srcOrd="0" destOrd="0" presId="urn:microsoft.com/office/officeart/2005/8/layout/default"/>
    <dgm:cxn modelId="{7CF49AD1-0B86-44C7-AF4D-01862909C9C1}" type="presParOf" srcId="{06CE3343-2F82-40AF-A32C-AC8520A226F5}" destId="{16123FA9-6A88-4A63-A7DD-6BC56054030F}" srcOrd="1" destOrd="0" presId="urn:microsoft.com/office/officeart/2005/8/layout/default"/>
    <dgm:cxn modelId="{2F6DB2EA-0756-4AC1-866A-F5B88D0A14AE}" type="presParOf" srcId="{06CE3343-2F82-40AF-A32C-AC8520A226F5}" destId="{1A14F3CE-EA47-4750-996C-414DCAC8E6AC}" srcOrd="2" destOrd="0" presId="urn:microsoft.com/office/officeart/2005/8/layout/default"/>
    <dgm:cxn modelId="{47115312-5D25-4B57-847A-18ECD128C1B1}" type="presParOf" srcId="{06CE3343-2F82-40AF-A32C-AC8520A226F5}" destId="{BB720795-373F-417D-A66A-9D2FF893783D}" srcOrd="3" destOrd="0" presId="urn:microsoft.com/office/officeart/2005/8/layout/default"/>
    <dgm:cxn modelId="{58E953AC-D9CB-4021-84B4-A73E90BE2293}" type="presParOf" srcId="{06CE3343-2F82-40AF-A32C-AC8520A226F5}" destId="{24D61A7A-C699-4140-B163-C13A3D5C571B}" srcOrd="4" destOrd="0" presId="urn:microsoft.com/office/officeart/2005/8/layout/default"/>
    <dgm:cxn modelId="{7E318C22-6785-45D4-BF28-9B94971B8DDE}" type="presParOf" srcId="{06CE3343-2F82-40AF-A32C-AC8520A226F5}" destId="{0E9B126E-1B80-497F-B84C-BB3847B909AE}" srcOrd="5" destOrd="0" presId="urn:microsoft.com/office/officeart/2005/8/layout/default"/>
    <dgm:cxn modelId="{74805CED-8E24-4918-A481-C2438F016614}" type="presParOf" srcId="{06CE3343-2F82-40AF-A32C-AC8520A226F5}" destId="{CBF3EA3F-4B50-4EC8-91EA-CE18A368DF34}" srcOrd="6" destOrd="0" presId="urn:microsoft.com/office/officeart/2005/8/layout/default"/>
    <dgm:cxn modelId="{B4E5A5DE-7FC8-4BA2-8E00-7171B1093FDC}" type="presParOf" srcId="{06CE3343-2F82-40AF-A32C-AC8520A226F5}" destId="{E5AF9F9D-330E-490D-A6BA-4877498DB819}" srcOrd="7" destOrd="0" presId="urn:microsoft.com/office/officeart/2005/8/layout/default"/>
    <dgm:cxn modelId="{6753A660-2B42-42DF-9E1F-063A200BD440}" type="presParOf" srcId="{06CE3343-2F82-40AF-A32C-AC8520A226F5}" destId="{03ACB1FA-30E3-4471-B296-B73BA5149242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D7B7D70-A3DA-43AD-A4AD-6A71491AF02F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46046D-04E9-45C4-A93A-FE44D98438A4}">
      <dgm:prSet phldrT="[Text]"/>
      <dgm:spPr>
        <a:solidFill>
          <a:srgbClr val="F2E2D2"/>
        </a:solidFill>
      </dgm:spPr>
      <dgm:t>
        <a:bodyPr/>
        <a:lstStyle/>
        <a:p>
          <a:r>
            <a:rPr lang="en-US" dirty="0">
              <a:solidFill>
                <a:sysClr val="windowText" lastClr="000000"/>
              </a:solidFill>
            </a:rPr>
            <a:t>Write down important terms</a:t>
          </a:r>
        </a:p>
      </dgm:t>
    </dgm:pt>
    <dgm:pt modelId="{280781D5-B97F-4E0B-9BF9-85AE34CB0A62}" type="parTrans" cxnId="{46F60E1C-9E8E-45CA-96CB-DADBF31B4F03}">
      <dgm:prSet/>
      <dgm:spPr/>
      <dgm:t>
        <a:bodyPr/>
        <a:lstStyle/>
        <a:p>
          <a:endParaRPr lang="en-US"/>
        </a:p>
      </dgm:t>
    </dgm:pt>
    <dgm:pt modelId="{CF90D623-3F8B-4548-BB63-00933F598D39}" type="sibTrans" cxnId="{46F60E1C-9E8E-45CA-96CB-DADBF31B4F03}">
      <dgm:prSet/>
      <dgm:spPr/>
      <dgm:t>
        <a:bodyPr/>
        <a:lstStyle/>
        <a:p>
          <a:endParaRPr lang="en-US"/>
        </a:p>
      </dgm:t>
    </dgm:pt>
    <dgm:pt modelId="{90B2D4F9-8FF0-46E7-8D63-009A73DC6AAD}">
      <dgm:prSet phldrT="[Text]"/>
      <dgm:spPr>
        <a:solidFill>
          <a:srgbClr val="F2E2D2"/>
        </a:solidFill>
      </dgm:spPr>
      <dgm:t>
        <a:bodyPr/>
        <a:lstStyle/>
        <a:p>
          <a:r>
            <a:rPr lang="en-US" dirty="0">
              <a:solidFill>
                <a:sysClr val="windowText" lastClr="000000"/>
              </a:solidFill>
            </a:rPr>
            <a:t>Skim</a:t>
          </a:r>
          <a:r>
            <a:rPr lang="en-US" dirty="0"/>
            <a:t> </a:t>
          </a:r>
          <a:r>
            <a:rPr lang="en-US" dirty="0">
              <a:solidFill>
                <a:sysClr val="windowText" lastClr="000000"/>
              </a:solidFill>
            </a:rPr>
            <a:t>the entire test</a:t>
          </a:r>
        </a:p>
      </dgm:t>
    </dgm:pt>
    <dgm:pt modelId="{D1A3B0B3-7732-4946-BE80-BB46363E182F}" type="parTrans" cxnId="{D2B3FAD0-1482-4C5C-81F2-352DAC179507}">
      <dgm:prSet/>
      <dgm:spPr/>
      <dgm:t>
        <a:bodyPr/>
        <a:lstStyle/>
        <a:p>
          <a:endParaRPr lang="en-US"/>
        </a:p>
      </dgm:t>
    </dgm:pt>
    <dgm:pt modelId="{863FB161-6643-4375-8031-C558114EA183}" type="sibTrans" cxnId="{D2B3FAD0-1482-4C5C-81F2-352DAC179507}">
      <dgm:prSet/>
      <dgm:spPr/>
      <dgm:t>
        <a:bodyPr/>
        <a:lstStyle/>
        <a:p>
          <a:endParaRPr lang="en-US"/>
        </a:p>
      </dgm:t>
    </dgm:pt>
    <dgm:pt modelId="{6157F52E-9499-4422-A81F-3919C086A5FF}">
      <dgm:prSet phldrT="[Text]"/>
      <dgm:spPr>
        <a:solidFill>
          <a:srgbClr val="F2E2D2"/>
        </a:solidFill>
      </dgm:spPr>
      <dgm:t>
        <a:bodyPr/>
        <a:lstStyle/>
        <a:p>
          <a:r>
            <a:rPr lang="en-US" dirty="0">
              <a:solidFill>
                <a:sysClr val="windowText" lastClr="000000"/>
              </a:solidFill>
            </a:rPr>
            <a:t>Write down answers that you know</a:t>
          </a:r>
        </a:p>
      </dgm:t>
    </dgm:pt>
    <dgm:pt modelId="{ED2E59E8-1A0C-4253-AAF1-ED8381533F7F}" type="parTrans" cxnId="{2723E8CC-6632-4DFC-B7C5-68D3B8E5A760}">
      <dgm:prSet/>
      <dgm:spPr/>
      <dgm:t>
        <a:bodyPr/>
        <a:lstStyle/>
        <a:p>
          <a:endParaRPr lang="en-US"/>
        </a:p>
      </dgm:t>
    </dgm:pt>
    <dgm:pt modelId="{C43B16BE-A74F-4C93-A74B-53634101C2B7}" type="sibTrans" cxnId="{2723E8CC-6632-4DFC-B7C5-68D3B8E5A760}">
      <dgm:prSet/>
      <dgm:spPr/>
      <dgm:t>
        <a:bodyPr/>
        <a:lstStyle/>
        <a:p>
          <a:endParaRPr lang="en-US"/>
        </a:p>
      </dgm:t>
    </dgm:pt>
    <dgm:pt modelId="{5A3F4713-0D3A-4C2A-8EDE-6B776FDCFA28}">
      <dgm:prSet phldrT="[Text]"/>
      <dgm:spPr>
        <a:noFill/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Answer any skipped questions</a:t>
          </a:r>
        </a:p>
      </dgm:t>
    </dgm:pt>
    <dgm:pt modelId="{DC59FA3A-B1DA-4AED-B677-E4E004162F6E}" type="parTrans" cxnId="{0F95DDE9-36A3-417D-8953-05B2F94096D9}">
      <dgm:prSet/>
      <dgm:spPr/>
      <dgm:t>
        <a:bodyPr/>
        <a:lstStyle/>
        <a:p>
          <a:endParaRPr lang="en-US"/>
        </a:p>
      </dgm:t>
    </dgm:pt>
    <dgm:pt modelId="{B69678F0-1A9D-4877-95AA-2FE42BA543C4}" type="sibTrans" cxnId="{0F95DDE9-36A3-417D-8953-05B2F94096D9}">
      <dgm:prSet/>
      <dgm:spPr/>
      <dgm:t>
        <a:bodyPr/>
        <a:lstStyle/>
        <a:p>
          <a:endParaRPr lang="en-US"/>
        </a:p>
      </dgm:t>
    </dgm:pt>
    <dgm:pt modelId="{92159D0A-0B29-4936-8260-042674A69F9A}">
      <dgm:prSet phldrT="[Text]"/>
      <dgm:spPr>
        <a:noFill/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Review the entire test</a:t>
          </a:r>
        </a:p>
      </dgm:t>
    </dgm:pt>
    <dgm:pt modelId="{19B54FFD-E7A5-4152-81E6-F30FECD5EED0}" type="parTrans" cxnId="{909614F2-4908-4D90-8244-1286BF5CC0D4}">
      <dgm:prSet/>
      <dgm:spPr/>
      <dgm:t>
        <a:bodyPr/>
        <a:lstStyle/>
        <a:p>
          <a:endParaRPr lang="en-US"/>
        </a:p>
      </dgm:t>
    </dgm:pt>
    <dgm:pt modelId="{A5EAB0DC-1838-4CC6-9D47-B4EEC5E28C74}" type="sibTrans" cxnId="{909614F2-4908-4D90-8244-1286BF5CC0D4}">
      <dgm:prSet/>
      <dgm:spPr/>
      <dgm:t>
        <a:bodyPr/>
        <a:lstStyle/>
        <a:p>
          <a:endParaRPr lang="en-US"/>
        </a:p>
      </dgm:t>
    </dgm:pt>
    <dgm:pt modelId="{06CE3343-2F82-40AF-A32C-AC8520A226F5}" type="pres">
      <dgm:prSet presAssocID="{3D7B7D70-A3DA-43AD-A4AD-6A71491AF02F}" presName="diagram" presStyleCnt="0">
        <dgm:presLayoutVars>
          <dgm:dir/>
          <dgm:resizeHandles val="exact"/>
        </dgm:presLayoutVars>
      </dgm:prSet>
      <dgm:spPr/>
    </dgm:pt>
    <dgm:pt modelId="{67787930-09DC-4C57-B72F-AC5ABC135A82}" type="pres">
      <dgm:prSet presAssocID="{EA46046D-04E9-45C4-A93A-FE44D98438A4}" presName="node" presStyleLbl="node1" presStyleIdx="0" presStyleCnt="5">
        <dgm:presLayoutVars>
          <dgm:bulletEnabled val="1"/>
        </dgm:presLayoutVars>
      </dgm:prSet>
      <dgm:spPr/>
    </dgm:pt>
    <dgm:pt modelId="{16123FA9-6A88-4A63-A7DD-6BC56054030F}" type="pres">
      <dgm:prSet presAssocID="{CF90D623-3F8B-4548-BB63-00933F598D39}" presName="sibTrans" presStyleCnt="0"/>
      <dgm:spPr/>
    </dgm:pt>
    <dgm:pt modelId="{1A14F3CE-EA47-4750-996C-414DCAC8E6AC}" type="pres">
      <dgm:prSet presAssocID="{90B2D4F9-8FF0-46E7-8D63-009A73DC6AAD}" presName="node" presStyleLbl="node1" presStyleIdx="1" presStyleCnt="5">
        <dgm:presLayoutVars>
          <dgm:bulletEnabled val="1"/>
        </dgm:presLayoutVars>
      </dgm:prSet>
      <dgm:spPr/>
    </dgm:pt>
    <dgm:pt modelId="{BB720795-373F-417D-A66A-9D2FF893783D}" type="pres">
      <dgm:prSet presAssocID="{863FB161-6643-4375-8031-C558114EA183}" presName="sibTrans" presStyleCnt="0"/>
      <dgm:spPr/>
    </dgm:pt>
    <dgm:pt modelId="{24D61A7A-C699-4140-B163-C13A3D5C571B}" type="pres">
      <dgm:prSet presAssocID="{6157F52E-9499-4422-A81F-3919C086A5FF}" presName="node" presStyleLbl="node1" presStyleIdx="2" presStyleCnt="5">
        <dgm:presLayoutVars>
          <dgm:bulletEnabled val="1"/>
        </dgm:presLayoutVars>
      </dgm:prSet>
      <dgm:spPr/>
    </dgm:pt>
    <dgm:pt modelId="{0E9B126E-1B80-497F-B84C-BB3847B909AE}" type="pres">
      <dgm:prSet presAssocID="{C43B16BE-A74F-4C93-A74B-53634101C2B7}" presName="sibTrans" presStyleCnt="0"/>
      <dgm:spPr/>
    </dgm:pt>
    <dgm:pt modelId="{CBF3EA3F-4B50-4EC8-91EA-CE18A368DF34}" type="pres">
      <dgm:prSet presAssocID="{5A3F4713-0D3A-4C2A-8EDE-6B776FDCFA28}" presName="node" presStyleLbl="node1" presStyleIdx="3" presStyleCnt="5">
        <dgm:presLayoutVars>
          <dgm:bulletEnabled val="1"/>
        </dgm:presLayoutVars>
      </dgm:prSet>
      <dgm:spPr/>
    </dgm:pt>
    <dgm:pt modelId="{E5AF9F9D-330E-490D-A6BA-4877498DB819}" type="pres">
      <dgm:prSet presAssocID="{B69678F0-1A9D-4877-95AA-2FE42BA543C4}" presName="sibTrans" presStyleCnt="0"/>
      <dgm:spPr/>
    </dgm:pt>
    <dgm:pt modelId="{03ACB1FA-30E3-4471-B296-B73BA5149242}" type="pres">
      <dgm:prSet presAssocID="{92159D0A-0B29-4936-8260-042674A69F9A}" presName="node" presStyleLbl="node1" presStyleIdx="4" presStyleCnt="5">
        <dgm:presLayoutVars>
          <dgm:bulletEnabled val="1"/>
        </dgm:presLayoutVars>
      </dgm:prSet>
      <dgm:spPr/>
    </dgm:pt>
  </dgm:ptLst>
  <dgm:cxnLst>
    <dgm:cxn modelId="{46F60E1C-9E8E-45CA-96CB-DADBF31B4F03}" srcId="{3D7B7D70-A3DA-43AD-A4AD-6A71491AF02F}" destId="{EA46046D-04E9-45C4-A93A-FE44D98438A4}" srcOrd="0" destOrd="0" parTransId="{280781D5-B97F-4E0B-9BF9-85AE34CB0A62}" sibTransId="{CF90D623-3F8B-4548-BB63-00933F598D39}"/>
    <dgm:cxn modelId="{92DB7C2F-2A75-44A0-A3CE-FC4068B4CFD4}" type="presOf" srcId="{92159D0A-0B29-4936-8260-042674A69F9A}" destId="{03ACB1FA-30E3-4471-B296-B73BA5149242}" srcOrd="0" destOrd="0" presId="urn:microsoft.com/office/officeart/2005/8/layout/default"/>
    <dgm:cxn modelId="{D9BB5F35-1360-4DF4-AD85-49F38B156B92}" type="presOf" srcId="{6157F52E-9499-4422-A81F-3919C086A5FF}" destId="{24D61A7A-C699-4140-B163-C13A3D5C571B}" srcOrd="0" destOrd="0" presId="urn:microsoft.com/office/officeart/2005/8/layout/default"/>
    <dgm:cxn modelId="{C5C0DA43-85EE-480E-8A62-059535280C34}" type="presOf" srcId="{3D7B7D70-A3DA-43AD-A4AD-6A71491AF02F}" destId="{06CE3343-2F82-40AF-A32C-AC8520A226F5}" srcOrd="0" destOrd="0" presId="urn:microsoft.com/office/officeart/2005/8/layout/default"/>
    <dgm:cxn modelId="{00D4175A-8AF4-4DA9-855B-33DE2E004246}" type="presOf" srcId="{EA46046D-04E9-45C4-A93A-FE44D98438A4}" destId="{67787930-09DC-4C57-B72F-AC5ABC135A82}" srcOrd="0" destOrd="0" presId="urn:microsoft.com/office/officeart/2005/8/layout/default"/>
    <dgm:cxn modelId="{3B774AA0-C564-4F79-A8B8-5B7CFEFD3A2D}" type="presOf" srcId="{90B2D4F9-8FF0-46E7-8D63-009A73DC6AAD}" destId="{1A14F3CE-EA47-4750-996C-414DCAC8E6AC}" srcOrd="0" destOrd="0" presId="urn:microsoft.com/office/officeart/2005/8/layout/default"/>
    <dgm:cxn modelId="{55425FBA-38BF-4038-8448-2E2AB18285EE}" type="presOf" srcId="{5A3F4713-0D3A-4C2A-8EDE-6B776FDCFA28}" destId="{CBF3EA3F-4B50-4EC8-91EA-CE18A368DF34}" srcOrd="0" destOrd="0" presId="urn:microsoft.com/office/officeart/2005/8/layout/default"/>
    <dgm:cxn modelId="{2723E8CC-6632-4DFC-B7C5-68D3B8E5A760}" srcId="{3D7B7D70-A3DA-43AD-A4AD-6A71491AF02F}" destId="{6157F52E-9499-4422-A81F-3919C086A5FF}" srcOrd="2" destOrd="0" parTransId="{ED2E59E8-1A0C-4253-AAF1-ED8381533F7F}" sibTransId="{C43B16BE-A74F-4C93-A74B-53634101C2B7}"/>
    <dgm:cxn modelId="{D2B3FAD0-1482-4C5C-81F2-352DAC179507}" srcId="{3D7B7D70-A3DA-43AD-A4AD-6A71491AF02F}" destId="{90B2D4F9-8FF0-46E7-8D63-009A73DC6AAD}" srcOrd="1" destOrd="0" parTransId="{D1A3B0B3-7732-4946-BE80-BB46363E182F}" sibTransId="{863FB161-6643-4375-8031-C558114EA183}"/>
    <dgm:cxn modelId="{0F95DDE9-36A3-417D-8953-05B2F94096D9}" srcId="{3D7B7D70-A3DA-43AD-A4AD-6A71491AF02F}" destId="{5A3F4713-0D3A-4C2A-8EDE-6B776FDCFA28}" srcOrd="3" destOrd="0" parTransId="{DC59FA3A-B1DA-4AED-B677-E4E004162F6E}" sibTransId="{B69678F0-1A9D-4877-95AA-2FE42BA543C4}"/>
    <dgm:cxn modelId="{909614F2-4908-4D90-8244-1286BF5CC0D4}" srcId="{3D7B7D70-A3DA-43AD-A4AD-6A71491AF02F}" destId="{92159D0A-0B29-4936-8260-042674A69F9A}" srcOrd="4" destOrd="0" parTransId="{19B54FFD-E7A5-4152-81E6-F30FECD5EED0}" sibTransId="{A5EAB0DC-1838-4CC6-9D47-B4EEC5E28C74}"/>
    <dgm:cxn modelId="{8691F08A-D268-477E-A62C-546A1347CCC3}" type="presParOf" srcId="{06CE3343-2F82-40AF-A32C-AC8520A226F5}" destId="{67787930-09DC-4C57-B72F-AC5ABC135A82}" srcOrd="0" destOrd="0" presId="urn:microsoft.com/office/officeart/2005/8/layout/default"/>
    <dgm:cxn modelId="{2F7A4C0D-12A9-4893-97FD-73F3E8893C71}" type="presParOf" srcId="{06CE3343-2F82-40AF-A32C-AC8520A226F5}" destId="{16123FA9-6A88-4A63-A7DD-6BC56054030F}" srcOrd="1" destOrd="0" presId="urn:microsoft.com/office/officeart/2005/8/layout/default"/>
    <dgm:cxn modelId="{33456013-AE27-482A-889F-0C21D030271D}" type="presParOf" srcId="{06CE3343-2F82-40AF-A32C-AC8520A226F5}" destId="{1A14F3CE-EA47-4750-996C-414DCAC8E6AC}" srcOrd="2" destOrd="0" presId="urn:microsoft.com/office/officeart/2005/8/layout/default"/>
    <dgm:cxn modelId="{5ED7A9E5-FD4E-4849-81C0-F8B7C44DF448}" type="presParOf" srcId="{06CE3343-2F82-40AF-A32C-AC8520A226F5}" destId="{BB720795-373F-417D-A66A-9D2FF893783D}" srcOrd="3" destOrd="0" presId="urn:microsoft.com/office/officeart/2005/8/layout/default"/>
    <dgm:cxn modelId="{9F00B04B-3024-4F17-9361-173AC0B2B870}" type="presParOf" srcId="{06CE3343-2F82-40AF-A32C-AC8520A226F5}" destId="{24D61A7A-C699-4140-B163-C13A3D5C571B}" srcOrd="4" destOrd="0" presId="urn:microsoft.com/office/officeart/2005/8/layout/default"/>
    <dgm:cxn modelId="{6C9CCE37-7ED7-4D2A-B288-9DB4C6618080}" type="presParOf" srcId="{06CE3343-2F82-40AF-A32C-AC8520A226F5}" destId="{0E9B126E-1B80-497F-B84C-BB3847B909AE}" srcOrd="5" destOrd="0" presId="urn:microsoft.com/office/officeart/2005/8/layout/default"/>
    <dgm:cxn modelId="{423A212B-FF84-4969-ACB4-B104EC21D425}" type="presParOf" srcId="{06CE3343-2F82-40AF-A32C-AC8520A226F5}" destId="{CBF3EA3F-4B50-4EC8-91EA-CE18A368DF34}" srcOrd="6" destOrd="0" presId="urn:microsoft.com/office/officeart/2005/8/layout/default"/>
    <dgm:cxn modelId="{245E1CE9-965C-432D-A93A-BA96534DECCE}" type="presParOf" srcId="{06CE3343-2F82-40AF-A32C-AC8520A226F5}" destId="{E5AF9F9D-330E-490D-A6BA-4877498DB819}" srcOrd="7" destOrd="0" presId="urn:microsoft.com/office/officeart/2005/8/layout/default"/>
    <dgm:cxn modelId="{A20A3F2C-F9DF-4AED-8959-46DD55A27DFC}" type="presParOf" srcId="{06CE3343-2F82-40AF-A32C-AC8520A226F5}" destId="{03ACB1FA-30E3-4471-B296-B73BA5149242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D7B7D70-A3DA-43AD-A4AD-6A71491AF02F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46046D-04E9-45C4-A93A-FE44D98438A4}">
      <dgm:prSet phldrT="[Text]"/>
      <dgm:spPr>
        <a:solidFill>
          <a:srgbClr val="F2E2D2"/>
        </a:solidFill>
      </dgm:spPr>
      <dgm:t>
        <a:bodyPr/>
        <a:lstStyle/>
        <a:p>
          <a:r>
            <a:rPr lang="en-US" dirty="0">
              <a:solidFill>
                <a:sysClr val="windowText" lastClr="000000"/>
              </a:solidFill>
            </a:rPr>
            <a:t>Write down important terms</a:t>
          </a:r>
        </a:p>
      </dgm:t>
    </dgm:pt>
    <dgm:pt modelId="{280781D5-B97F-4E0B-9BF9-85AE34CB0A62}" type="parTrans" cxnId="{46F60E1C-9E8E-45CA-96CB-DADBF31B4F03}">
      <dgm:prSet/>
      <dgm:spPr/>
      <dgm:t>
        <a:bodyPr/>
        <a:lstStyle/>
        <a:p>
          <a:endParaRPr lang="en-US"/>
        </a:p>
      </dgm:t>
    </dgm:pt>
    <dgm:pt modelId="{CF90D623-3F8B-4548-BB63-00933F598D39}" type="sibTrans" cxnId="{46F60E1C-9E8E-45CA-96CB-DADBF31B4F03}">
      <dgm:prSet/>
      <dgm:spPr/>
      <dgm:t>
        <a:bodyPr/>
        <a:lstStyle/>
        <a:p>
          <a:endParaRPr lang="en-US"/>
        </a:p>
      </dgm:t>
    </dgm:pt>
    <dgm:pt modelId="{90B2D4F9-8FF0-46E7-8D63-009A73DC6AAD}">
      <dgm:prSet phldrT="[Text]"/>
      <dgm:spPr>
        <a:solidFill>
          <a:srgbClr val="F2E2D2"/>
        </a:solidFill>
      </dgm:spPr>
      <dgm:t>
        <a:bodyPr/>
        <a:lstStyle/>
        <a:p>
          <a:r>
            <a:rPr lang="en-US" dirty="0">
              <a:solidFill>
                <a:sysClr val="windowText" lastClr="000000"/>
              </a:solidFill>
            </a:rPr>
            <a:t>Skim</a:t>
          </a:r>
          <a:r>
            <a:rPr lang="en-US" dirty="0"/>
            <a:t> </a:t>
          </a:r>
          <a:r>
            <a:rPr lang="en-US" dirty="0">
              <a:solidFill>
                <a:sysClr val="windowText" lastClr="000000"/>
              </a:solidFill>
            </a:rPr>
            <a:t>the entire test</a:t>
          </a:r>
        </a:p>
      </dgm:t>
    </dgm:pt>
    <dgm:pt modelId="{D1A3B0B3-7732-4946-BE80-BB46363E182F}" type="parTrans" cxnId="{D2B3FAD0-1482-4C5C-81F2-352DAC179507}">
      <dgm:prSet/>
      <dgm:spPr/>
      <dgm:t>
        <a:bodyPr/>
        <a:lstStyle/>
        <a:p>
          <a:endParaRPr lang="en-US"/>
        </a:p>
      </dgm:t>
    </dgm:pt>
    <dgm:pt modelId="{863FB161-6643-4375-8031-C558114EA183}" type="sibTrans" cxnId="{D2B3FAD0-1482-4C5C-81F2-352DAC179507}">
      <dgm:prSet/>
      <dgm:spPr/>
      <dgm:t>
        <a:bodyPr/>
        <a:lstStyle/>
        <a:p>
          <a:endParaRPr lang="en-US"/>
        </a:p>
      </dgm:t>
    </dgm:pt>
    <dgm:pt modelId="{6157F52E-9499-4422-A81F-3919C086A5FF}">
      <dgm:prSet phldrT="[Text]"/>
      <dgm:spPr>
        <a:solidFill>
          <a:srgbClr val="F2E2D2"/>
        </a:solidFill>
      </dgm:spPr>
      <dgm:t>
        <a:bodyPr/>
        <a:lstStyle/>
        <a:p>
          <a:r>
            <a:rPr lang="en-US" dirty="0">
              <a:solidFill>
                <a:sysClr val="windowText" lastClr="000000"/>
              </a:solidFill>
            </a:rPr>
            <a:t>Write down answers that you know</a:t>
          </a:r>
        </a:p>
      </dgm:t>
    </dgm:pt>
    <dgm:pt modelId="{ED2E59E8-1A0C-4253-AAF1-ED8381533F7F}" type="parTrans" cxnId="{2723E8CC-6632-4DFC-B7C5-68D3B8E5A760}">
      <dgm:prSet/>
      <dgm:spPr/>
      <dgm:t>
        <a:bodyPr/>
        <a:lstStyle/>
        <a:p>
          <a:endParaRPr lang="en-US"/>
        </a:p>
      </dgm:t>
    </dgm:pt>
    <dgm:pt modelId="{C43B16BE-A74F-4C93-A74B-53634101C2B7}" type="sibTrans" cxnId="{2723E8CC-6632-4DFC-B7C5-68D3B8E5A760}">
      <dgm:prSet/>
      <dgm:spPr/>
      <dgm:t>
        <a:bodyPr/>
        <a:lstStyle/>
        <a:p>
          <a:endParaRPr lang="en-US"/>
        </a:p>
      </dgm:t>
    </dgm:pt>
    <dgm:pt modelId="{5A3F4713-0D3A-4C2A-8EDE-6B776FDCFA28}">
      <dgm:prSet phldrT="[Text]"/>
      <dgm:spPr>
        <a:solidFill>
          <a:srgbClr val="F2E2D2"/>
        </a:solidFill>
      </dgm:spPr>
      <dgm:t>
        <a:bodyPr/>
        <a:lstStyle/>
        <a:p>
          <a:r>
            <a:rPr lang="en-US" dirty="0">
              <a:solidFill>
                <a:sysClr val="windowText" lastClr="000000"/>
              </a:solidFill>
            </a:rPr>
            <a:t>Answer any skipped questions</a:t>
          </a:r>
        </a:p>
      </dgm:t>
    </dgm:pt>
    <dgm:pt modelId="{DC59FA3A-B1DA-4AED-B677-E4E004162F6E}" type="parTrans" cxnId="{0F95DDE9-36A3-417D-8953-05B2F94096D9}">
      <dgm:prSet/>
      <dgm:spPr/>
      <dgm:t>
        <a:bodyPr/>
        <a:lstStyle/>
        <a:p>
          <a:endParaRPr lang="en-US"/>
        </a:p>
      </dgm:t>
    </dgm:pt>
    <dgm:pt modelId="{B69678F0-1A9D-4877-95AA-2FE42BA543C4}" type="sibTrans" cxnId="{0F95DDE9-36A3-417D-8953-05B2F94096D9}">
      <dgm:prSet/>
      <dgm:spPr/>
      <dgm:t>
        <a:bodyPr/>
        <a:lstStyle/>
        <a:p>
          <a:endParaRPr lang="en-US"/>
        </a:p>
      </dgm:t>
    </dgm:pt>
    <dgm:pt modelId="{92159D0A-0B29-4936-8260-042674A69F9A}">
      <dgm:prSet phldrT="[Text]"/>
      <dgm:spPr>
        <a:noFill/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Review the entire test</a:t>
          </a:r>
        </a:p>
      </dgm:t>
    </dgm:pt>
    <dgm:pt modelId="{19B54FFD-E7A5-4152-81E6-F30FECD5EED0}" type="parTrans" cxnId="{909614F2-4908-4D90-8244-1286BF5CC0D4}">
      <dgm:prSet/>
      <dgm:spPr/>
      <dgm:t>
        <a:bodyPr/>
        <a:lstStyle/>
        <a:p>
          <a:endParaRPr lang="en-US"/>
        </a:p>
      </dgm:t>
    </dgm:pt>
    <dgm:pt modelId="{A5EAB0DC-1838-4CC6-9D47-B4EEC5E28C74}" type="sibTrans" cxnId="{909614F2-4908-4D90-8244-1286BF5CC0D4}">
      <dgm:prSet/>
      <dgm:spPr/>
      <dgm:t>
        <a:bodyPr/>
        <a:lstStyle/>
        <a:p>
          <a:endParaRPr lang="en-US"/>
        </a:p>
      </dgm:t>
    </dgm:pt>
    <dgm:pt modelId="{06CE3343-2F82-40AF-A32C-AC8520A226F5}" type="pres">
      <dgm:prSet presAssocID="{3D7B7D70-A3DA-43AD-A4AD-6A71491AF02F}" presName="diagram" presStyleCnt="0">
        <dgm:presLayoutVars>
          <dgm:dir/>
          <dgm:resizeHandles val="exact"/>
        </dgm:presLayoutVars>
      </dgm:prSet>
      <dgm:spPr/>
    </dgm:pt>
    <dgm:pt modelId="{67787930-09DC-4C57-B72F-AC5ABC135A82}" type="pres">
      <dgm:prSet presAssocID="{EA46046D-04E9-45C4-A93A-FE44D98438A4}" presName="node" presStyleLbl="node1" presStyleIdx="0" presStyleCnt="5">
        <dgm:presLayoutVars>
          <dgm:bulletEnabled val="1"/>
        </dgm:presLayoutVars>
      </dgm:prSet>
      <dgm:spPr/>
    </dgm:pt>
    <dgm:pt modelId="{16123FA9-6A88-4A63-A7DD-6BC56054030F}" type="pres">
      <dgm:prSet presAssocID="{CF90D623-3F8B-4548-BB63-00933F598D39}" presName="sibTrans" presStyleCnt="0"/>
      <dgm:spPr/>
    </dgm:pt>
    <dgm:pt modelId="{1A14F3CE-EA47-4750-996C-414DCAC8E6AC}" type="pres">
      <dgm:prSet presAssocID="{90B2D4F9-8FF0-46E7-8D63-009A73DC6AAD}" presName="node" presStyleLbl="node1" presStyleIdx="1" presStyleCnt="5">
        <dgm:presLayoutVars>
          <dgm:bulletEnabled val="1"/>
        </dgm:presLayoutVars>
      </dgm:prSet>
      <dgm:spPr/>
    </dgm:pt>
    <dgm:pt modelId="{BB720795-373F-417D-A66A-9D2FF893783D}" type="pres">
      <dgm:prSet presAssocID="{863FB161-6643-4375-8031-C558114EA183}" presName="sibTrans" presStyleCnt="0"/>
      <dgm:spPr/>
    </dgm:pt>
    <dgm:pt modelId="{24D61A7A-C699-4140-B163-C13A3D5C571B}" type="pres">
      <dgm:prSet presAssocID="{6157F52E-9499-4422-A81F-3919C086A5FF}" presName="node" presStyleLbl="node1" presStyleIdx="2" presStyleCnt="5">
        <dgm:presLayoutVars>
          <dgm:bulletEnabled val="1"/>
        </dgm:presLayoutVars>
      </dgm:prSet>
      <dgm:spPr/>
    </dgm:pt>
    <dgm:pt modelId="{0E9B126E-1B80-497F-B84C-BB3847B909AE}" type="pres">
      <dgm:prSet presAssocID="{C43B16BE-A74F-4C93-A74B-53634101C2B7}" presName="sibTrans" presStyleCnt="0"/>
      <dgm:spPr/>
    </dgm:pt>
    <dgm:pt modelId="{CBF3EA3F-4B50-4EC8-91EA-CE18A368DF34}" type="pres">
      <dgm:prSet presAssocID="{5A3F4713-0D3A-4C2A-8EDE-6B776FDCFA28}" presName="node" presStyleLbl="node1" presStyleIdx="3" presStyleCnt="5">
        <dgm:presLayoutVars>
          <dgm:bulletEnabled val="1"/>
        </dgm:presLayoutVars>
      </dgm:prSet>
      <dgm:spPr/>
    </dgm:pt>
    <dgm:pt modelId="{E5AF9F9D-330E-490D-A6BA-4877498DB819}" type="pres">
      <dgm:prSet presAssocID="{B69678F0-1A9D-4877-95AA-2FE42BA543C4}" presName="sibTrans" presStyleCnt="0"/>
      <dgm:spPr/>
    </dgm:pt>
    <dgm:pt modelId="{03ACB1FA-30E3-4471-B296-B73BA5149242}" type="pres">
      <dgm:prSet presAssocID="{92159D0A-0B29-4936-8260-042674A69F9A}" presName="node" presStyleLbl="node1" presStyleIdx="4" presStyleCnt="5">
        <dgm:presLayoutVars>
          <dgm:bulletEnabled val="1"/>
        </dgm:presLayoutVars>
      </dgm:prSet>
      <dgm:spPr/>
    </dgm:pt>
  </dgm:ptLst>
  <dgm:cxnLst>
    <dgm:cxn modelId="{B9E43F11-A832-4C9F-8E91-56FFA4DCA91C}" type="presOf" srcId="{3D7B7D70-A3DA-43AD-A4AD-6A71491AF02F}" destId="{06CE3343-2F82-40AF-A32C-AC8520A226F5}" srcOrd="0" destOrd="0" presId="urn:microsoft.com/office/officeart/2005/8/layout/default"/>
    <dgm:cxn modelId="{46F60E1C-9E8E-45CA-96CB-DADBF31B4F03}" srcId="{3D7B7D70-A3DA-43AD-A4AD-6A71491AF02F}" destId="{EA46046D-04E9-45C4-A93A-FE44D98438A4}" srcOrd="0" destOrd="0" parTransId="{280781D5-B97F-4E0B-9BF9-85AE34CB0A62}" sibTransId="{CF90D623-3F8B-4548-BB63-00933F598D39}"/>
    <dgm:cxn modelId="{FA166731-EAB3-4FC8-9380-13721304A7EC}" type="presOf" srcId="{6157F52E-9499-4422-A81F-3919C086A5FF}" destId="{24D61A7A-C699-4140-B163-C13A3D5C571B}" srcOrd="0" destOrd="0" presId="urn:microsoft.com/office/officeart/2005/8/layout/default"/>
    <dgm:cxn modelId="{FD5B1644-01BE-483A-A041-2AD3BCF9E281}" type="presOf" srcId="{5A3F4713-0D3A-4C2A-8EDE-6B776FDCFA28}" destId="{CBF3EA3F-4B50-4EC8-91EA-CE18A368DF34}" srcOrd="0" destOrd="0" presId="urn:microsoft.com/office/officeart/2005/8/layout/default"/>
    <dgm:cxn modelId="{41B2197D-B460-4D54-A4F0-E8B8B9B3F410}" type="presOf" srcId="{92159D0A-0B29-4936-8260-042674A69F9A}" destId="{03ACB1FA-30E3-4471-B296-B73BA5149242}" srcOrd="0" destOrd="0" presId="urn:microsoft.com/office/officeart/2005/8/layout/default"/>
    <dgm:cxn modelId="{E2039D97-999B-458A-A222-3FF67101F865}" type="presOf" srcId="{90B2D4F9-8FF0-46E7-8D63-009A73DC6AAD}" destId="{1A14F3CE-EA47-4750-996C-414DCAC8E6AC}" srcOrd="0" destOrd="0" presId="urn:microsoft.com/office/officeart/2005/8/layout/default"/>
    <dgm:cxn modelId="{23CD469D-B7FF-45D7-A0C6-71AB86949A32}" type="presOf" srcId="{EA46046D-04E9-45C4-A93A-FE44D98438A4}" destId="{67787930-09DC-4C57-B72F-AC5ABC135A82}" srcOrd="0" destOrd="0" presId="urn:microsoft.com/office/officeart/2005/8/layout/default"/>
    <dgm:cxn modelId="{2723E8CC-6632-4DFC-B7C5-68D3B8E5A760}" srcId="{3D7B7D70-A3DA-43AD-A4AD-6A71491AF02F}" destId="{6157F52E-9499-4422-A81F-3919C086A5FF}" srcOrd="2" destOrd="0" parTransId="{ED2E59E8-1A0C-4253-AAF1-ED8381533F7F}" sibTransId="{C43B16BE-A74F-4C93-A74B-53634101C2B7}"/>
    <dgm:cxn modelId="{D2B3FAD0-1482-4C5C-81F2-352DAC179507}" srcId="{3D7B7D70-A3DA-43AD-A4AD-6A71491AF02F}" destId="{90B2D4F9-8FF0-46E7-8D63-009A73DC6AAD}" srcOrd="1" destOrd="0" parTransId="{D1A3B0B3-7732-4946-BE80-BB46363E182F}" sibTransId="{863FB161-6643-4375-8031-C558114EA183}"/>
    <dgm:cxn modelId="{0F95DDE9-36A3-417D-8953-05B2F94096D9}" srcId="{3D7B7D70-A3DA-43AD-A4AD-6A71491AF02F}" destId="{5A3F4713-0D3A-4C2A-8EDE-6B776FDCFA28}" srcOrd="3" destOrd="0" parTransId="{DC59FA3A-B1DA-4AED-B677-E4E004162F6E}" sibTransId="{B69678F0-1A9D-4877-95AA-2FE42BA543C4}"/>
    <dgm:cxn modelId="{909614F2-4908-4D90-8244-1286BF5CC0D4}" srcId="{3D7B7D70-A3DA-43AD-A4AD-6A71491AF02F}" destId="{92159D0A-0B29-4936-8260-042674A69F9A}" srcOrd="4" destOrd="0" parTransId="{19B54FFD-E7A5-4152-81E6-F30FECD5EED0}" sibTransId="{A5EAB0DC-1838-4CC6-9D47-B4EEC5E28C74}"/>
    <dgm:cxn modelId="{DB98AE83-7A17-435D-B6BE-275A54CB8D75}" type="presParOf" srcId="{06CE3343-2F82-40AF-A32C-AC8520A226F5}" destId="{67787930-09DC-4C57-B72F-AC5ABC135A82}" srcOrd="0" destOrd="0" presId="urn:microsoft.com/office/officeart/2005/8/layout/default"/>
    <dgm:cxn modelId="{F9B42FE9-7838-41BF-8019-D30FF1A9B77E}" type="presParOf" srcId="{06CE3343-2F82-40AF-A32C-AC8520A226F5}" destId="{16123FA9-6A88-4A63-A7DD-6BC56054030F}" srcOrd="1" destOrd="0" presId="urn:microsoft.com/office/officeart/2005/8/layout/default"/>
    <dgm:cxn modelId="{86BB6B2A-2F7A-4E50-8420-BAD96186BA4C}" type="presParOf" srcId="{06CE3343-2F82-40AF-A32C-AC8520A226F5}" destId="{1A14F3CE-EA47-4750-996C-414DCAC8E6AC}" srcOrd="2" destOrd="0" presId="urn:microsoft.com/office/officeart/2005/8/layout/default"/>
    <dgm:cxn modelId="{186964BE-8DE9-4B50-B4A9-5E9259D40A2D}" type="presParOf" srcId="{06CE3343-2F82-40AF-A32C-AC8520A226F5}" destId="{BB720795-373F-417D-A66A-9D2FF893783D}" srcOrd="3" destOrd="0" presId="urn:microsoft.com/office/officeart/2005/8/layout/default"/>
    <dgm:cxn modelId="{A71F30EC-AD04-4EF9-91CB-F83C26577FE6}" type="presParOf" srcId="{06CE3343-2F82-40AF-A32C-AC8520A226F5}" destId="{24D61A7A-C699-4140-B163-C13A3D5C571B}" srcOrd="4" destOrd="0" presId="urn:microsoft.com/office/officeart/2005/8/layout/default"/>
    <dgm:cxn modelId="{D4E6BBCA-4A09-4301-B808-B9AA6D7A1C1D}" type="presParOf" srcId="{06CE3343-2F82-40AF-A32C-AC8520A226F5}" destId="{0E9B126E-1B80-497F-B84C-BB3847B909AE}" srcOrd="5" destOrd="0" presId="urn:microsoft.com/office/officeart/2005/8/layout/default"/>
    <dgm:cxn modelId="{419C06CB-DD49-4291-867C-2499FC54E00D}" type="presParOf" srcId="{06CE3343-2F82-40AF-A32C-AC8520A226F5}" destId="{CBF3EA3F-4B50-4EC8-91EA-CE18A368DF34}" srcOrd="6" destOrd="0" presId="urn:microsoft.com/office/officeart/2005/8/layout/default"/>
    <dgm:cxn modelId="{982BC708-6950-4122-988D-1C3ED05EE851}" type="presParOf" srcId="{06CE3343-2F82-40AF-A32C-AC8520A226F5}" destId="{E5AF9F9D-330E-490D-A6BA-4877498DB819}" srcOrd="7" destOrd="0" presId="urn:microsoft.com/office/officeart/2005/8/layout/default"/>
    <dgm:cxn modelId="{C4E53164-C7BA-4B17-A844-7C45C8081B45}" type="presParOf" srcId="{06CE3343-2F82-40AF-A32C-AC8520A226F5}" destId="{03ACB1FA-30E3-4471-B296-B73BA5149242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D7B7D70-A3DA-43AD-A4AD-6A71491AF02F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46046D-04E9-45C4-A93A-FE44D98438A4}">
      <dgm:prSet phldrT="[Text]"/>
      <dgm:spPr>
        <a:solidFill>
          <a:srgbClr val="F2E2D2"/>
        </a:solidFill>
      </dgm:spPr>
      <dgm:t>
        <a:bodyPr/>
        <a:lstStyle/>
        <a:p>
          <a:r>
            <a:rPr lang="en-US" dirty="0">
              <a:solidFill>
                <a:sysClr val="windowText" lastClr="000000"/>
              </a:solidFill>
            </a:rPr>
            <a:t>Write down important terms</a:t>
          </a:r>
        </a:p>
      </dgm:t>
    </dgm:pt>
    <dgm:pt modelId="{280781D5-B97F-4E0B-9BF9-85AE34CB0A62}" type="parTrans" cxnId="{46F60E1C-9E8E-45CA-96CB-DADBF31B4F03}">
      <dgm:prSet/>
      <dgm:spPr/>
      <dgm:t>
        <a:bodyPr/>
        <a:lstStyle/>
        <a:p>
          <a:endParaRPr lang="en-US"/>
        </a:p>
      </dgm:t>
    </dgm:pt>
    <dgm:pt modelId="{CF90D623-3F8B-4548-BB63-00933F598D39}" type="sibTrans" cxnId="{46F60E1C-9E8E-45CA-96CB-DADBF31B4F03}">
      <dgm:prSet/>
      <dgm:spPr/>
      <dgm:t>
        <a:bodyPr/>
        <a:lstStyle/>
        <a:p>
          <a:endParaRPr lang="en-US"/>
        </a:p>
      </dgm:t>
    </dgm:pt>
    <dgm:pt modelId="{90B2D4F9-8FF0-46E7-8D63-009A73DC6AAD}">
      <dgm:prSet phldrT="[Text]"/>
      <dgm:spPr>
        <a:solidFill>
          <a:srgbClr val="F2E2D2"/>
        </a:solidFill>
      </dgm:spPr>
      <dgm:t>
        <a:bodyPr/>
        <a:lstStyle/>
        <a:p>
          <a:r>
            <a:rPr lang="en-US" dirty="0">
              <a:solidFill>
                <a:sysClr val="windowText" lastClr="000000"/>
              </a:solidFill>
            </a:rPr>
            <a:t>Skim</a:t>
          </a:r>
          <a:r>
            <a:rPr lang="en-US" dirty="0"/>
            <a:t> </a:t>
          </a:r>
          <a:r>
            <a:rPr lang="en-US" dirty="0">
              <a:solidFill>
                <a:sysClr val="windowText" lastClr="000000"/>
              </a:solidFill>
            </a:rPr>
            <a:t>the entire test</a:t>
          </a:r>
        </a:p>
      </dgm:t>
    </dgm:pt>
    <dgm:pt modelId="{D1A3B0B3-7732-4946-BE80-BB46363E182F}" type="parTrans" cxnId="{D2B3FAD0-1482-4C5C-81F2-352DAC179507}">
      <dgm:prSet/>
      <dgm:spPr/>
      <dgm:t>
        <a:bodyPr/>
        <a:lstStyle/>
        <a:p>
          <a:endParaRPr lang="en-US"/>
        </a:p>
      </dgm:t>
    </dgm:pt>
    <dgm:pt modelId="{863FB161-6643-4375-8031-C558114EA183}" type="sibTrans" cxnId="{D2B3FAD0-1482-4C5C-81F2-352DAC179507}">
      <dgm:prSet/>
      <dgm:spPr/>
      <dgm:t>
        <a:bodyPr/>
        <a:lstStyle/>
        <a:p>
          <a:endParaRPr lang="en-US"/>
        </a:p>
      </dgm:t>
    </dgm:pt>
    <dgm:pt modelId="{6157F52E-9499-4422-A81F-3919C086A5FF}">
      <dgm:prSet phldrT="[Text]"/>
      <dgm:spPr>
        <a:solidFill>
          <a:srgbClr val="F2E2D2"/>
        </a:solidFill>
      </dgm:spPr>
      <dgm:t>
        <a:bodyPr/>
        <a:lstStyle/>
        <a:p>
          <a:r>
            <a:rPr lang="en-US" dirty="0">
              <a:solidFill>
                <a:sysClr val="windowText" lastClr="000000"/>
              </a:solidFill>
            </a:rPr>
            <a:t>Write down answers that you know</a:t>
          </a:r>
        </a:p>
      </dgm:t>
    </dgm:pt>
    <dgm:pt modelId="{ED2E59E8-1A0C-4253-AAF1-ED8381533F7F}" type="parTrans" cxnId="{2723E8CC-6632-4DFC-B7C5-68D3B8E5A760}">
      <dgm:prSet/>
      <dgm:spPr/>
      <dgm:t>
        <a:bodyPr/>
        <a:lstStyle/>
        <a:p>
          <a:endParaRPr lang="en-US"/>
        </a:p>
      </dgm:t>
    </dgm:pt>
    <dgm:pt modelId="{C43B16BE-A74F-4C93-A74B-53634101C2B7}" type="sibTrans" cxnId="{2723E8CC-6632-4DFC-B7C5-68D3B8E5A760}">
      <dgm:prSet/>
      <dgm:spPr/>
      <dgm:t>
        <a:bodyPr/>
        <a:lstStyle/>
        <a:p>
          <a:endParaRPr lang="en-US"/>
        </a:p>
      </dgm:t>
    </dgm:pt>
    <dgm:pt modelId="{5A3F4713-0D3A-4C2A-8EDE-6B776FDCFA28}">
      <dgm:prSet phldrT="[Text]"/>
      <dgm:spPr>
        <a:solidFill>
          <a:srgbClr val="F2E2D2"/>
        </a:solidFill>
      </dgm:spPr>
      <dgm:t>
        <a:bodyPr/>
        <a:lstStyle/>
        <a:p>
          <a:r>
            <a:rPr lang="en-US" dirty="0">
              <a:solidFill>
                <a:sysClr val="windowText" lastClr="000000"/>
              </a:solidFill>
            </a:rPr>
            <a:t>Answer any skipped questions</a:t>
          </a:r>
        </a:p>
      </dgm:t>
    </dgm:pt>
    <dgm:pt modelId="{DC59FA3A-B1DA-4AED-B677-E4E004162F6E}" type="parTrans" cxnId="{0F95DDE9-36A3-417D-8953-05B2F94096D9}">
      <dgm:prSet/>
      <dgm:spPr/>
      <dgm:t>
        <a:bodyPr/>
        <a:lstStyle/>
        <a:p>
          <a:endParaRPr lang="en-US"/>
        </a:p>
      </dgm:t>
    </dgm:pt>
    <dgm:pt modelId="{B69678F0-1A9D-4877-95AA-2FE42BA543C4}" type="sibTrans" cxnId="{0F95DDE9-36A3-417D-8953-05B2F94096D9}">
      <dgm:prSet/>
      <dgm:spPr/>
      <dgm:t>
        <a:bodyPr/>
        <a:lstStyle/>
        <a:p>
          <a:endParaRPr lang="en-US"/>
        </a:p>
      </dgm:t>
    </dgm:pt>
    <dgm:pt modelId="{92159D0A-0B29-4936-8260-042674A69F9A}">
      <dgm:prSet phldrT="[Text]"/>
      <dgm:spPr>
        <a:solidFill>
          <a:srgbClr val="F2E2D2"/>
        </a:solidFill>
      </dgm:spPr>
      <dgm:t>
        <a:bodyPr/>
        <a:lstStyle/>
        <a:p>
          <a:r>
            <a:rPr lang="en-US" dirty="0">
              <a:solidFill>
                <a:sysClr val="windowText" lastClr="000000"/>
              </a:solidFill>
            </a:rPr>
            <a:t>Review the entire test</a:t>
          </a:r>
        </a:p>
      </dgm:t>
    </dgm:pt>
    <dgm:pt modelId="{19B54FFD-E7A5-4152-81E6-F30FECD5EED0}" type="parTrans" cxnId="{909614F2-4908-4D90-8244-1286BF5CC0D4}">
      <dgm:prSet/>
      <dgm:spPr/>
      <dgm:t>
        <a:bodyPr/>
        <a:lstStyle/>
        <a:p>
          <a:endParaRPr lang="en-US"/>
        </a:p>
      </dgm:t>
    </dgm:pt>
    <dgm:pt modelId="{A5EAB0DC-1838-4CC6-9D47-B4EEC5E28C74}" type="sibTrans" cxnId="{909614F2-4908-4D90-8244-1286BF5CC0D4}">
      <dgm:prSet/>
      <dgm:spPr/>
      <dgm:t>
        <a:bodyPr/>
        <a:lstStyle/>
        <a:p>
          <a:endParaRPr lang="en-US"/>
        </a:p>
      </dgm:t>
    </dgm:pt>
    <dgm:pt modelId="{06CE3343-2F82-40AF-A32C-AC8520A226F5}" type="pres">
      <dgm:prSet presAssocID="{3D7B7D70-A3DA-43AD-A4AD-6A71491AF02F}" presName="diagram" presStyleCnt="0">
        <dgm:presLayoutVars>
          <dgm:dir/>
          <dgm:resizeHandles val="exact"/>
        </dgm:presLayoutVars>
      </dgm:prSet>
      <dgm:spPr/>
    </dgm:pt>
    <dgm:pt modelId="{67787930-09DC-4C57-B72F-AC5ABC135A82}" type="pres">
      <dgm:prSet presAssocID="{EA46046D-04E9-45C4-A93A-FE44D98438A4}" presName="node" presStyleLbl="node1" presStyleIdx="0" presStyleCnt="5">
        <dgm:presLayoutVars>
          <dgm:bulletEnabled val="1"/>
        </dgm:presLayoutVars>
      </dgm:prSet>
      <dgm:spPr/>
    </dgm:pt>
    <dgm:pt modelId="{16123FA9-6A88-4A63-A7DD-6BC56054030F}" type="pres">
      <dgm:prSet presAssocID="{CF90D623-3F8B-4548-BB63-00933F598D39}" presName="sibTrans" presStyleCnt="0"/>
      <dgm:spPr/>
    </dgm:pt>
    <dgm:pt modelId="{1A14F3CE-EA47-4750-996C-414DCAC8E6AC}" type="pres">
      <dgm:prSet presAssocID="{90B2D4F9-8FF0-46E7-8D63-009A73DC6AAD}" presName="node" presStyleLbl="node1" presStyleIdx="1" presStyleCnt="5">
        <dgm:presLayoutVars>
          <dgm:bulletEnabled val="1"/>
        </dgm:presLayoutVars>
      </dgm:prSet>
      <dgm:spPr/>
    </dgm:pt>
    <dgm:pt modelId="{BB720795-373F-417D-A66A-9D2FF893783D}" type="pres">
      <dgm:prSet presAssocID="{863FB161-6643-4375-8031-C558114EA183}" presName="sibTrans" presStyleCnt="0"/>
      <dgm:spPr/>
    </dgm:pt>
    <dgm:pt modelId="{24D61A7A-C699-4140-B163-C13A3D5C571B}" type="pres">
      <dgm:prSet presAssocID="{6157F52E-9499-4422-A81F-3919C086A5FF}" presName="node" presStyleLbl="node1" presStyleIdx="2" presStyleCnt="5">
        <dgm:presLayoutVars>
          <dgm:bulletEnabled val="1"/>
        </dgm:presLayoutVars>
      </dgm:prSet>
      <dgm:spPr/>
    </dgm:pt>
    <dgm:pt modelId="{0E9B126E-1B80-497F-B84C-BB3847B909AE}" type="pres">
      <dgm:prSet presAssocID="{C43B16BE-A74F-4C93-A74B-53634101C2B7}" presName="sibTrans" presStyleCnt="0"/>
      <dgm:spPr/>
    </dgm:pt>
    <dgm:pt modelId="{CBF3EA3F-4B50-4EC8-91EA-CE18A368DF34}" type="pres">
      <dgm:prSet presAssocID="{5A3F4713-0D3A-4C2A-8EDE-6B776FDCFA28}" presName="node" presStyleLbl="node1" presStyleIdx="3" presStyleCnt="5">
        <dgm:presLayoutVars>
          <dgm:bulletEnabled val="1"/>
        </dgm:presLayoutVars>
      </dgm:prSet>
      <dgm:spPr/>
    </dgm:pt>
    <dgm:pt modelId="{E5AF9F9D-330E-490D-A6BA-4877498DB819}" type="pres">
      <dgm:prSet presAssocID="{B69678F0-1A9D-4877-95AA-2FE42BA543C4}" presName="sibTrans" presStyleCnt="0"/>
      <dgm:spPr/>
    </dgm:pt>
    <dgm:pt modelId="{03ACB1FA-30E3-4471-B296-B73BA5149242}" type="pres">
      <dgm:prSet presAssocID="{92159D0A-0B29-4936-8260-042674A69F9A}" presName="node" presStyleLbl="node1" presStyleIdx="4" presStyleCnt="5">
        <dgm:presLayoutVars>
          <dgm:bulletEnabled val="1"/>
        </dgm:presLayoutVars>
      </dgm:prSet>
      <dgm:spPr/>
    </dgm:pt>
  </dgm:ptLst>
  <dgm:cxnLst>
    <dgm:cxn modelId="{51A50001-0D89-4C23-8717-9F4BF2D5A418}" type="presOf" srcId="{5A3F4713-0D3A-4C2A-8EDE-6B776FDCFA28}" destId="{CBF3EA3F-4B50-4EC8-91EA-CE18A368DF34}" srcOrd="0" destOrd="0" presId="urn:microsoft.com/office/officeart/2005/8/layout/default"/>
    <dgm:cxn modelId="{46F60E1C-9E8E-45CA-96CB-DADBF31B4F03}" srcId="{3D7B7D70-A3DA-43AD-A4AD-6A71491AF02F}" destId="{EA46046D-04E9-45C4-A93A-FE44D98438A4}" srcOrd="0" destOrd="0" parTransId="{280781D5-B97F-4E0B-9BF9-85AE34CB0A62}" sibTransId="{CF90D623-3F8B-4548-BB63-00933F598D39}"/>
    <dgm:cxn modelId="{71D8371F-74D2-4D78-ACC4-B5A48A0126F4}" type="presOf" srcId="{3D7B7D70-A3DA-43AD-A4AD-6A71491AF02F}" destId="{06CE3343-2F82-40AF-A32C-AC8520A226F5}" srcOrd="0" destOrd="0" presId="urn:microsoft.com/office/officeart/2005/8/layout/default"/>
    <dgm:cxn modelId="{D56FE964-6B57-4945-8AD2-7061C5D83BC0}" type="presOf" srcId="{92159D0A-0B29-4936-8260-042674A69F9A}" destId="{03ACB1FA-30E3-4471-B296-B73BA5149242}" srcOrd="0" destOrd="0" presId="urn:microsoft.com/office/officeart/2005/8/layout/default"/>
    <dgm:cxn modelId="{26E4D772-C571-4CBA-836B-227C1EF76442}" type="presOf" srcId="{6157F52E-9499-4422-A81F-3919C086A5FF}" destId="{24D61A7A-C699-4140-B163-C13A3D5C571B}" srcOrd="0" destOrd="0" presId="urn:microsoft.com/office/officeart/2005/8/layout/default"/>
    <dgm:cxn modelId="{88C3C77D-FEA3-405D-A025-350081B39736}" type="presOf" srcId="{90B2D4F9-8FF0-46E7-8D63-009A73DC6AAD}" destId="{1A14F3CE-EA47-4750-996C-414DCAC8E6AC}" srcOrd="0" destOrd="0" presId="urn:microsoft.com/office/officeart/2005/8/layout/default"/>
    <dgm:cxn modelId="{2723E8CC-6632-4DFC-B7C5-68D3B8E5A760}" srcId="{3D7B7D70-A3DA-43AD-A4AD-6A71491AF02F}" destId="{6157F52E-9499-4422-A81F-3919C086A5FF}" srcOrd="2" destOrd="0" parTransId="{ED2E59E8-1A0C-4253-AAF1-ED8381533F7F}" sibTransId="{C43B16BE-A74F-4C93-A74B-53634101C2B7}"/>
    <dgm:cxn modelId="{D2B3FAD0-1482-4C5C-81F2-352DAC179507}" srcId="{3D7B7D70-A3DA-43AD-A4AD-6A71491AF02F}" destId="{90B2D4F9-8FF0-46E7-8D63-009A73DC6AAD}" srcOrd="1" destOrd="0" parTransId="{D1A3B0B3-7732-4946-BE80-BB46363E182F}" sibTransId="{863FB161-6643-4375-8031-C558114EA183}"/>
    <dgm:cxn modelId="{0F95DDE9-36A3-417D-8953-05B2F94096D9}" srcId="{3D7B7D70-A3DA-43AD-A4AD-6A71491AF02F}" destId="{5A3F4713-0D3A-4C2A-8EDE-6B776FDCFA28}" srcOrd="3" destOrd="0" parTransId="{DC59FA3A-B1DA-4AED-B677-E4E004162F6E}" sibTransId="{B69678F0-1A9D-4877-95AA-2FE42BA543C4}"/>
    <dgm:cxn modelId="{B3E837EA-5492-4287-82E5-B4C563D36B0B}" type="presOf" srcId="{EA46046D-04E9-45C4-A93A-FE44D98438A4}" destId="{67787930-09DC-4C57-B72F-AC5ABC135A82}" srcOrd="0" destOrd="0" presId="urn:microsoft.com/office/officeart/2005/8/layout/default"/>
    <dgm:cxn modelId="{909614F2-4908-4D90-8244-1286BF5CC0D4}" srcId="{3D7B7D70-A3DA-43AD-A4AD-6A71491AF02F}" destId="{92159D0A-0B29-4936-8260-042674A69F9A}" srcOrd="4" destOrd="0" parTransId="{19B54FFD-E7A5-4152-81E6-F30FECD5EED0}" sibTransId="{A5EAB0DC-1838-4CC6-9D47-B4EEC5E28C74}"/>
    <dgm:cxn modelId="{1543BCA3-F4BF-4507-A9FF-E927215A1A70}" type="presParOf" srcId="{06CE3343-2F82-40AF-A32C-AC8520A226F5}" destId="{67787930-09DC-4C57-B72F-AC5ABC135A82}" srcOrd="0" destOrd="0" presId="urn:microsoft.com/office/officeart/2005/8/layout/default"/>
    <dgm:cxn modelId="{9688681D-E0A9-4B5A-8A5C-1ED9FEF39019}" type="presParOf" srcId="{06CE3343-2F82-40AF-A32C-AC8520A226F5}" destId="{16123FA9-6A88-4A63-A7DD-6BC56054030F}" srcOrd="1" destOrd="0" presId="urn:microsoft.com/office/officeart/2005/8/layout/default"/>
    <dgm:cxn modelId="{5FEA8ED6-97EE-4877-8D79-6F3FFE64300B}" type="presParOf" srcId="{06CE3343-2F82-40AF-A32C-AC8520A226F5}" destId="{1A14F3CE-EA47-4750-996C-414DCAC8E6AC}" srcOrd="2" destOrd="0" presId="urn:microsoft.com/office/officeart/2005/8/layout/default"/>
    <dgm:cxn modelId="{5B7DDBF7-7F76-44A4-A5CD-FFDE0CE41624}" type="presParOf" srcId="{06CE3343-2F82-40AF-A32C-AC8520A226F5}" destId="{BB720795-373F-417D-A66A-9D2FF893783D}" srcOrd="3" destOrd="0" presId="urn:microsoft.com/office/officeart/2005/8/layout/default"/>
    <dgm:cxn modelId="{7F256B88-D143-433D-9B2C-EDCB9A60FCAE}" type="presParOf" srcId="{06CE3343-2F82-40AF-A32C-AC8520A226F5}" destId="{24D61A7A-C699-4140-B163-C13A3D5C571B}" srcOrd="4" destOrd="0" presId="urn:microsoft.com/office/officeart/2005/8/layout/default"/>
    <dgm:cxn modelId="{5A85822C-F219-4770-B533-6313D1050EDD}" type="presParOf" srcId="{06CE3343-2F82-40AF-A32C-AC8520A226F5}" destId="{0E9B126E-1B80-497F-B84C-BB3847B909AE}" srcOrd="5" destOrd="0" presId="urn:microsoft.com/office/officeart/2005/8/layout/default"/>
    <dgm:cxn modelId="{43FBF0AA-0581-4050-BC70-3333DD47238D}" type="presParOf" srcId="{06CE3343-2F82-40AF-A32C-AC8520A226F5}" destId="{CBF3EA3F-4B50-4EC8-91EA-CE18A368DF34}" srcOrd="6" destOrd="0" presId="urn:microsoft.com/office/officeart/2005/8/layout/default"/>
    <dgm:cxn modelId="{6B2D982C-14B5-4CD2-AA58-27E3FB0FFFA0}" type="presParOf" srcId="{06CE3343-2F82-40AF-A32C-AC8520A226F5}" destId="{E5AF9F9D-330E-490D-A6BA-4877498DB819}" srcOrd="7" destOrd="0" presId="urn:microsoft.com/office/officeart/2005/8/layout/default"/>
    <dgm:cxn modelId="{4C9DF0AA-6D5C-4246-9A8E-2A304E673B00}" type="presParOf" srcId="{06CE3343-2F82-40AF-A32C-AC8520A226F5}" destId="{03ACB1FA-30E3-4471-B296-B73BA5149242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8E1112-C268-46D2-8F62-576069F07D04}">
      <dsp:nvSpPr>
        <dsp:cNvPr id="0" name=""/>
        <dsp:cNvSpPr/>
      </dsp:nvSpPr>
      <dsp:spPr>
        <a:xfrm>
          <a:off x="0" y="572831"/>
          <a:ext cx="6096000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E962DE-8C67-4ACF-B0EC-4DF1A3A9E44E}">
      <dsp:nvSpPr>
        <dsp:cNvPr id="0" name=""/>
        <dsp:cNvSpPr/>
      </dsp:nvSpPr>
      <dsp:spPr>
        <a:xfrm>
          <a:off x="342214" y="149324"/>
          <a:ext cx="5577827" cy="914396"/>
        </a:xfrm>
        <a:prstGeom prst="roundRect">
          <a:avLst/>
        </a:prstGeom>
        <a:solidFill>
          <a:srgbClr val="C7D4C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chemeClr val="tx1"/>
              </a:solidFill>
            </a:rPr>
            <a:t>Keep a positive attitude about your abilities</a:t>
          </a:r>
        </a:p>
      </dsp:txBody>
      <dsp:txXfrm>
        <a:off x="386851" y="193961"/>
        <a:ext cx="5488553" cy="825122"/>
      </dsp:txXfrm>
    </dsp:sp>
    <dsp:sp modelId="{498CC09D-6834-4F7F-891F-B5F67A87BF21}">
      <dsp:nvSpPr>
        <dsp:cNvPr id="0" name=""/>
        <dsp:cNvSpPr/>
      </dsp:nvSpPr>
      <dsp:spPr>
        <a:xfrm>
          <a:off x="0" y="1865528"/>
          <a:ext cx="6096000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A7CE61-9EE9-453E-BDB8-E63DCB86345C}">
      <dsp:nvSpPr>
        <dsp:cNvPr id="0" name=""/>
        <dsp:cNvSpPr/>
      </dsp:nvSpPr>
      <dsp:spPr>
        <a:xfrm>
          <a:off x="350983" y="1371660"/>
          <a:ext cx="5577827" cy="984057"/>
        </a:xfrm>
        <a:prstGeom prst="roundRect">
          <a:avLst/>
        </a:prstGeom>
        <a:solidFill>
          <a:srgbClr val="C7D4C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chemeClr val="tx1"/>
              </a:solidFill>
            </a:rPr>
            <a:t>Make sure that you know what to expect</a:t>
          </a:r>
        </a:p>
      </dsp:txBody>
      <dsp:txXfrm>
        <a:off x="399021" y="1419698"/>
        <a:ext cx="5481751" cy="887981"/>
      </dsp:txXfrm>
    </dsp:sp>
    <dsp:sp modelId="{F18D63B0-4216-4F1F-AE02-F2933049CEE0}">
      <dsp:nvSpPr>
        <dsp:cNvPr id="0" name=""/>
        <dsp:cNvSpPr/>
      </dsp:nvSpPr>
      <dsp:spPr>
        <a:xfrm>
          <a:off x="0" y="3110666"/>
          <a:ext cx="6096000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79A96B-5367-4E81-AA4E-14FB98692646}">
      <dsp:nvSpPr>
        <dsp:cNvPr id="0" name=""/>
        <dsp:cNvSpPr/>
      </dsp:nvSpPr>
      <dsp:spPr>
        <a:xfrm>
          <a:off x="332509" y="2637061"/>
          <a:ext cx="5577827" cy="914396"/>
        </a:xfrm>
        <a:prstGeom prst="roundRect">
          <a:avLst/>
        </a:prstGeom>
        <a:solidFill>
          <a:srgbClr val="C7D4C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chemeClr val="tx1"/>
              </a:solidFill>
            </a:rPr>
            <a:t>Use smart test-taking strategies</a:t>
          </a:r>
        </a:p>
      </dsp:txBody>
      <dsp:txXfrm>
        <a:off x="377146" y="2681698"/>
        <a:ext cx="5488553" cy="82512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5A6D39-7791-4529-963F-B395AE775497}">
      <dsp:nvSpPr>
        <dsp:cNvPr id="0" name=""/>
        <dsp:cNvSpPr/>
      </dsp:nvSpPr>
      <dsp:spPr>
        <a:xfrm>
          <a:off x="2731964" y="852298"/>
          <a:ext cx="59787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97871" y="45720"/>
              </a:lnTo>
            </a:path>
          </a:pathLst>
        </a:custGeom>
        <a:noFill/>
        <a:ln w="6350" cap="flat" cmpd="sng" algn="ctr">
          <a:solidFill>
            <a:schemeClr val="tx1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015188" y="894876"/>
        <a:ext cx="31423" cy="6284"/>
      </dsp:txXfrm>
    </dsp:sp>
    <dsp:sp modelId="{9D68AB3A-897C-440C-B890-3AB02D3DE4FC}">
      <dsp:nvSpPr>
        <dsp:cNvPr id="0" name=""/>
        <dsp:cNvSpPr/>
      </dsp:nvSpPr>
      <dsp:spPr>
        <a:xfrm>
          <a:off x="1279" y="78273"/>
          <a:ext cx="2732484" cy="1639490"/>
        </a:xfrm>
        <a:prstGeom prst="rect">
          <a:avLst/>
        </a:prstGeom>
        <a:solidFill>
          <a:srgbClr val="F2E2D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>
              <a:solidFill>
                <a:sysClr val="windowText" lastClr="000000"/>
              </a:solidFill>
            </a:rPr>
            <a:t>Meet with the instructor</a:t>
          </a:r>
        </a:p>
      </dsp:txBody>
      <dsp:txXfrm>
        <a:off x="1279" y="78273"/>
        <a:ext cx="2732484" cy="1639490"/>
      </dsp:txXfrm>
    </dsp:sp>
    <dsp:sp modelId="{802514B9-95A0-46C2-9B1A-95DF1FE4AD00}">
      <dsp:nvSpPr>
        <dsp:cNvPr id="0" name=""/>
        <dsp:cNvSpPr/>
      </dsp:nvSpPr>
      <dsp:spPr>
        <a:xfrm>
          <a:off x="1403071" y="1715964"/>
          <a:ext cx="3325406" cy="491107"/>
        </a:xfrm>
        <a:custGeom>
          <a:avLst/>
          <a:gdLst/>
          <a:ahLst/>
          <a:cxnLst/>
          <a:rect l="0" t="0" r="0" b="0"/>
          <a:pathLst>
            <a:path>
              <a:moveTo>
                <a:pt x="3325406" y="0"/>
              </a:moveTo>
              <a:lnTo>
                <a:pt x="3325406" y="262653"/>
              </a:lnTo>
              <a:lnTo>
                <a:pt x="0" y="262653"/>
              </a:lnTo>
              <a:lnTo>
                <a:pt x="0" y="491107"/>
              </a:lnTo>
            </a:path>
          </a:pathLst>
        </a:custGeom>
        <a:noFill/>
        <a:ln w="6350" cap="flat" cmpd="sng" algn="ctr">
          <a:solidFill>
            <a:schemeClr val="tx1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981622" y="1958375"/>
        <a:ext cx="168304" cy="6284"/>
      </dsp:txXfrm>
    </dsp:sp>
    <dsp:sp modelId="{6B1AF4AC-DCF6-41CC-BB62-C6D9415CFE23}">
      <dsp:nvSpPr>
        <dsp:cNvPr id="0" name=""/>
        <dsp:cNvSpPr/>
      </dsp:nvSpPr>
      <dsp:spPr>
        <a:xfrm>
          <a:off x="3362235" y="78273"/>
          <a:ext cx="2732484" cy="1639490"/>
        </a:xfrm>
        <a:prstGeom prst="rect">
          <a:avLst/>
        </a:prstGeom>
        <a:solidFill>
          <a:srgbClr val="F2E2D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>
              <a:solidFill>
                <a:sysClr val="windowText" lastClr="000000"/>
              </a:solidFill>
            </a:rPr>
            <a:t>Take advantage of study guides</a:t>
          </a:r>
        </a:p>
      </dsp:txBody>
      <dsp:txXfrm>
        <a:off x="3362235" y="78273"/>
        <a:ext cx="2732484" cy="1639490"/>
      </dsp:txXfrm>
    </dsp:sp>
    <dsp:sp modelId="{55569807-D427-4F82-8635-5D275DA18723}">
      <dsp:nvSpPr>
        <dsp:cNvPr id="0" name=""/>
        <dsp:cNvSpPr/>
      </dsp:nvSpPr>
      <dsp:spPr>
        <a:xfrm>
          <a:off x="2767513" y="3013497"/>
          <a:ext cx="56360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63601" y="45720"/>
              </a:lnTo>
            </a:path>
          </a:pathLst>
        </a:custGeom>
        <a:noFill/>
        <a:ln w="6350" cap="flat" cmpd="sng" algn="ctr">
          <a:solidFill>
            <a:schemeClr val="tx1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034459" y="3056075"/>
        <a:ext cx="29710" cy="6284"/>
      </dsp:txXfrm>
    </dsp:sp>
    <dsp:sp modelId="{C01CC1F3-EEEF-487E-B0E3-D4DDB7C0F790}">
      <dsp:nvSpPr>
        <dsp:cNvPr id="0" name=""/>
        <dsp:cNvSpPr/>
      </dsp:nvSpPr>
      <dsp:spPr>
        <a:xfrm>
          <a:off x="36829" y="2239472"/>
          <a:ext cx="2732484" cy="1639490"/>
        </a:xfrm>
        <a:prstGeom prst="rect">
          <a:avLst/>
        </a:prstGeom>
        <a:solidFill>
          <a:srgbClr val="F2E2D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>
              <a:solidFill>
                <a:sysClr val="windowText" lastClr="000000"/>
              </a:solidFill>
            </a:rPr>
            <a:t>Review old quizzes or tests</a:t>
          </a:r>
        </a:p>
      </dsp:txBody>
      <dsp:txXfrm>
        <a:off x="36829" y="2239472"/>
        <a:ext cx="2732484" cy="1639490"/>
      </dsp:txXfrm>
    </dsp:sp>
    <dsp:sp modelId="{66ADF395-6A9E-4236-912E-9227EB1AEAD8}">
      <dsp:nvSpPr>
        <dsp:cNvPr id="0" name=""/>
        <dsp:cNvSpPr/>
      </dsp:nvSpPr>
      <dsp:spPr>
        <a:xfrm>
          <a:off x="3363515" y="2239472"/>
          <a:ext cx="2732484" cy="1639490"/>
        </a:xfrm>
        <a:prstGeom prst="rect">
          <a:avLst/>
        </a:prstGeom>
        <a:solidFill>
          <a:srgbClr val="F2E2D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>
              <a:solidFill>
                <a:sysClr val="windowText" lastClr="000000"/>
              </a:solidFill>
            </a:rPr>
            <a:t>Study in the testing room</a:t>
          </a:r>
        </a:p>
      </dsp:txBody>
      <dsp:txXfrm>
        <a:off x="3363515" y="2239472"/>
        <a:ext cx="2732484" cy="163949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787930-09DC-4C57-B72F-AC5ABC135A82}">
      <dsp:nvSpPr>
        <dsp:cNvPr id="0" name=""/>
        <dsp:cNvSpPr/>
      </dsp:nvSpPr>
      <dsp:spPr>
        <a:xfrm>
          <a:off x="916483" y="1984"/>
          <a:ext cx="2030015" cy="1218009"/>
        </a:xfrm>
        <a:prstGeom prst="rect">
          <a:avLst/>
        </a:prstGeom>
        <a:solidFill>
          <a:srgbClr val="F2E2D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ysClr val="windowText" lastClr="000000"/>
              </a:solidFill>
            </a:rPr>
            <a:t>Write down important terms</a:t>
          </a:r>
        </a:p>
      </dsp:txBody>
      <dsp:txXfrm>
        <a:off x="916483" y="1984"/>
        <a:ext cx="2030015" cy="1218009"/>
      </dsp:txXfrm>
    </dsp:sp>
    <dsp:sp modelId="{1A14F3CE-EA47-4750-996C-414DCAC8E6AC}">
      <dsp:nvSpPr>
        <dsp:cNvPr id="0" name=""/>
        <dsp:cNvSpPr/>
      </dsp:nvSpPr>
      <dsp:spPr>
        <a:xfrm>
          <a:off x="3149500" y="1984"/>
          <a:ext cx="2030015" cy="1218009"/>
        </a:xfrm>
        <a:prstGeom prst="rect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chemeClr val="bg1"/>
              </a:solidFill>
            </a:rPr>
            <a:t>Skim the entire test</a:t>
          </a:r>
        </a:p>
      </dsp:txBody>
      <dsp:txXfrm>
        <a:off x="3149500" y="1984"/>
        <a:ext cx="2030015" cy="1218009"/>
      </dsp:txXfrm>
    </dsp:sp>
    <dsp:sp modelId="{24D61A7A-C699-4140-B163-C13A3D5C571B}">
      <dsp:nvSpPr>
        <dsp:cNvPr id="0" name=""/>
        <dsp:cNvSpPr/>
      </dsp:nvSpPr>
      <dsp:spPr>
        <a:xfrm>
          <a:off x="916483" y="1422995"/>
          <a:ext cx="2030015" cy="1218009"/>
        </a:xfrm>
        <a:prstGeom prst="rect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chemeClr val="bg1"/>
              </a:solidFill>
            </a:rPr>
            <a:t>Write down answers that you know</a:t>
          </a:r>
        </a:p>
      </dsp:txBody>
      <dsp:txXfrm>
        <a:off x="916483" y="1422995"/>
        <a:ext cx="2030015" cy="1218009"/>
      </dsp:txXfrm>
    </dsp:sp>
    <dsp:sp modelId="{CBF3EA3F-4B50-4EC8-91EA-CE18A368DF34}">
      <dsp:nvSpPr>
        <dsp:cNvPr id="0" name=""/>
        <dsp:cNvSpPr/>
      </dsp:nvSpPr>
      <dsp:spPr>
        <a:xfrm>
          <a:off x="3149500" y="1422995"/>
          <a:ext cx="2030015" cy="1218009"/>
        </a:xfrm>
        <a:prstGeom prst="rect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chemeClr val="bg1"/>
              </a:solidFill>
            </a:rPr>
            <a:t>Answer any skipped questions</a:t>
          </a:r>
        </a:p>
      </dsp:txBody>
      <dsp:txXfrm>
        <a:off x="3149500" y="1422995"/>
        <a:ext cx="2030015" cy="1218009"/>
      </dsp:txXfrm>
    </dsp:sp>
    <dsp:sp modelId="{03ACB1FA-30E3-4471-B296-B73BA5149242}">
      <dsp:nvSpPr>
        <dsp:cNvPr id="0" name=""/>
        <dsp:cNvSpPr/>
      </dsp:nvSpPr>
      <dsp:spPr>
        <a:xfrm>
          <a:off x="2032992" y="2844006"/>
          <a:ext cx="2030015" cy="1218009"/>
        </a:xfrm>
        <a:prstGeom prst="rect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chemeClr val="bg1"/>
              </a:solidFill>
            </a:rPr>
            <a:t>Review the entire test</a:t>
          </a:r>
        </a:p>
      </dsp:txBody>
      <dsp:txXfrm>
        <a:off x="2032992" y="2844006"/>
        <a:ext cx="2030015" cy="121800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787930-09DC-4C57-B72F-AC5ABC135A82}">
      <dsp:nvSpPr>
        <dsp:cNvPr id="0" name=""/>
        <dsp:cNvSpPr/>
      </dsp:nvSpPr>
      <dsp:spPr>
        <a:xfrm>
          <a:off x="916483" y="1984"/>
          <a:ext cx="2030015" cy="1218009"/>
        </a:xfrm>
        <a:prstGeom prst="rect">
          <a:avLst/>
        </a:prstGeom>
        <a:solidFill>
          <a:srgbClr val="F2E2D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ysClr val="windowText" lastClr="000000"/>
              </a:solidFill>
            </a:rPr>
            <a:t>Write down important terms</a:t>
          </a:r>
        </a:p>
      </dsp:txBody>
      <dsp:txXfrm>
        <a:off x="916483" y="1984"/>
        <a:ext cx="2030015" cy="1218009"/>
      </dsp:txXfrm>
    </dsp:sp>
    <dsp:sp modelId="{1A14F3CE-EA47-4750-996C-414DCAC8E6AC}">
      <dsp:nvSpPr>
        <dsp:cNvPr id="0" name=""/>
        <dsp:cNvSpPr/>
      </dsp:nvSpPr>
      <dsp:spPr>
        <a:xfrm>
          <a:off x="3149500" y="1984"/>
          <a:ext cx="2030015" cy="1218009"/>
        </a:xfrm>
        <a:prstGeom prst="rect">
          <a:avLst/>
        </a:prstGeom>
        <a:solidFill>
          <a:srgbClr val="F2E2D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ysClr val="windowText" lastClr="000000"/>
              </a:solidFill>
            </a:rPr>
            <a:t>Skim</a:t>
          </a:r>
          <a:r>
            <a:rPr lang="en-US" sz="2400" kern="1200" dirty="0"/>
            <a:t> </a:t>
          </a:r>
          <a:r>
            <a:rPr lang="en-US" sz="2400" kern="1200" dirty="0">
              <a:solidFill>
                <a:sysClr val="windowText" lastClr="000000"/>
              </a:solidFill>
            </a:rPr>
            <a:t>the entire test</a:t>
          </a:r>
        </a:p>
      </dsp:txBody>
      <dsp:txXfrm>
        <a:off x="3149500" y="1984"/>
        <a:ext cx="2030015" cy="1218009"/>
      </dsp:txXfrm>
    </dsp:sp>
    <dsp:sp modelId="{24D61A7A-C699-4140-B163-C13A3D5C571B}">
      <dsp:nvSpPr>
        <dsp:cNvPr id="0" name=""/>
        <dsp:cNvSpPr/>
      </dsp:nvSpPr>
      <dsp:spPr>
        <a:xfrm>
          <a:off x="916483" y="1422995"/>
          <a:ext cx="2030015" cy="1218009"/>
        </a:xfrm>
        <a:prstGeom prst="rect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chemeClr val="bg1"/>
              </a:solidFill>
            </a:rPr>
            <a:t>Write down answers that you know</a:t>
          </a:r>
        </a:p>
      </dsp:txBody>
      <dsp:txXfrm>
        <a:off x="916483" y="1422995"/>
        <a:ext cx="2030015" cy="1218009"/>
      </dsp:txXfrm>
    </dsp:sp>
    <dsp:sp modelId="{CBF3EA3F-4B50-4EC8-91EA-CE18A368DF34}">
      <dsp:nvSpPr>
        <dsp:cNvPr id="0" name=""/>
        <dsp:cNvSpPr/>
      </dsp:nvSpPr>
      <dsp:spPr>
        <a:xfrm>
          <a:off x="3149500" y="1422995"/>
          <a:ext cx="2030015" cy="1218009"/>
        </a:xfrm>
        <a:prstGeom prst="rect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chemeClr val="bg1"/>
              </a:solidFill>
            </a:rPr>
            <a:t>Answer any skipped questions</a:t>
          </a:r>
        </a:p>
      </dsp:txBody>
      <dsp:txXfrm>
        <a:off x="3149500" y="1422995"/>
        <a:ext cx="2030015" cy="1218009"/>
      </dsp:txXfrm>
    </dsp:sp>
    <dsp:sp modelId="{03ACB1FA-30E3-4471-B296-B73BA5149242}">
      <dsp:nvSpPr>
        <dsp:cNvPr id="0" name=""/>
        <dsp:cNvSpPr/>
      </dsp:nvSpPr>
      <dsp:spPr>
        <a:xfrm>
          <a:off x="2032992" y="2844006"/>
          <a:ext cx="2030015" cy="1218009"/>
        </a:xfrm>
        <a:prstGeom prst="rect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chemeClr val="bg1"/>
              </a:solidFill>
            </a:rPr>
            <a:t>Review the entire test</a:t>
          </a:r>
        </a:p>
      </dsp:txBody>
      <dsp:txXfrm>
        <a:off x="2032992" y="2844006"/>
        <a:ext cx="2030015" cy="121800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787930-09DC-4C57-B72F-AC5ABC135A82}">
      <dsp:nvSpPr>
        <dsp:cNvPr id="0" name=""/>
        <dsp:cNvSpPr/>
      </dsp:nvSpPr>
      <dsp:spPr>
        <a:xfrm>
          <a:off x="916483" y="1984"/>
          <a:ext cx="2030015" cy="1218009"/>
        </a:xfrm>
        <a:prstGeom prst="rect">
          <a:avLst/>
        </a:prstGeom>
        <a:solidFill>
          <a:srgbClr val="F2E2D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ysClr val="windowText" lastClr="000000"/>
              </a:solidFill>
            </a:rPr>
            <a:t>Write down important terms</a:t>
          </a:r>
        </a:p>
      </dsp:txBody>
      <dsp:txXfrm>
        <a:off x="916483" y="1984"/>
        <a:ext cx="2030015" cy="1218009"/>
      </dsp:txXfrm>
    </dsp:sp>
    <dsp:sp modelId="{1A14F3CE-EA47-4750-996C-414DCAC8E6AC}">
      <dsp:nvSpPr>
        <dsp:cNvPr id="0" name=""/>
        <dsp:cNvSpPr/>
      </dsp:nvSpPr>
      <dsp:spPr>
        <a:xfrm>
          <a:off x="3149500" y="1984"/>
          <a:ext cx="2030015" cy="1218009"/>
        </a:xfrm>
        <a:prstGeom prst="rect">
          <a:avLst/>
        </a:prstGeom>
        <a:solidFill>
          <a:srgbClr val="F2E2D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ysClr val="windowText" lastClr="000000"/>
              </a:solidFill>
            </a:rPr>
            <a:t>Skim</a:t>
          </a:r>
          <a:r>
            <a:rPr lang="en-US" sz="2400" kern="1200" dirty="0"/>
            <a:t> </a:t>
          </a:r>
          <a:r>
            <a:rPr lang="en-US" sz="2400" kern="1200" dirty="0">
              <a:solidFill>
                <a:sysClr val="windowText" lastClr="000000"/>
              </a:solidFill>
            </a:rPr>
            <a:t>the entire test</a:t>
          </a:r>
        </a:p>
      </dsp:txBody>
      <dsp:txXfrm>
        <a:off x="3149500" y="1984"/>
        <a:ext cx="2030015" cy="1218009"/>
      </dsp:txXfrm>
    </dsp:sp>
    <dsp:sp modelId="{24D61A7A-C699-4140-B163-C13A3D5C571B}">
      <dsp:nvSpPr>
        <dsp:cNvPr id="0" name=""/>
        <dsp:cNvSpPr/>
      </dsp:nvSpPr>
      <dsp:spPr>
        <a:xfrm>
          <a:off x="916483" y="1422995"/>
          <a:ext cx="2030015" cy="1218009"/>
        </a:xfrm>
        <a:prstGeom prst="rect">
          <a:avLst/>
        </a:prstGeom>
        <a:solidFill>
          <a:srgbClr val="F2E2D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ysClr val="windowText" lastClr="000000"/>
              </a:solidFill>
            </a:rPr>
            <a:t>Write down answers that you know</a:t>
          </a:r>
        </a:p>
      </dsp:txBody>
      <dsp:txXfrm>
        <a:off x="916483" y="1422995"/>
        <a:ext cx="2030015" cy="1218009"/>
      </dsp:txXfrm>
    </dsp:sp>
    <dsp:sp modelId="{CBF3EA3F-4B50-4EC8-91EA-CE18A368DF34}">
      <dsp:nvSpPr>
        <dsp:cNvPr id="0" name=""/>
        <dsp:cNvSpPr/>
      </dsp:nvSpPr>
      <dsp:spPr>
        <a:xfrm>
          <a:off x="3149500" y="1422995"/>
          <a:ext cx="2030015" cy="1218009"/>
        </a:xfrm>
        <a:prstGeom prst="rect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chemeClr val="bg1"/>
              </a:solidFill>
            </a:rPr>
            <a:t>Answer any skipped questions</a:t>
          </a:r>
        </a:p>
      </dsp:txBody>
      <dsp:txXfrm>
        <a:off x="3149500" y="1422995"/>
        <a:ext cx="2030015" cy="1218009"/>
      </dsp:txXfrm>
    </dsp:sp>
    <dsp:sp modelId="{03ACB1FA-30E3-4471-B296-B73BA5149242}">
      <dsp:nvSpPr>
        <dsp:cNvPr id="0" name=""/>
        <dsp:cNvSpPr/>
      </dsp:nvSpPr>
      <dsp:spPr>
        <a:xfrm>
          <a:off x="2032992" y="2844006"/>
          <a:ext cx="2030015" cy="1218009"/>
        </a:xfrm>
        <a:prstGeom prst="rect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chemeClr val="bg1"/>
              </a:solidFill>
            </a:rPr>
            <a:t>Review the entire test</a:t>
          </a:r>
        </a:p>
      </dsp:txBody>
      <dsp:txXfrm>
        <a:off x="2032992" y="2844006"/>
        <a:ext cx="2030015" cy="121800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787930-09DC-4C57-B72F-AC5ABC135A82}">
      <dsp:nvSpPr>
        <dsp:cNvPr id="0" name=""/>
        <dsp:cNvSpPr/>
      </dsp:nvSpPr>
      <dsp:spPr>
        <a:xfrm>
          <a:off x="916483" y="1984"/>
          <a:ext cx="2030015" cy="1218009"/>
        </a:xfrm>
        <a:prstGeom prst="rect">
          <a:avLst/>
        </a:prstGeom>
        <a:solidFill>
          <a:srgbClr val="F2E2D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ysClr val="windowText" lastClr="000000"/>
              </a:solidFill>
            </a:rPr>
            <a:t>Write down important terms</a:t>
          </a:r>
        </a:p>
      </dsp:txBody>
      <dsp:txXfrm>
        <a:off x="916483" y="1984"/>
        <a:ext cx="2030015" cy="1218009"/>
      </dsp:txXfrm>
    </dsp:sp>
    <dsp:sp modelId="{1A14F3CE-EA47-4750-996C-414DCAC8E6AC}">
      <dsp:nvSpPr>
        <dsp:cNvPr id="0" name=""/>
        <dsp:cNvSpPr/>
      </dsp:nvSpPr>
      <dsp:spPr>
        <a:xfrm>
          <a:off x="3149500" y="1984"/>
          <a:ext cx="2030015" cy="1218009"/>
        </a:xfrm>
        <a:prstGeom prst="rect">
          <a:avLst/>
        </a:prstGeom>
        <a:solidFill>
          <a:srgbClr val="F2E2D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ysClr val="windowText" lastClr="000000"/>
              </a:solidFill>
            </a:rPr>
            <a:t>Skim</a:t>
          </a:r>
          <a:r>
            <a:rPr lang="en-US" sz="2400" kern="1200" dirty="0"/>
            <a:t> </a:t>
          </a:r>
          <a:r>
            <a:rPr lang="en-US" sz="2400" kern="1200" dirty="0">
              <a:solidFill>
                <a:sysClr val="windowText" lastClr="000000"/>
              </a:solidFill>
            </a:rPr>
            <a:t>the entire test</a:t>
          </a:r>
        </a:p>
      </dsp:txBody>
      <dsp:txXfrm>
        <a:off x="3149500" y="1984"/>
        <a:ext cx="2030015" cy="1218009"/>
      </dsp:txXfrm>
    </dsp:sp>
    <dsp:sp modelId="{24D61A7A-C699-4140-B163-C13A3D5C571B}">
      <dsp:nvSpPr>
        <dsp:cNvPr id="0" name=""/>
        <dsp:cNvSpPr/>
      </dsp:nvSpPr>
      <dsp:spPr>
        <a:xfrm>
          <a:off x="916483" y="1422995"/>
          <a:ext cx="2030015" cy="1218009"/>
        </a:xfrm>
        <a:prstGeom prst="rect">
          <a:avLst/>
        </a:prstGeom>
        <a:solidFill>
          <a:srgbClr val="F2E2D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ysClr val="windowText" lastClr="000000"/>
              </a:solidFill>
            </a:rPr>
            <a:t>Write down answers that you know</a:t>
          </a:r>
        </a:p>
      </dsp:txBody>
      <dsp:txXfrm>
        <a:off x="916483" y="1422995"/>
        <a:ext cx="2030015" cy="1218009"/>
      </dsp:txXfrm>
    </dsp:sp>
    <dsp:sp modelId="{CBF3EA3F-4B50-4EC8-91EA-CE18A368DF34}">
      <dsp:nvSpPr>
        <dsp:cNvPr id="0" name=""/>
        <dsp:cNvSpPr/>
      </dsp:nvSpPr>
      <dsp:spPr>
        <a:xfrm>
          <a:off x="3149500" y="1422995"/>
          <a:ext cx="2030015" cy="1218009"/>
        </a:xfrm>
        <a:prstGeom prst="rect">
          <a:avLst/>
        </a:prstGeom>
        <a:solidFill>
          <a:srgbClr val="F2E2D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ysClr val="windowText" lastClr="000000"/>
              </a:solidFill>
            </a:rPr>
            <a:t>Answer any skipped questions</a:t>
          </a:r>
        </a:p>
      </dsp:txBody>
      <dsp:txXfrm>
        <a:off x="3149500" y="1422995"/>
        <a:ext cx="2030015" cy="1218009"/>
      </dsp:txXfrm>
    </dsp:sp>
    <dsp:sp modelId="{03ACB1FA-30E3-4471-B296-B73BA5149242}">
      <dsp:nvSpPr>
        <dsp:cNvPr id="0" name=""/>
        <dsp:cNvSpPr/>
      </dsp:nvSpPr>
      <dsp:spPr>
        <a:xfrm>
          <a:off x="2032992" y="2844006"/>
          <a:ext cx="2030015" cy="1218009"/>
        </a:xfrm>
        <a:prstGeom prst="rect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chemeClr val="bg1"/>
              </a:solidFill>
            </a:rPr>
            <a:t>Review the entire test</a:t>
          </a:r>
        </a:p>
      </dsp:txBody>
      <dsp:txXfrm>
        <a:off x="2032992" y="2844006"/>
        <a:ext cx="2030015" cy="121800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787930-09DC-4C57-B72F-AC5ABC135A82}">
      <dsp:nvSpPr>
        <dsp:cNvPr id="0" name=""/>
        <dsp:cNvSpPr/>
      </dsp:nvSpPr>
      <dsp:spPr>
        <a:xfrm>
          <a:off x="916483" y="1984"/>
          <a:ext cx="2030015" cy="1218009"/>
        </a:xfrm>
        <a:prstGeom prst="rect">
          <a:avLst/>
        </a:prstGeom>
        <a:solidFill>
          <a:srgbClr val="F2E2D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ysClr val="windowText" lastClr="000000"/>
              </a:solidFill>
            </a:rPr>
            <a:t>Write down important terms</a:t>
          </a:r>
        </a:p>
      </dsp:txBody>
      <dsp:txXfrm>
        <a:off x="916483" y="1984"/>
        <a:ext cx="2030015" cy="1218009"/>
      </dsp:txXfrm>
    </dsp:sp>
    <dsp:sp modelId="{1A14F3CE-EA47-4750-996C-414DCAC8E6AC}">
      <dsp:nvSpPr>
        <dsp:cNvPr id="0" name=""/>
        <dsp:cNvSpPr/>
      </dsp:nvSpPr>
      <dsp:spPr>
        <a:xfrm>
          <a:off x="3149500" y="1984"/>
          <a:ext cx="2030015" cy="1218009"/>
        </a:xfrm>
        <a:prstGeom prst="rect">
          <a:avLst/>
        </a:prstGeom>
        <a:solidFill>
          <a:srgbClr val="F2E2D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ysClr val="windowText" lastClr="000000"/>
              </a:solidFill>
            </a:rPr>
            <a:t>Skim</a:t>
          </a:r>
          <a:r>
            <a:rPr lang="en-US" sz="2400" kern="1200" dirty="0"/>
            <a:t> </a:t>
          </a:r>
          <a:r>
            <a:rPr lang="en-US" sz="2400" kern="1200" dirty="0">
              <a:solidFill>
                <a:sysClr val="windowText" lastClr="000000"/>
              </a:solidFill>
            </a:rPr>
            <a:t>the entire test</a:t>
          </a:r>
        </a:p>
      </dsp:txBody>
      <dsp:txXfrm>
        <a:off x="3149500" y="1984"/>
        <a:ext cx="2030015" cy="1218009"/>
      </dsp:txXfrm>
    </dsp:sp>
    <dsp:sp modelId="{24D61A7A-C699-4140-B163-C13A3D5C571B}">
      <dsp:nvSpPr>
        <dsp:cNvPr id="0" name=""/>
        <dsp:cNvSpPr/>
      </dsp:nvSpPr>
      <dsp:spPr>
        <a:xfrm>
          <a:off x="916483" y="1422995"/>
          <a:ext cx="2030015" cy="1218009"/>
        </a:xfrm>
        <a:prstGeom prst="rect">
          <a:avLst/>
        </a:prstGeom>
        <a:solidFill>
          <a:srgbClr val="F2E2D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ysClr val="windowText" lastClr="000000"/>
              </a:solidFill>
            </a:rPr>
            <a:t>Write down answers that you know</a:t>
          </a:r>
        </a:p>
      </dsp:txBody>
      <dsp:txXfrm>
        <a:off x="916483" y="1422995"/>
        <a:ext cx="2030015" cy="1218009"/>
      </dsp:txXfrm>
    </dsp:sp>
    <dsp:sp modelId="{CBF3EA3F-4B50-4EC8-91EA-CE18A368DF34}">
      <dsp:nvSpPr>
        <dsp:cNvPr id="0" name=""/>
        <dsp:cNvSpPr/>
      </dsp:nvSpPr>
      <dsp:spPr>
        <a:xfrm>
          <a:off x="3149500" y="1422995"/>
          <a:ext cx="2030015" cy="1218009"/>
        </a:xfrm>
        <a:prstGeom prst="rect">
          <a:avLst/>
        </a:prstGeom>
        <a:solidFill>
          <a:srgbClr val="F2E2D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ysClr val="windowText" lastClr="000000"/>
              </a:solidFill>
            </a:rPr>
            <a:t>Answer any skipped questions</a:t>
          </a:r>
        </a:p>
      </dsp:txBody>
      <dsp:txXfrm>
        <a:off x="3149500" y="1422995"/>
        <a:ext cx="2030015" cy="1218009"/>
      </dsp:txXfrm>
    </dsp:sp>
    <dsp:sp modelId="{03ACB1FA-30E3-4471-B296-B73BA5149242}">
      <dsp:nvSpPr>
        <dsp:cNvPr id="0" name=""/>
        <dsp:cNvSpPr/>
      </dsp:nvSpPr>
      <dsp:spPr>
        <a:xfrm>
          <a:off x="2032992" y="2844006"/>
          <a:ext cx="2030015" cy="1218009"/>
        </a:xfrm>
        <a:prstGeom prst="rect">
          <a:avLst/>
        </a:prstGeom>
        <a:solidFill>
          <a:srgbClr val="F2E2D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ysClr val="windowText" lastClr="000000"/>
              </a:solidFill>
            </a:rPr>
            <a:t>Review the entire test</a:t>
          </a:r>
        </a:p>
      </dsp:txBody>
      <dsp:txXfrm>
        <a:off x="2032992" y="2844006"/>
        <a:ext cx="2030015" cy="12180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F36114-C3B8-46EE-AA51-9EA44D23AB52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0F64D7-E034-4001-81FA-B56DC79D0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7673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3457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748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401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316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218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520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619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06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275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034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081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112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457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Reducing Test Anxiety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Strategies for Reducing Test Anxiety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897978491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6125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Positive Attitude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652043" y="1580911"/>
            <a:ext cx="583991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09102"/>
              <a:ext cx="7807571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Be more aware of negative self-talk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1655587" y="2472263"/>
            <a:ext cx="5843016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898085"/>
              <a:ext cx="7807571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Praise yourself and others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655586" y="3361169"/>
            <a:ext cx="5839913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898085"/>
              <a:ext cx="7807571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Think of setbacks as opportunities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1655587" y="4250115"/>
            <a:ext cx="583991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5" y="1898085"/>
              <a:ext cx="7807571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Find a ritual that makes you happy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22747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What to Expect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25" name="Diagram 24"/>
          <p:cNvGraphicFramePr/>
          <p:nvPr>
            <p:extLst>
              <p:ext uri="{D42A27DB-BD31-4B8C-83A1-F6EECF244321}">
                <p14:modId xmlns:p14="http://schemas.microsoft.com/office/powerpoint/2010/main" val="161119579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38579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Test-taking Strategies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4034870481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781258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Test-taking Strategies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489915237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781258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Test-taking Strategies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421164201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Test-taking Strategies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388911588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781258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Test-taking Strategies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854902252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781258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1207</TotalTime>
  <Words>213</Words>
  <Application>Microsoft Office PowerPoint</Application>
  <PresentationFormat>On-screen Show (4:3)</PresentationFormat>
  <Paragraphs>55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Caitlin Clark</cp:lastModifiedBy>
  <cp:revision>119</cp:revision>
  <dcterms:created xsi:type="dcterms:W3CDTF">2014-11-06T15:36:04Z</dcterms:created>
  <dcterms:modified xsi:type="dcterms:W3CDTF">2018-05-04T18:30:14Z</dcterms:modified>
</cp:coreProperties>
</file>