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93" r:id="rId2"/>
    <p:sldId id="369" r:id="rId3"/>
    <p:sldId id="351" r:id="rId4"/>
    <p:sldId id="364" r:id="rId5"/>
    <p:sldId id="365" r:id="rId6"/>
    <p:sldId id="366" r:id="rId7"/>
    <p:sldId id="367" r:id="rId8"/>
    <p:sldId id="368" r:id="rId9"/>
    <p:sldId id="34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4C57"/>
    <a:srgbClr val="88564B"/>
    <a:srgbClr val="5A7E83"/>
    <a:srgbClr val="F3EDE7"/>
    <a:srgbClr val="F2E2D2"/>
    <a:srgbClr val="386546"/>
    <a:srgbClr val="C7D4CB"/>
    <a:srgbClr val="CCA49C"/>
    <a:srgbClr val="627981"/>
    <a:srgbClr val="3182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08" autoAdjust="0"/>
    <p:restoredTop sz="94821"/>
  </p:normalViewPr>
  <p:slideViewPr>
    <p:cSldViewPr snapToGrid="0">
      <p:cViewPr varScale="1">
        <p:scale>
          <a:sx n="110" d="100"/>
          <a:sy n="110" d="100"/>
        </p:scale>
        <p:origin x="18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097520-E941-5541-BC99-135E9F422B16}" type="doc">
      <dgm:prSet loTypeId="urn:microsoft.com/office/officeart/2005/8/layout/cycle6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057084B-00C9-F343-BCBA-E65477C93DE6}">
      <dgm:prSet phldrT="[Text]"/>
      <dgm:spPr>
        <a:solidFill>
          <a:srgbClr val="88564B"/>
        </a:solidFill>
      </dgm:spPr>
      <dgm:t>
        <a:bodyPr/>
        <a:lstStyle/>
        <a:p>
          <a:r>
            <a:rPr lang="en-US" dirty="0"/>
            <a:t>Prewriting</a:t>
          </a:r>
        </a:p>
      </dgm:t>
    </dgm:pt>
    <dgm:pt modelId="{3DCB0F2E-CD8D-FF48-B17C-633FA74D6DDD}" type="parTrans" cxnId="{F9467FE6-139A-DA4E-A741-A935F594E46E}">
      <dgm:prSet/>
      <dgm:spPr/>
      <dgm:t>
        <a:bodyPr/>
        <a:lstStyle/>
        <a:p>
          <a:endParaRPr lang="en-US"/>
        </a:p>
      </dgm:t>
    </dgm:pt>
    <dgm:pt modelId="{034B5300-901A-FE42-AEF3-6F08E765002C}" type="sibTrans" cxnId="{F9467FE6-139A-DA4E-A741-A935F594E46E}">
      <dgm:prSet/>
      <dgm:spPr>
        <a:solidFill>
          <a:srgbClr val="88564B"/>
        </a:solidFill>
        <a:ln>
          <a:solidFill>
            <a:srgbClr val="88564B"/>
          </a:solidFill>
        </a:ln>
      </dgm:spPr>
      <dgm:t>
        <a:bodyPr/>
        <a:lstStyle/>
        <a:p>
          <a:endParaRPr lang="en-US"/>
        </a:p>
      </dgm:t>
    </dgm:pt>
    <dgm:pt modelId="{4FB1C85D-AC03-EC40-A0AB-60782A6A83C5}">
      <dgm:prSet phldrT="[Text]" custT="1"/>
      <dgm:spPr>
        <a:solidFill>
          <a:srgbClr val="314C57">
            <a:alpha val="72000"/>
          </a:srgbClr>
        </a:solidFill>
      </dgm:spPr>
      <dgm:t>
        <a:bodyPr/>
        <a:lstStyle/>
        <a:p>
          <a:r>
            <a:rPr lang="en-US" sz="2800" dirty="0"/>
            <a:t>Drafting</a:t>
          </a:r>
          <a:endParaRPr lang="en-US" sz="2200" dirty="0"/>
        </a:p>
      </dgm:t>
    </dgm:pt>
    <dgm:pt modelId="{23F27D34-4247-5148-B823-6CA8391EA58A}" type="parTrans" cxnId="{F97A595B-67FA-5E4E-85F9-60703D3603BF}">
      <dgm:prSet/>
      <dgm:spPr/>
      <dgm:t>
        <a:bodyPr/>
        <a:lstStyle/>
        <a:p>
          <a:endParaRPr lang="en-US"/>
        </a:p>
      </dgm:t>
    </dgm:pt>
    <dgm:pt modelId="{B645CD5D-CBC6-804C-B566-E8043A6618A5}" type="sibTrans" cxnId="{F97A595B-67FA-5E4E-85F9-60703D3603BF}">
      <dgm:prSet/>
      <dgm:spPr>
        <a:ln>
          <a:solidFill>
            <a:srgbClr val="88564B"/>
          </a:solidFill>
        </a:ln>
      </dgm:spPr>
      <dgm:t>
        <a:bodyPr/>
        <a:lstStyle/>
        <a:p>
          <a:endParaRPr lang="en-US"/>
        </a:p>
      </dgm:t>
    </dgm:pt>
    <dgm:pt modelId="{76831B6A-5887-B44A-8211-D7753054B2A7}">
      <dgm:prSet phldrT="[Text]"/>
      <dgm:spPr>
        <a:solidFill>
          <a:srgbClr val="88564B"/>
        </a:solidFill>
      </dgm:spPr>
      <dgm:t>
        <a:bodyPr/>
        <a:lstStyle/>
        <a:p>
          <a:r>
            <a:rPr lang="en-US" dirty="0"/>
            <a:t>Revising</a:t>
          </a:r>
        </a:p>
      </dgm:t>
    </dgm:pt>
    <dgm:pt modelId="{5EBF6C2A-1FBC-014C-BCF0-FD6C24617EDC}" type="parTrans" cxnId="{E70A33FD-A724-5A4E-AE8D-BECB229AAE45}">
      <dgm:prSet/>
      <dgm:spPr/>
      <dgm:t>
        <a:bodyPr/>
        <a:lstStyle/>
        <a:p>
          <a:endParaRPr lang="en-US"/>
        </a:p>
      </dgm:t>
    </dgm:pt>
    <dgm:pt modelId="{1DB1FBD3-68EF-C940-822A-D1A543375FD8}" type="sibTrans" cxnId="{E70A33FD-A724-5A4E-AE8D-BECB229AAE45}">
      <dgm:prSet/>
      <dgm:spPr>
        <a:ln>
          <a:solidFill>
            <a:srgbClr val="88564B"/>
          </a:solidFill>
        </a:ln>
      </dgm:spPr>
      <dgm:t>
        <a:bodyPr/>
        <a:lstStyle/>
        <a:p>
          <a:endParaRPr lang="en-US"/>
        </a:p>
      </dgm:t>
    </dgm:pt>
    <dgm:pt modelId="{C63A21C8-BEAA-9941-9727-F8946ABF2AA4}">
      <dgm:prSet phldrT="[Text]"/>
      <dgm:spPr>
        <a:solidFill>
          <a:srgbClr val="88564B"/>
        </a:solidFill>
      </dgm:spPr>
      <dgm:t>
        <a:bodyPr/>
        <a:lstStyle/>
        <a:p>
          <a:r>
            <a:rPr lang="en-US" dirty="0"/>
            <a:t>Publishing</a:t>
          </a:r>
        </a:p>
      </dgm:t>
    </dgm:pt>
    <dgm:pt modelId="{6012A6D9-29F8-354D-AC3C-7A2AD7ECF4B7}" type="parTrans" cxnId="{445A4867-E837-184E-8E11-0C14AE290D4A}">
      <dgm:prSet/>
      <dgm:spPr/>
      <dgm:t>
        <a:bodyPr/>
        <a:lstStyle/>
        <a:p>
          <a:endParaRPr lang="en-US"/>
        </a:p>
      </dgm:t>
    </dgm:pt>
    <dgm:pt modelId="{2D2C9DD6-0B28-6E49-8841-6320F649290B}" type="sibTrans" cxnId="{445A4867-E837-184E-8E11-0C14AE290D4A}">
      <dgm:prSet/>
      <dgm:spPr>
        <a:ln>
          <a:solidFill>
            <a:srgbClr val="88564B"/>
          </a:solidFill>
        </a:ln>
      </dgm:spPr>
      <dgm:t>
        <a:bodyPr/>
        <a:lstStyle/>
        <a:p>
          <a:endParaRPr lang="en-US"/>
        </a:p>
      </dgm:t>
    </dgm:pt>
    <dgm:pt modelId="{01F9CC1B-BEAB-5D49-8C2E-0067A2E39A9A}" type="pres">
      <dgm:prSet presAssocID="{F5097520-E941-5541-BC99-135E9F422B16}" presName="cycle" presStyleCnt="0">
        <dgm:presLayoutVars>
          <dgm:dir/>
          <dgm:resizeHandles val="exact"/>
        </dgm:presLayoutVars>
      </dgm:prSet>
      <dgm:spPr/>
    </dgm:pt>
    <dgm:pt modelId="{6A4AF95C-8F30-DD47-8F63-2B592EDBF8B7}" type="pres">
      <dgm:prSet presAssocID="{F057084B-00C9-F343-BCBA-E65477C93DE6}" presName="node" presStyleLbl="node1" presStyleIdx="0" presStyleCnt="4">
        <dgm:presLayoutVars>
          <dgm:bulletEnabled val="1"/>
        </dgm:presLayoutVars>
      </dgm:prSet>
      <dgm:spPr/>
    </dgm:pt>
    <dgm:pt modelId="{2D29DF97-8572-BF48-8B9C-D0A81C7C773C}" type="pres">
      <dgm:prSet presAssocID="{F057084B-00C9-F343-BCBA-E65477C93DE6}" presName="spNode" presStyleCnt="0"/>
      <dgm:spPr/>
    </dgm:pt>
    <dgm:pt modelId="{4E09B8BA-3DEC-E848-BCE9-EA653CDC9700}" type="pres">
      <dgm:prSet presAssocID="{034B5300-901A-FE42-AEF3-6F08E765002C}" presName="sibTrans" presStyleLbl="sibTrans1D1" presStyleIdx="0" presStyleCnt="4"/>
      <dgm:spPr/>
    </dgm:pt>
    <dgm:pt modelId="{08B3583A-C388-4C4F-B11B-B30C073D5A53}" type="pres">
      <dgm:prSet presAssocID="{4FB1C85D-AC03-EC40-A0AB-60782A6A83C5}" presName="node" presStyleLbl="node1" presStyleIdx="1" presStyleCnt="4" custScaleX="137374" custScaleY="136191">
        <dgm:presLayoutVars>
          <dgm:bulletEnabled val="1"/>
        </dgm:presLayoutVars>
      </dgm:prSet>
      <dgm:spPr/>
    </dgm:pt>
    <dgm:pt modelId="{70E33845-EF6F-8C40-91BD-399D54C87C82}" type="pres">
      <dgm:prSet presAssocID="{4FB1C85D-AC03-EC40-A0AB-60782A6A83C5}" presName="spNode" presStyleCnt="0"/>
      <dgm:spPr/>
    </dgm:pt>
    <dgm:pt modelId="{D25186BA-5622-554E-BF2A-E5BFE1BE0105}" type="pres">
      <dgm:prSet presAssocID="{B645CD5D-CBC6-804C-B566-E8043A6618A5}" presName="sibTrans" presStyleLbl="sibTrans1D1" presStyleIdx="1" presStyleCnt="4"/>
      <dgm:spPr/>
    </dgm:pt>
    <dgm:pt modelId="{80EFBA6B-4E62-8D41-BDE8-884E7F64959A}" type="pres">
      <dgm:prSet presAssocID="{76831B6A-5887-B44A-8211-D7753054B2A7}" presName="node" presStyleLbl="node1" presStyleIdx="2" presStyleCnt="4">
        <dgm:presLayoutVars>
          <dgm:bulletEnabled val="1"/>
        </dgm:presLayoutVars>
      </dgm:prSet>
      <dgm:spPr/>
    </dgm:pt>
    <dgm:pt modelId="{38C561C5-49F7-8646-B925-CF01B57FE224}" type="pres">
      <dgm:prSet presAssocID="{76831B6A-5887-B44A-8211-D7753054B2A7}" presName="spNode" presStyleCnt="0"/>
      <dgm:spPr/>
    </dgm:pt>
    <dgm:pt modelId="{FE86144F-A8D1-1942-9BF9-AF842C8D2525}" type="pres">
      <dgm:prSet presAssocID="{1DB1FBD3-68EF-C940-822A-D1A543375FD8}" presName="sibTrans" presStyleLbl="sibTrans1D1" presStyleIdx="2" presStyleCnt="4"/>
      <dgm:spPr/>
    </dgm:pt>
    <dgm:pt modelId="{C34C9846-A9DC-BD4F-BA68-869C34BA7FC3}" type="pres">
      <dgm:prSet presAssocID="{C63A21C8-BEAA-9941-9727-F8946ABF2AA4}" presName="node" presStyleLbl="node1" presStyleIdx="3" presStyleCnt="4">
        <dgm:presLayoutVars>
          <dgm:bulletEnabled val="1"/>
        </dgm:presLayoutVars>
      </dgm:prSet>
      <dgm:spPr/>
    </dgm:pt>
    <dgm:pt modelId="{C067EF24-3B33-164C-A7AD-A89DF2BCF8E4}" type="pres">
      <dgm:prSet presAssocID="{C63A21C8-BEAA-9941-9727-F8946ABF2AA4}" presName="spNode" presStyleCnt="0"/>
      <dgm:spPr/>
    </dgm:pt>
    <dgm:pt modelId="{93E8FE6C-4527-AC47-932F-2F765125C6BA}" type="pres">
      <dgm:prSet presAssocID="{2D2C9DD6-0B28-6E49-8841-6320F649290B}" presName="sibTrans" presStyleLbl="sibTrans1D1" presStyleIdx="3" presStyleCnt="4"/>
      <dgm:spPr/>
    </dgm:pt>
  </dgm:ptLst>
  <dgm:cxnLst>
    <dgm:cxn modelId="{4F7B371D-4C23-3E4A-AACF-5B684722837A}" type="presOf" srcId="{F057084B-00C9-F343-BCBA-E65477C93DE6}" destId="{6A4AF95C-8F30-DD47-8F63-2B592EDBF8B7}" srcOrd="0" destOrd="0" presId="urn:microsoft.com/office/officeart/2005/8/layout/cycle6"/>
    <dgm:cxn modelId="{26C7F91F-82F2-E746-BF5B-713C2EAD1BAF}" type="presOf" srcId="{76831B6A-5887-B44A-8211-D7753054B2A7}" destId="{80EFBA6B-4E62-8D41-BDE8-884E7F64959A}" srcOrd="0" destOrd="0" presId="urn:microsoft.com/office/officeart/2005/8/layout/cycle6"/>
    <dgm:cxn modelId="{B9923E3E-5CDC-0E42-9DBE-6C8A713DF3F5}" type="presOf" srcId="{F5097520-E941-5541-BC99-135E9F422B16}" destId="{01F9CC1B-BEAB-5D49-8C2E-0067A2E39A9A}" srcOrd="0" destOrd="0" presId="urn:microsoft.com/office/officeart/2005/8/layout/cycle6"/>
    <dgm:cxn modelId="{F97A595B-67FA-5E4E-85F9-60703D3603BF}" srcId="{F5097520-E941-5541-BC99-135E9F422B16}" destId="{4FB1C85D-AC03-EC40-A0AB-60782A6A83C5}" srcOrd="1" destOrd="0" parTransId="{23F27D34-4247-5148-B823-6CA8391EA58A}" sibTransId="{B645CD5D-CBC6-804C-B566-E8043A6618A5}"/>
    <dgm:cxn modelId="{7F24E264-4D01-9A48-BCAD-68C5D4F5E0F6}" type="presOf" srcId="{034B5300-901A-FE42-AEF3-6F08E765002C}" destId="{4E09B8BA-3DEC-E848-BCE9-EA653CDC9700}" srcOrd="0" destOrd="0" presId="urn:microsoft.com/office/officeart/2005/8/layout/cycle6"/>
    <dgm:cxn modelId="{445A4867-E837-184E-8E11-0C14AE290D4A}" srcId="{F5097520-E941-5541-BC99-135E9F422B16}" destId="{C63A21C8-BEAA-9941-9727-F8946ABF2AA4}" srcOrd="3" destOrd="0" parTransId="{6012A6D9-29F8-354D-AC3C-7A2AD7ECF4B7}" sibTransId="{2D2C9DD6-0B28-6E49-8841-6320F649290B}"/>
    <dgm:cxn modelId="{9B7E0988-C483-8744-A1FB-1CA2E6AE1576}" type="presOf" srcId="{4FB1C85D-AC03-EC40-A0AB-60782A6A83C5}" destId="{08B3583A-C388-4C4F-B11B-B30C073D5A53}" srcOrd="0" destOrd="0" presId="urn:microsoft.com/office/officeart/2005/8/layout/cycle6"/>
    <dgm:cxn modelId="{602EB988-82E7-324C-A827-4F86D7F3B99D}" type="presOf" srcId="{2D2C9DD6-0B28-6E49-8841-6320F649290B}" destId="{93E8FE6C-4527-AC47-932F-2F765125C6BA}" srcOrd="0" destOrd="0" presId="urn:microsoft.com/office/officeart/2005/8/layout/cycle6"/>
    <dgm:cxn modelId="{B5469891-A3BF-A440-A1E0-E16A04A958AB}" type="presOf" srcId="{C63A21C8-BEAA-9941-9727-F8946ABF2AA4}" destId="{C34C9846-A9DC-BD4F-BA68-869C34BA7FC3}" srcOrd="0" destOrd="0" presId="urn:microsoft.com/office/officeart/2005/8/layout/cycle6"/>
    <dgm:cxn modelId="{94099ECC-E10C-6442-8539-4E29D1C79795}" type="presOf" srcId="{1DB1FBD3-68EF-C940-822A-D1A543375FD8}" destId="{FE86144F-A8D1-1942-9BF9-AF842C8D2525}" srcOrd="0" destOrd="0" presId="urn:microsoft.com/office/officeart/2005/8/layout/cycle6"/>
    <dgm:cxn modelId="{F96309D3-50A5-C646-9A4C-13B2AC65DCDC}" type="presOf" srcId="{B645CD5D-CBC6-804C-B566-E8043A6618A5}" destId="{D25186BA-5622-554E-BF2A-E5BFE1BE0105}" srcOrd="0" destOrd="0" presId="urn:microsoft.com/office/officeart/2005/8/layout/cycle6"/>
    <dgm:cxn modelId="{F9467FE6-139A-DA4E-A741-A935F594E46E}" srcId="{F5097520-E941-5541-BC99-135E9F422B16}" destId="{F057084B-00C9-F343-BCBA-E65477C93DE6}" srcOrd="0" destOrd="0" parTransId="{3DCB0F2E-CD8D-FF48-B17C-633FA74D6DDD}" sibTransId="{034B5300-901A-FE42-AEF3-6F08E765002C}"/>
    <dgm:cxn modelId="{E70A33FD-A724-5A4E-AE8D-BECB229AAE45}" srcId="{F5097520-E941-5541-BC99-135E9F422B16}" destId="{76831B6A-5887-B44A-8211-D7753054B2A7}" srcOrd="2" destOrd="0" parTransId="{5EBF6C2A-1FBC-014C-BCF0-FD6C24617EDC}" sibTransId="{1DB1FBD3-68EF-C940-822A-D1A543375FD8}"/>
    <dgm:cxn modelId="{A12BD792-F99B-2D4F-A527-A05296C5DB8D}" type="presParOf" srcId="{01F9CC1B-BEAB-5D49-8C2E-0067A2E39A9A}" destId="{6A4AF95C-8F30-DD47-8F63-2B592EDBF8B7}" srcOrd="0" destOrd="0" presId="urn:microsoft.com/office/officeart/2005/8/layout/cycle6"/>
    <dgm:cxn modelId="{B0A428C8-7DD1-364F-836D-2FFFB87757CD}" type="presParOf" srcId="{01F9CC1B-BEAB-5D49-8C2E-0067A2E39A9A}" destId="{2D29DF97-8572-BF48-8B9C-D0A81C7C773C}" srcOrd="1" destOrd="0" presId="urn:microsoft.com/office/officeart/2005/8/layout/cycle6"/>
    <dgm:cxn modelId="{289FC19C-5205-E241-B68C-7C23512792AC}" type="presParOf" srcId="{01F9CC1B-BEAB-5D49-8C2E-0067A2E39A9A}" destId="{4E09B8BA-3DEC-E848-BCE9-EA653CDC9700}" srcOrd="2" destOrd="0" presId="urn:microsoft.com/office/officeart/2005/8/layout/cycle6"/>
    <dgm:cxn modelId="{31D03286-07D7-9040-BDA3-4B78CB2DB243}" type="presParOf" srcId="{01F9CC1B-BEAB-5D49-8C2E-0067A2E39A9A}" destId="{08B3583A-C388-4C4F-B11B-B30C073D5A53}" srcOrd="3" destOrd="0" presId="urn:microsoft.com/office/officeart/2005/8/layout/cycle6"/>
    <dgm:cxn modelId="{18E5913F-2183-5544-8590-49AFB1144A6A}" type="presParOf" srcId="{01F9CC1B-BEAB-5D49-8C2E-0067A2E39A9A}" destId="{70E33845-EF6F-8C40-91BD-399D54C87C82}" srcOrd="4" destOrd="0" presId="urn:microsoft.com/office/officeart/2005/8/layout/cycle6"/>
    <dgm:cxn modelId="{0A4A2B3E-4E80-8742-BEFB-9D882D3AB33A}" type="presParOf" srcId="{01F9CC1B-BEAB-5D49-8C2E-0067A2E39A9A}" destId="{D25186BA-5622-554E-BF2A-E5BFE1BE0105}" srcOrd="5" destOrd="0" presId="urn:microsoft.com/office/officeart/2005/8/layout/cycle6"/>
    <dgm:cxn modelId="{E6EB4D75-B657-AE4D-A74C-2F96079D9C91}" type="presParOf" srcId="{01F9CC1B-BEAB-5D49-8C2E-0067A2E39A9A}" destId="{80EFBA6B-4E62-8D41-BDE8-884E7F64959A}" srcOrd="6" destOrd="0" presId="urn:microsoft.com/office/officeart/2005/8/layout/cycle6"/>
    <dgm:cxn modelId="{B1D3F6EA-AD97-1A44-83A5-54074CD7F017}" type="presParOf" srcId="{01F9CC1B-BEAB-5D49-8C2E-0067A2E39A9A}" destId="{38C561C5-49F7-8646-B925-CF01B57FE224}" srcOrd="7" destOrd="0" presId="urn:microsoft.com/office/officeart/2005/8/layout/cycle6"/>
    <dgm:cxn modelId="{D4B66F9B-FCD8-344D-B3EF-684DAFEEE25A}" type="presParOf" srcId="{01F9CC1B-BEAB-5D49-8C2E-0067A2E39A9A}" destId="{FE86144F-A8D1-1942-9BF9-AF842C8D2525}" srcOrd="8" destOrd="0" presId="urn:microsoft.com/office/officeart/2005/8/layout/cycle6"/>
    <dgm:cxn modelId="{358C9AA7-6AE1-154E-8107-6E8D357822CF}" type="presParOf" srcId="{01F9CC1B-BEAB-5D49-8C2E-0067A2E39A9A}" destId="{C34C9846-A9DC-BD4F-BA68-869C34BA7FC3}" srcOrd="9" destOrd="0" presId="urn:microsoft.com/office/officeart/2005/8/layout/cycle6"/>
    <dgm:cxn modelId="{1624E49C-5E7C-CA4D-992C-86E235B535F2}" type="presParOf" srcId="{01F9CC1B-BEAB-5D49-8C2E-0067A2E39A9A}" destId="{C067EF24-3B33-164C-A7AD-A89DF2BCF8E4}" srcOrd="10" destOrd="0" presId="urn:microsoft.com/office/officeart/2005/8/layout/cycle6"/>
    <dgm:cxn modelId="{ED165938-5A44-074F-9025-0F62E9C3807D}" type="presParOf" srcId="{01F9CC1B-BEAB-5D49-8C2E-0067A2E39A9A}" destId="{93E8FE6C-4527-AC47-932F-2F765125C6BA}" srcOrd="11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F6E6A5-6B1B-964E-A866-C336A9F38104}" type="doc">
      <dgm:prSet loTypeId="urn:microsoft.com/office/officeart/2005/8/layout/defaul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4EB4046-77C4-AC44-8A09-C47E7A4AD962}">
      <dgm:prSet phldrT="[Text]"/>
      <dgm:spPr>
        <a:solidFill>
          <a:srgbClr val="314C57"/>
        </a:solidFill>
      </dgm:spPr>
      <dgm:t>
        <a:bodyPr/>
        <a:lstStyle/>
        <a:p>
          <a:r>
            <a:rPr lang="en-US" dirty="0"/>
            <a:t>Support</a:t>
          </a:r>
        </a:p>
      </dgm:t>
    </dgm:pt>
    <dgm:pt modelId="{C89BC835-34D6-2441-BAB9-CD5117EF44B9}" type="parTrans" cxnId="{C657B2ED-5A31-DE4F-B43A-8D1976109244}">
      <dgm:prSet/>
      <dgm:spPr/>
      <dgm:t>
        <a:bodyPr/>
        <a:lstStyle/>
        <a:p>
          <a:endParaRPr lang="en-US"/>
        </a:p>
      </dgm:t>
    </dgm:pt>
    <dgm:pt modelId="{F41C400E-78BD-7E45-A491-800BCFEAB3F0}" type="sibTrans" cxnId="{C657B2ED-5A31-DE4F-B43A-8D1976109244}">
      <dgm:prSet/>
      <dgm:spPr/>
      <dgm:t>
        <a:bodyPr/>
        <a:lstStyle/>
        <a:p>
          <a:endParaRPr lang="en-US"/>
        </a:p>
      </dgm:t>
    </dgm:pt>
    <dgm:pt modelId="{FA80AD74-7588-164B-A610-17C2E6CD39E9}">
      <dgm:prSet phldrT="[Text]"/>
      <dgm:spPr>
        <a:solidFill>
          <a:srgbClr val="314C57"/>
        </a:solidFill>
      </dgm:spPr>
      <dgm:t>
        <a:bodyPr/>
        <a:lstStyle/>
        <a:p>
          <a:r>
            <a:rPr lang="en-US" dirty="0"/>
            <a:t>Build</a:t>
          </a:r>
        </a:p>
      </dgm:t>
    </dgm:pt>
    <dgm:pt modelId="{D9063DE5-1588-CA48-A7CB-601234C51F03}" type="parTrans" cxnId="{FECB33D1-2642-8D43-AB40-3D7BE1C6E30C}">
      <dgm:prSet/>
      <dgm:spPr/>
      <dgm:t>
        <a:bodyPr/>
        <a:lstStyle/>
        <a:p>
          <a:endParaRPr lang="en-US"/>
        </a:p>
      </dgm:t>
    </dgm:pt>
    <dgm:pt modelId="{04DC49BB-D8C7-7B40-A5A8-A9CBE762D961}" type="sibTrans" cxnId="{FECB33D1-2642-8D43-AB40-3D7BE1C6E30C}">
      <dgm:prSet/>
      <dgm:spPr/>
      <dgm:t>
        <a:bodyPr/>
        <a:lstStyle/>
        <a:p>
          <a:endParaRPr lang="en-US"/>
        </a:p>
      </dgm:t>
    </dgm:pt>
    <dgm:pt modelId="{E36A9BC9-09B3-B341-80A8-0F10C4197006}">
      <dgm:prSet phldrT="[Text]"/>
      <dgm:spPr>
        <a:solidFill>
          <a:srgbClr val="314C57"/>
        </a:solidFill>
      </dgm:spPr>
      <dgm:t>
        <a:bodyPr/>
        <a:lstStyle/>
        <a:p>
          <a:r>
            <a:rPr lang="en-US" dirty="0"/>
            <a:t>Explain</a:t>
          </a:r>
        </a:p>
      </dgm:t>
    </dgm:pt>
    <dgm:pt modelId="{BD057055-2883-7041-8B21-60DCB747C94D}" type="parTrans" cxnId="{EB74CD5F-C5DF-454F-BBF4-58716622CB3A}">
      <dgm:prSet/>
      <dgm:spPr/>
      <dgm:t>
        <a:bodyPr/>
        <a:lstStyle/>
        <a:p>
          <a:endParaRPr lang="en-US"/>
        </a:p>
      </dgm:t>
    </dgm:pt>
    <dgm:pt modelId="{319537B9-B10A-AF4F-945B-0B9F1249A7FB}" type="sibTrans" cxnId="{EB74CD5F-C5DF-454F-BBF4-58716622CB3A}">
      <dgm:prSet/>
      <dgm:spPr/>
      <dgm:t>
        <a:bodyPr/>
        <a:lstStyle/>
        <a:p>
          <a:endParaRPr lang="en-US"/>
        </a:p>
      </dgm:t>
    </dgm:pt>
    <dgm:pt modelId="{FBE4993D-F175-D44B-847D-8E5C5253C620}">
      <dgm:prSet phldrT="[Text]"/>
      <dgm:spPr>
        <a:solidFill>
          <a:srgbClr val="314C57"/>
        </a:solidFill>
      </dgm:spPr>
      <dgm:t>
        <a:bodyPr/>
        <a:lstStyle/>
        <a:p>
          <a:r>
            <a:rPr lang="en-US" dirty="0"/>
            <a:t>Tell</a:t>
          </a:r>
        </a:p>
      </dgm:t>
    </dgm:pt>
    <dgm:pt modelId="{AE7A1C45-A49C-CD46-AC79-3056E92B574E}" type="parTrans" cxnId="{86737CF5-D5CA-4D46-B12A-FE6D5B10A5C5}">
      <dgm:prSet/>
      <dgm:spPr/>
      <dgm:t>
        <a:bodyPr/>
        <a:lstStyle/>
        <a:p>
          <a:endParaRPr lang="en-US"/>
        </a:p>
      </dgm:t>
    </dgm:pt>
    <dgm:pt modelId="{23DB46DC-F392-544B-AB86-257930ABFEBE}" type="sibTrans" cxnId="{86737CF5-D5CA-4D46-B12A-FE6D5B10A5C5}">
      <dgm:prSet/>
      <dgm:spPr/>
      <dgm:t>
        <a:bodyPr/>
        <a:lstStyle/>
        <a:p>
          <a:endParaRPr lang="en-US"/>
        </a:p>
      </dgm:t>
    </dgm:pt>
    <dgm:pt modelId="{26F919BD-1B49-2149-B330-422E308FAE9F}" type="pres">
      <dgm:prSet presAssocID="{D7F6E6A5-6B1B-964E-A866-C336A9F38104}" presName="diagram" presStyleCnt="0">
        <dgm:presLayoutVars>
          <dgm:dir/>
          <dgm:resizeHandles val="exact"/>
        </dgm:presLayoutVars>
      </dgm:prSet>
      <dgm:spPr/>
    </dgm:pt>
    <dgm:pt modelId="{D71C6FBE-B46F-D141-8935-C584A80CA889}" type="pres">
      <dgm:prSet presAssocID="{94EB4046-77C4-AC44-8A09-C47E7A4AD962}" presName="node" presStyleLbl="node1" presStyleIdx="0" presStyleCnt="4">
        <dgm:presLayoutVars>
          <dgm:bulletEnabled val="1"/>
        </dgm:presLayoutVars>
      </dgm:prSet>
      <dgm:spPr/>
    </dgm:pt>
    <dgm:pt modelId="{63F5EF56-9F76-9444-91CA-E0087F860DC0}" type="pres">
      <dgm:prSet presAssocID="{F41C400E-78BD-7E45-A491-800BCFEAB3F0}" presName="sibTrans" presStyleCnt="0"/>
      <dgm:spPr/>
    </dgm:pt>
    <dgm:pt modelId="{AEF2AE75-3444-9C41-A514-4FF80EFBA319}" type="pres">
      <dgm:prSet presAssocID="{FA80AD74-7588-164B-A610-17C2E6CD39E9}" presName="node" presStyleLbl="node1" presStyleIdx="1" presStyleCnt="4">
        <dgm:presLayoutVars>
          <dgm:bulletEnabled val="1"/>
        </dgm:presLayoutVars>
      </dgm:prSet>
      <dgm:spPr/>
    </dgm:pt>
    <dgm:pt modelId="{93D7C762-DAEF-7348-9099-8F4D952C2630}" type="pres">
      <dgm:prSet presAssocID="{04DC49BB-D8C7-7B40-A5A8-A9CBE762D961}" presName="sibTrans" presStyleCnt="0"/>
      <dgm:spPr/>
    </dgm:pt>
    <dgm:pt modelId="{281346F4-A35D-B34B-85C7-4BD0426B06A5}" type="pres">
      <dgm:prSet presAssocID="{E36A9BC9-09B3-B341-80A8-0F10C4197006}" presName="node" presStyleLbl="node1" presStyleIdx="2" presStyleCnt="4">
        <dgm:presLayoutVars>
          <dgm:bulletEnabled val="1"/>
        </dgm:presLayoutVars>
      </dgm:prSet>
      <dgm:spPr/>
    </dgm:pt>
    <dgm:pt modelId="{02799DEE-0A03-1F43-A74D-B5DF84000B06}" type="pres">
      <dgm:prSet presAssocID="{319537B9-B10A-AF4F-945B-0B9F1249A7FB}" presName="sibTrans" presStyleCnt="0"/>
      <dgm:spPr/>
    </dgm:pt>
    <dgm:pt modelId="{D105588A-75A4-AC4C-9445-FACBFDA9FCBC}" type="pres">
      <dgm:prSet presAssocID="{FBE4993D-F175-D44B-847D-8E5C5253C620}" presName="node" presStyleLbl="node1" presStyleIdx="3" presStyleCnt="4">
        <dgm:presLayoutVars>
          <dgm:bulletEnabled val="1"/>
        </dgm:presLayoutVars>
      </dgm:prSet>
      <dgm:spPr/>
    </dgm:pt>
  </dgm:ptLst>
  <dgm:cxnLst>
    <dgm:cxn modelId="{EB74CD5F-C5DF-454F-BBF4-58716622CB3A}" srcId="{D7F6E6A5-6B1B-964E-A866-C336A9F38104}" destId="{E36A9BC9-09B3-B341-80A8-0F10C4197006}" srcOrd="2" destOrd="0" parTransId="{BD057055-2883-7041-8B21-60DCB747C94D}" sibTransId="{319537B9-B10A-AF4F-945B-0B9F1249A7FB}"/>
    <dgm:cxn modelId="{7AAD6E71-065F-1749-966B-47BB428632D6}" type="presOf" srcId="{D7F6E6A5-6B1B-964E-A866-C336A9F38104}" destId="{26F919BD-1B49-2149-B330-422E308FAE9F}" srcOrd="0" destOrd="0" presId="urn:microsoft.com/office/officeart/2005/8/layout/default"/>
    <dgm:cxn modelId="{0039CA57-DFAD-C64F-BEA3-B7EBA8508EB7}" type="presOf" srcId="{94EB4046-77C4-AC44-8A09-C47E7A4AD962}" destId="{D71C6FBE-B46F-D141-8935-C584A80CA889}" srcOrd="0" destOrd="0" presId="urn:microsoft.com/office/officeart/2005/8/layout/default"/>
    <dgm:cxn modelId="{DAA4D08E-5405-3F4D-9C2D-CC794A501D86}" type="presOf" srcId="{E36A9BC9-09B3-B341-80A8-0F10C4197006}" destId="{281346F4-A35D-B34B-85C7-4BD0426B06A5}" srcOrd="0" destOrd="0" presId="urn:microsoft.com/office/officeart/2005/8/layout/default"/>
    <dgm:cxn modelId="{04CDBD94-77D8-8041-88F3-8EC75AA26C87}" type="presOf" srcId="{FBE4993D-F175-D44B-847D-8E5C5253C620}" destId="{D105588A-75A4-AC4C-9445-FACBFDA9FCBC}" srcOrd="0" destOrd="0" presId="urn:microsoft.com/office/officeart/2005/8/layout/default"/>
    <dgm:cxn modelId="{FECB33D1-2642-8D43-AB40-3D7BE1C6E30C}" srcId="{D7F6E6A5-6B1B-964E-A866-C336A9F38104}" destId="{FA80AD74-7588-164B-A610-17C2E6CD39E9}" srcOrd="1" destOrd="0" parTransId="{D9063DE5-1588-CA48-A7CB-601234C51F03}" sibTransId="{04DC49BB-D8C7-7B40-A5A8-A9CBE762D961}"/>
    <dgm:cxn modelId="{FB14E8D1-FFCE-B141-A9CB-9DFB9B4E9924}" type="presOf" srcId="{FA80AD74-7588-164B-A610-17C2E6CD39E9}" destId="{AEF2AE75-3444-9C41-A514-4FF80EFBA319}" srcOrd="0" destOrd="0" presId="urn:microsoft.com/office/officeart/2005/8/layout/default"/>
    <dgm:cxn modelId="{C657B2ED-5A31-DE4F-B43A-8D1976109244}" srcId="{D7F6E6A5-6B1B-964E-A866-C336A9F38104}" destId="{94EB4046-77C4-AC44-8A09-C47E7A4AD962}" srcOrd="0" destOrd="0" parTransId="{C89BC835-34D6-2441-BAB9-CD5117EF44B9}" sibTransId="{F41C400E-78BD-7E45-A491-800BCFEAB3F0}"/>
    <dgm:cxn modelId="{86737CF5-D5CA-4D46-B12A-FE6D5B10A5C5}" srcId="{D7F6E6A5-6B1B-964E-A866-C336A9F38104}" destId="{FBE4993D-F175-D44B-847D-8E5C5253C620}" srcOrd="3" destOrd="0" parTransId="{AE7A1C45-A49C-CD46-AC79-3056E92B574E}" sibTransId="{23DB46DC-F392-544B-AB86-257930ABFEBE}"/>
    <dgm:cxn modelId="{2964799A-6E62-9D4D-B63B-3BABE368A33C}" type="presParOf" srcId="{26F919BD-1B49-2149-B330-422E308FAE9F}" destId="{D71C6FBE-B46F-D141-8935-C584A80CA889}" srcOrd="0" destOrd="0" presId="urn:microsoft.com/office/officeart/2005/8/layout/default"/>
    <dgm:cxn modelId="{01C0648A-A4A0-4747-8CB8-DE58F18DE40F}" type="presParOf" srcId="{26F919BD-1B49-2149-B330-422E308FAE9F}" destId="{63F5EF56-9F76-9444-91CA-E0087F860DC0}" srcOrd="1" destOrd="0" presId="urn:microsoft.com/office/officeart/2005/8/layout/default"/>
    <dgm:cxn modelId="{2A6B0FC6-B57A-5640-B62D-1EA2D5433EA9}" type="presParOf" srcId="{26F919BD-1B49-2149-B330-422E308FAE9F}" destId="{AEF2AE75-3444-9C41-A514-4FF80EFBA319}" srcOrd="2" destOrd="0" presId="urn:microsoft.com/office/officeart/2005/8/layout/default"/>
    <dgm:cxn modelId="{8327621D-E004-C443-8DF3-0D4E894889A3}" type="presParOf" srcId="{26F919BD-1B49-2149-B330-422E308FAE9F}" destId="{93D7C762-DAEF-7348-9099-8F4D952C2630}" srcOrd="3" destOrd="0" presId="urn:microsoft.com/office/officeart/2005/8/layout/default"/>
    <dgm:cxn modelId="{C484E784-4BFC-FC40-89D8-DDD589E63F0E}" type="presParOf" srcId="{26F919BD-1B49-2149-B330-422E308FAE9F}" destId="{281346F4-A35D-B34B-85C7-4BD0426B06A5}" srcOrd="4" destOrd="0" presId="urn:microsoft.com/office/officeart/2005/8/layout/default"/>
    <dgm:cxn modelId="{51D98753-F9FF-264C-91BE-4F2262E5F0DC}" type="presParOf" srcId="{26F919BD-1B49-2149-B330-422E308FAE9F}" destId="{02799DEE-0A03-1F43-A74D-B5DF84000B06}" srcOrd="5" destOrd="0" presId="urn:microsoft.com/office/officeart/2005/8/layout/default"/>
    <dgm:cxn modelId="{813D1DA5-724C-7344-A53B-F6CB25D9F943}" type="presParOf" srcId="{26F919BD-1B49-2149-B330-422E308FAE9F}" destId="{D105588A-75A4-AC4C-9445-FACBFDA9FCBC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37C7E74-1DC2-D54C-9652-2BE758C6C6CF}" type="doc">
      <dgm:prSet loTypeId="urn:microsoft.com/office/officeart/2005/8/layout/defaul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C8B31E0-1B28-1746-A735-8CCABC548145}">
      <dgm:prSet phldrT="[Text]"/>
      <dgm:spPr>
        <a:solidFill>
          <a:srgbClr val="CCA49C"/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Anecdotes</a:t>
          </a:r>
        </a:p>
      </dgm:t>
    </dgm:pt>
    <dgm:pt modelId="{E31CBB1D-CC06-0043-B601-ACCAA53B6236}" type="parTrans" cxnId="{F9CDEF59-AFD8-5441-B4BA-6E261F70693D}">
      <dgm:prSet/>
      <dgm:spPr/>
      <dgm:t>
        <a:bodyPr/>
        <a:lstStyle/>
        <a:p>
          <a:endParaRPr lang="en-US"/>
        </a:p>
      </dgm:t>
    </dgm:pt>
    <dgm:pt modelId="{2C92218A-FDCF-AC43-B307-CD477945DCED}" type="sibTrans" cxnId="{F9CDEF59-AFD8-5441-B4BA-6E261F70693D}">
      <dgm:prSet/>
      <dgm:spPr/>
      <dgm:t>
        <a:bodyPr/>
        <a:lstStyle/>
        <a:p>
          <a:endParaRPr lang="en-US"/>
        </a:p>
      </dgm:t>
    </dgm:pt>
    <dgm:pt modelId="{E957BBE8-3925-9F4B-943A-503F81FD35D7}">
      <dgm:prSet phldrT="[Text]"/>
      <dgm:spPr>
        <a:solidFill>
          <a:srgbClr val="CCA49C"/>
        </a:solidFill>
      </dgm:spPr>
      <dgm:t>
        <a:bodyPr/>
        <a:lstStyle/>
        <a:p>
          <a:r>
            <a:rPr lang="en-US" dirty="0"/>
            <a:t>Expert Analysis</a:t>
          </a:r>
        </a:p>
      </dgm:t>
    </dgm:pt>
    <dgm:pt modelId="{2AEF2EAF-3E0D-404C-B5AF-70230A4A8AAC}" type="parTrans" cxnId="{F827BFAC-E47C-B347-84D1-6FD0C51232C6}">
      <dgm:prSet/>
      <dgm:spPr/>
      <dgm:t>
        <a:bodyPr/>
        <a:lstStyle/>
        <a:p>
          <a:endParaRPr lang="en-US"/>
        </a:p>
      </dgm:t>
    </dgm:pt>
    <dgm:pt modelId="{2C30CE10-CFA3-2646-88C2-2192F038E821}" type="sibTrans" cxnId="{F827BFAC-E47C-B347-84D1-6FD0C51232C6}">
      <dgm:prSet/>
      <dgm:spPr/>
      <dgm:t>
        <a:bodyPr/>
        <a:lstStyle/>
        <a:p>
          <a:endParaRPr lang="en-US"/>
        </a:p>
      </dgm:t>
    </dgm:pt>
    <dgm:pt modelId="{F16C5F09-46D8-174E-968F-C7306E24212A}">
      <dgm:prSet phldrT="[Text]"/>
      <dgm:spPr>
        <a:solidFill>
          <a:srgbClr val="CCA49C"/>
        </a:solidFill>
      </dgm:spPr>
      <dgm:t>
        <a:bodyPr/>
        <a:lstStyle/>
        <a:p>
          <a:r>
            <a:rPr lang="en-US" dirty="0"/>
            <a:t>Facts</a:t>
          </a:r>
        </a:p>
      </dgm:t>
    </dgm:pt>
    <dgm:pt modelId="{CACF2876-E339-8043-B605-41D2AF589314}" type="parTrans" cxnId="{E6284BFB-8EE2-E44A-AB13-F35D0F53ABBF}">
      <dgm:prSet/>
      <dgm:spPr/>
      <dgm:t>
        <a:bodyPr/>
        <a:lstStyle/>
        <a:p>
          <a:endParaRPr lang="en-US"/>
        </a:p>
      </dgm:t>
    </dgm:pt>
    <dgm:pt modelId="{2F52F570-4080-8F45-8843-1487C87BE1F6}" type="sibTrans" cxnId="{E6284BFB-8EE2-E44A-AB13-F35D0F53ABBF}">
      <dgm:prSet/>
      <dgm:spPr/>
      <dgm:t>
        <a:bodyPr/>
        <a:lstStyle/>
        <a:p>
          <a:endParaRPr lang="en-US"/>
        </a:p>
      </dgm:t>
    </dgm:pt>
    <dgm:pt modelId="{A697BFE4-A1F6-B044-A646-D25136AFE789}">
      <dgm:prSet phldrT="[Text]"/>
      <dgm:spPr>
        <a:solidFill>
          <a:srgbClr val="CCA49C"/>
        </a:solidFill>
      </dgm:spPr>
      <dgm:t>
        <a:bodyPr/>
        <a:lstStyle/>
        <a:p>
          <a:r>
            <a:rPr lang="en-US" dirty="0"/>
            <a:t>Reflections</a:t>
          </a:r>
        </a:p>
      </dgm:t>
    </dgm:pt>
    <dgm:pt modelId="{4D1A89DB-4FFD-DE4B-8445-C01D98B84644}" type="parTrans" cxnId="{999A2C6C-76B1-5540-A2C9-97CCFD924C36}">
      <dgm:prSet/>
      <dgm:spPr/>
      <dgm:t>
        <a:bodyPr/>
        <a:lstStyle/>
        <a:p>
          <a:endParaRPr lang="en-US"/>
        </a:p>
      </dgm:t>
    </dgm:pt>
    <dgm:pt modelId="{1A78FE81-F17B-524D-9085-3197EC8ED632}" type="sibTrans" cxnId="{999A2C6C-76B1-5540-A2C9-97CCFD924C36}">
      <dgm:prSet/>
      <dgm:spPr/>
      <dgm:t>
        <a:bodyPr/>
        <a:lstStyle/>
        <a:p>
          <a:endParaRPr lang="en-US"/>
        </a:p>
      </dgm:t>
    </dgm:pt>
    <dgm:pt modelId="{BDB4DB30-EC74-844C-ACA6-89EBFAEDD2D8}">
      <dgm:prSet phldrT="[Text]"/>
      <dgm:spPr>
        <a:solidFill>
          <a:srgbClr val="CCA49C"/>
        </a:solidFill>
      </dgm:spPr>
      <dgm:t>
        <a:bodyPr/>
        <a:lstStyle/>
        <a:p>
          <a:r>
            <a:rPr lang="en-US" dirty="0"/>
            <a:t>Statistics</a:t>
          </a:r>
        </a:p>
      </dgm:t>
    </dgm:pt>
    <dgm:pt modelId="{E83B65AF-D0A4-0E41-893D-667E3881837D}" type="parTrans" cxnId="{3DAEDAE2-C7DB-7F46-AD99-EB0746E2A2B1}">
      <dgm:prSet/>
      <dgm:spPr/>
      <dgm:t>
        <a:bodyPr/>
        <a:lstStyle/>
        <a:p>
          <a:endParaRPr lang="en-US"/>
        </a:p>
      </dgm:t>
    </dgm:pt>
    <dgm:pt modelId="{C2D7757D-D758-C945-83E5-727A5B8D8255}" type="sibTrans" cxnId="{3DAEDAE2-C7DB-7F46-AD99-EB0746E2A2B1}">
      <dgm:prSet/>
      <dgm:spPr/>
      <dgm:t>
        <a:bodyPr/>
        <a:lstStyle/>
        <a:p>
          <a:endParaRPr lang="en-US"/>
        </a:p>
      </dgm:t>
    </dgm:pt>
    <dgm:pt modelId="{3D12DFCE-4193-0548-93D5-09A38B32A2A2}">
      <dgm:prSet/>
      <dgm:spPr>
        <a:solidFill>
          <a:srgbClr val="CCA49C"/>
        </a:solidFill>
      </dgm:spPr>
      <dgm:t>
        <a:bodyPr/>
        <a:lstStyle/>
        <a:p>
          <a:r>
            <a:rPr lang="en-US" dirty="0"/>
            <a:t>Descriptions</a:t>
          </a:r>
        </a:p>
      </dgm:t>
    </dgm:pt>
    <dgm:pt modelId="{E29E0C98-5EDC-0E40-8EBB-58748793628F}" type="parTrans" cxnId="{2BAFAA56-F94C-0449-8C36-9E8314A61BE8}">
      <dgm:prSet/>
      <dgm:spPr/>
      <dgm:t>
        <a:bodyPr/>
        <a:lstStyle/>
        <a:p>
          <a:endParaRPr lang="en-US"/>
        </a:p>
      </dgm:t>
    </dgm:pt>
    <dgm:pt modelId="{911816E2-4858-084D-8645-02450C3BEC0A}" type="sibTrans" cxnId="{2BAFAA56-F94C-0449-8C36-9E8314A61BE8}">
      <dgm:prSet/>
      <dgm:spPr/>
      <dgm:t>
        <a:bodyPr/>
        <a:lstStyle/>
        <a:p>
          <a:endParaRPr lang="en-US"/>
        </a:p>
      </dgm:t>
    </dgm:pt>
    <dgm:pt modelId="{DE4E56A6-14E6-AD4A-8B53-D5DAA17763EC}">
      <dgm:prSet/>
      <dgm:spPr>
        <a:solidFill>
          <a:srgbClr val="CCA49C"/>
        </a:solidFill>
      </dgm:spPr>
      <dgm:t>
        <a:bodyPr/>
        <a:lstStyle/>
        <a:p>
          <a:r>
            <a:rPr lang="en-US" dirty="0"/>
            <a:t>Examples</a:t>
          </a:r>
        </a:p>
      </dgm:t>
    </dgm:pt>
    <dgm:pt modelId="{BBD2D018-70CD-AA4E-8079-5CE09B0B567C}" type="parTrans" cxnId="{A946197B-B2BB-1046-9348-60168625A74B}">
      <dgm:prSet/>
      <dgm:spPr/>
      <dgm:t>
        <a:bodyPr/>
        <a:lstStyle/>
        <a:p>
          <a:endParaRPr lang="en-US"/>
        </a:p>
      </dgm:t>
    </dgm:pt>
    <dgm:pt modelId="{78C8EFC8-6323-5E40-B872-34E69CCE86BC}" type="sibTrans" cxnId="{A946197B-B2BB-1046-9348-60168625A74B}">
      <dgm:prSet/>
      <dgm:spPr/>
      <dgm:t>
        <a:bodyPr/>
        <a:lstStyle/>
        <a:p>
          <a:endParaRPr lang="en-US"/>
        </a:p>
      </dgm:t>
    </dgm:pt>
    <dgm:pt modelId="{51DE8AA3-A7AD-6043-BD8D-AD3CF3D19D32}" type="pres">
      <dgm:prSet presAssocID="{937C7E74-1DC2-D54C-9652-2BE758C6C6CF}" presName="diagram" presStyleCnt="0">
        <dgm:presLayoutVars>
          <dgm:dir/>
          <dgm:resizeHandles val="exact"/>
        </dgm:presLayoutVars>
      </dgm:prSet>
      <dgm:spPr/>
    </dgm:pt>
    <dgm:pt modelId="{ADCB00CF-3C66-944C-9CAE-A18EA6141376}" type="pres">
      <dgm:prSet presAssocID="{8C8B31E0-1B28-1746-A735-8CCABC548145}" presName="node" presStyleLbl="node1" presStyleIdx="0" presStyleCnt="7">
        <dgm:presLayoutVars>
          <dgm:bulletEnabled val="1"/>
        </dgm:presLayoutVars>
      </dgm:prSet>
      <dgm:spPr/>
    </dgm:pt>
    <dgm:pt modelId="{A2EB100F-7B7C-0D48-9800-EADD7121EEE3}" type="pres">
      <dgm:prSet presAssocID="{2C92218A-FDCF-AC43-B307-CD477945DCED}" presName="sibTrans" presStyleCnt="0"/>
      <dgm:spPr/>
    </dgm:pt>
    <dgm:pt modelId="{8857B421-FFCB-C44B-8C4D-CED0FE9115EB}" type="pres">
      <dgm:prSet presAssocID="{3D12DFCE-4193-0548-93D5-09A38B32A2A2}" presName="node" presStyleLbl="node1" presStyleIdx="1" presStyleCnt="7">
        <dgm:presLayoutVars>
          <dgm:bulletEnabled val="1"/>
        </dgm:presLayoutVars>
      </dgm:prSet>
      <dgm:spPr/>
    </dgm:pt>
    <dgm:pt modelId="{0FEAFD66-D022-3940-A0E1-AEF0291E9CBE}" type="pres">
      <dgm:prSet presAssocID="{911816E2-4858-084D-8645-02450C3BEC0A}" presName="sibTrans" presStyleCnt="0"/>
      <dgm:spPr/>
    </dgm:pt>
    <dgm:pt modelId="{1DE6B8B1-0F97-E34E-8085-31052F361F0F}" type="pres">
      <dgm:prSet presAssocID="{DE4E56A6-14E6-AD4A-8B53-D5DAA17763EC}" presName="node" presStyleLbl="node1" presStyleIdx="2" presStyleCnt="7">
        <dgm:presLayoutVars>
          <dgm:bulletEnabled val="1"/>
        </dgm:presLayoutVars>
      </dgm:prSet>
      <dgm:spPr/>
    </dgm:pt>
    <dgm:pt modelId="{159CC03F-2FFF-A744-B987-496F8D140F63}" type="pres">
      <dgm:prSet presAssocID="{78C8EFC8-6323-5E40-B872-34E69CCE86BC}" presName="sibTrans" presStyleCnt="0"/>
      <dgm:spPr/>
    </dgm:pt>
    <dgm:pt modelId="{A06FC4D4-7A67-A046-9DBB-8B08002E21BB}" type="pres">
      <dgm:prSet presAssocID="{E957BBE8-3925-9F4B-943A-503F81FD35D7}" presName="node" presStyleLbl="node1" presStyleIdx="3" presStyleCnt="7">
        <dgm:presLayoutVars>
          <dgm:bulletEnabled val="1"/>
        </dgm:presLayoutVars>
      </dgm:prSet>
      <dgm:spPr/>
    </dgm:pt>
    <dgm:pt modelId="{629078BF-FCB3-7E4E-9D29-99508AEBE29C}" type="pres">
      <dgm:prSet presAssocID="{2C30CE10-CFA3-2646-88C2-2192F038E821}" presName="sibTrans" presStyleCnt="0"/>
      <dgm:spPr/>
    </dgm:pt>
    <dgm:pt modelId="{2968376C-BFDE-354E-88B6-BA0404BD0C58}" type="pres">
      <dgm:prSet presAssocID="{F16C5F09-46D8-174E-968F-C7306E24212A}" presName="node" presStyleLbl="node1" presStyleIdx="4" presStyleCnt="7">
        <dgm:presLayoutVars>
          <dgm:bulletEnabled val="1"/>
        </dgm:presLayoutVars>
      </dgm:prSet>
      <dgm:spPr/>
    </dgm:pt>
    <dgm:pt modelId="{C0F5BA96-0DFF-C14C-8840-A72CE1CDA2F8}" type="pres">
      <dgm:prSet presAssocID="{2F52F570-4080-8F45-8843-1487C87BE1F6}" presName="sibTrans" presStyleCnt="0"/>
      <dgm:spPr/>
    </dgm:pt>
    <dgm:pt modelId="{8C9C4B21-9709-4749-8591-F136D1DE8BED}" type="pres">
      <dgm:prSet presAssocID="{A697BFE4-A1F6-B044-A646-D25136AFE789}" presName="node" presStyleLbl="node1" presStyleIdx="5" presStyleCnt="7">
        <dgm:presLayoutVars>
          <dgm:bulletEnabled val="1"/>
        </dgm:presLayoutVars>
      </dgm:prSet>
      <dgm:spPr/>
    </dgm:pt>
    <dgm:pt modelId="{8BFC1B8F-AA4A-9340-AFFA-8DA736131E43}" type="pres">
      <dgm:prSet presAssocID="{1A78FE81-F17B-524D-9085-3197EC8ED632}" presName="sibTrans" presStyleCnt="0"/>
      <dgm:spPr/>
    </dgm:pt>
    <dgm:pt modelId="{F6D2C47B-2D3A-3742-B7EF-81553CB78C45}" type="pres">
      <dgm:prSet presAssocID="{BDB4DB30-EC74-844C-ACA6-89EBFAEDD2D8}" presName="node" presStyleLbl="node1" presStyleIdx="6" presStyleCnt="7">
        <dgm:presLayoutVars>
          <dgm:bulletEnabled val="1"/>
        </dgm:presLayoutVars>
      </dgm:prSet>
      <dgm:spPr/>
    </dgm:pt>
  </dgm:ptLst>
  <dgm:cxnLst>
    <dgm:cxn modelId="{D782BA0E-A55A-B340-90EE-857A913F2212}" type="presOf" srcId="{A697BFE4-A1F6-B044-A646-D25136AFE789}" destId="{8C9C4B21-9709-4749-8591-F136D1DE8BED}" srcOrd="0" destOrd="0" presId="urn:microsoft.com/office/officeart/2005/8/layout/default"/>
    <dgm:cxn modelId="{4A2CB715-D792-2C47-B8A1-4A2FAFA05AFD}" type="presOf" srcId="{DE4E56A6-14E6-AD4A-8B53-D5DAA17763EC}" destId="{1DE6B8B1-0F97-E34E-8085-31052F361F0F}" srcOrd="0" destOrd="0" presId="urn:microsoft.com/office/officeart/2005/8/layout/default"/>
    <dgm:cxn modelId="{1D75221E-103D-1F45-A0EC-F8F873DB2952}" type="presOf" srcId="{E957BBE8-3925-9F4B-943A-503F81FD35D7}" destId="{A06FC4D4-7A67-A046-9DBB-8B08002E21BB}" srcOrd="0" destOrd="0" presId="urn:microsoft.com/office/officeart/2005/8/layout/default"/>
    <dgm:cxn modelId="{0195EE31-31DF-B740-B65C-3F046D9D8CBB}" type="presOf" srcId="{F16C5F09-46D8-174E-968F-C7306E24212A}" destId="{2968376C-BFDE-354E-88B6-BA0404BD0C58}" srcOrd="0" destOrd="0" presId="urn:microsoft.com/office/officeart/2005/8/layout/default"/>
    <dgm:cxn modelId="{2DBB5343-FA75-B347-9FF5-0F618A390E72}" type="presOf" srcId="{8C8B31E0-1B28-1746-A735-8CCABC548145}" destId="{ADCB00CF-3C66-944C-9CAE-A18EA6141376}" srcOrd="0" destOrd="0" presId="urn:microsoft.com/office/officeart/2005/8/layout/default"/>
    <dgm:cxn modelId="{999A2C6C-76B1-5540-A2C9-97CCFD924C36}" srcId="{937C7E74-1DC2-D54C-9652-2BE758C6C6CF}" destId="{A697BFE4-A1F6-B044-A646-D25136AFE789}" srcOrd="5" destOrd="0" parTransId="{4D1A89DB-4FFD-DE4B-8445-C01D98B84644}" sibTransId="{1A78FE81-F17B-524D-9085-3197EC8ED632}"/>
    <dgm:cxn modelId="{1DCA3074-7E77-0A4B-8573-012191147668}" type="presOf" srcId="{BDB4DB30-EC74-844C-ACA6-89EBFAEDD2D8}" destId="{F6D2C47B-2D3A-3742-B7EF-81553CB78C45}" srcOrd="0" destOrd="0" presId="urn:microsoft.com/office/officeart/2005/8/layout/default"/>
    <dgm:cxn modelId="{2BAFAA56-F94C-0449-8C36-9E8314A61BE8}" srcId="{937C7E74-1DC2-D54C-9652-2BE758C6C6CF}" destId="{3D12DFCE-4193-0548-93D5-09A38B32A2A2}" srcOrd="1" destOrd="0" parTransId="{E29E0C98-5EDC-0E40-8EBB-58748793628F}" sibTransId="{911816E2-4858-084D-8645-02450C3BEC0A}"/>
    <dgm:cxn modelId="{F9CDEF59-AFD8-5441-B4BA-6E261F70693D}" srcId="{937C7E74-1DC2-D54C-9652-2BE758C6C6CF}" destId="{8C8B31E0-1B28-1746-A735-8CCABC548145}" srcOrd="0" destOrd="0" parTransId="{E31CBB1D-CC06-0043-B601-ACCAA53B6236}" sibTransId="{2C92218A-FDCF-AC43-B307-CD477945DCED}"/>
    <dgm:cxn modelId="{A946197B-B2BB-1046-9348-60168625A74B}" srcId="{937C7E74-1DC2-D54C-9652-2BE758C6C6CF}" destId="{DE4E56A6-14E6-AD4A-8B53-D5DAA17763EC}" srcOrd="2" destOrd="0" parTransId="{BBD2D018-70CD-AA4E-8079-5CE09B0B567C}" sibTransId="{78C8EFC8-6323-5E40-B872-34E69CCE86BC}"/>
    <dgm:cxn modelId="{F827BFAC-E47C-B347-84D1-6FD0C51232C6}" srcId="{937C7E74-1DC2-D54C-9652-2BE758C6C6CF}" destId="{E957BBE8-3925-9F4B-943A-503F81FD35D7}" srcOrd="3" destOrd="0" parTransId="{2AEF2EAF-3E0D-404C-B5AF-70230A4A8AAC}" sibTransId="{2C30CE10-CFA3-2646-88C2-2192F038E821}"/>
    <dgm:cxn modelId="{C8A9B7D7-207A-C044-9A9B-CA549B678817}" type="presOf" srcId="{3D12DFCE-4193-0548-93D5-09A38B32A2A2}" destId="{8857B421-FFCB-C44B-8C4D-CED0FE9115EB}" srcOrd="0" destOrd="0" presId="urn:microsoft.com/office/officeart/2005/8/layout/default"/>
    <dgm:cxn modelId="{69D550DB-4F78-7647-A176-F9760385BA83}" type="presOf" srcId="{937C7E74-1DC2-D54C-9652-2BE758C6C6CF}" destId="{51DE8AA3-A7AD-6043-BD8D-AD3CF3D19D32}" srcOrd="0" destOrd="0" presId="urn:microsoft.com/office/officeart/2005/8/layout/default"/>
    <dgm:cxn modelId="{3DAEDAE2-C7DB-7F46-AD99-EB0746E2A2B1}" srcId="{937C7E74-1DC2-D54C-9652-2BE758C6C6CF}" destId="{BDB4DB30-EC74-844C-ACA6-89EBFAEDD2D8}" srcOrd="6" destOrd="0" parTransId="{E83B65AF-D0A4-0E41-893D-667E3881837D}" sibTransId="{C2D7757D-D758-C945-83E5-727A5B8D8255}"/>
    <dgm:cxn modelId="{E6284BFB-8EE2-E44A-AB13-F35D0F53ABBF}" srcId="{937C7E74-1DC2-D54C-9652-2BE758C6C6CF}" destId="{F16C5F09-46D8-174E-968F-C7306E24212A}" srcOrd="4" destOrd="0" parTransId="{CACF2876-E339-8043-B605-41D2AF589314}" sibTransId="{2F52F570-4080-8F45-8843-1487C87BE1F6}"/>
    <dgm:cxn modelId="{8BEFAF87-8A54-1D41-B7DC-0C36A1719287}" type="presParOf" srcId="{51DE8AA3-A7AD-6043-BD8D-AD3CF3D19D32}" destId="{ADCB00CF-3C66-944C-9CAE-A18EA6141376}" srcOrd="0" destOrd="0" presId="urn:microsoft.com/office/officeart/2005/8/layout/default"/>
    <dgm:cxn modelId="{3E7A0909-AE55-BE4A-8F59-316020094F98}" type="presParOf" srcId="{51DE8AA3-A7AD-6043-BD8D-AD3CF3D19D32}" destId="{A2EB100F-7B7C-0D48-9800-EADD7121EEE3}" srcOrd="1" destOrd="0" presId="urn:microsoft.com/office/officeart/2005/8/layout/default"/>
    <dgm:cxn modelId="{E4816416-247A-D94B-9114-82D8D96D307F}" type="presParOf" srcId="{51DE8AA3-A7AD-6043-BD8D-AD3CF3D19D32}" destId="{8857B421-FFCB-C44B-8C4D-CED0FE9115EB}" srcOrd="2" destOrd="0" presId="urn:microsoft.com/office/officeart/2005/8/layout/default"/>
    <dgm:cxn modelId="{5615C9FD-C5A7-3147-91EA-628C60C4ADAD}" type="presParOf" srcId="{51DE8AA3-A7AD-6043-BD8D-AD3CF3D19D32}" destId="{0FEAFD66-D022-3940-A0E1-AEF0291E9CBE}" srcOrd="3" destOrd="0" presId="urn:microsoft.com/office/officeart/2005/8/layout/default"/>
    <dgm:cxn modelId="{EE009976-119D-1E46-9A8B-477E341227A1}" type="presParOf" srcId="{51DE8AA3-A7AD-6043-BD8D-AD3CF3D19D32}" destId="{1DE6B8B1-0F97-E34E-8085-31052F361F0F}" srcOrd="4" destOrd="0" presId="urn:microsoft.com/office/officeart/2005/8/layout/default"/>
    <dgm:cxn modelId="{3A8E088A-F936-2F46-BDB9-4889C34F7F70}" type="presParOf" srcId="{51DE8AA3-A7AD-6043-BD8D-AD3CF3D19D32}" destId="{159CC03F-2FFF-A744-B987-496F8D140F63}" srcOrd="5" destOrd="0" presId="urn:microsoft.com/office/officeart/2005/8/layout/default"/>
    <dgm:cxn modelId="{F7B82E33-AE53-D642-96B9-E4810A96AFD6}" type="presParOf" srcId="{51DE8AA3-A7AD-6043-BD8D-AD3CF3D19D32}" destId="{A06FC4D4-7A67-A046-9DBB-8B08002E21BB}" srcOrd="6" destOrd="0" presId="urn:microsoft.com/office/officeart/2005/8/layout/default"/>
    <dgm:cxn modelId="{8403E2C3-38E6-C649-9AAD-4AD5479FE3C4}" type="presParOf" srcId="{51DE8AA3-A7AD-6043-BD8D-AD3CF3D19D32}" destId="{629078BF-FCB3-7E4E-9D29-99508AEBE29C}" srcOrd="7" destOrd="0" presId="urn:microsoft.com/office/officeart/2005/8/layout/default"/>
    <dgm:cxn modelId="{D70C1028-5DCD-E846-B79A-7E595E3DBF45}" type="presParOf" srcId="{51DE8AA3-A7AD-6043-BD8D-AD3CF3D19D32}" destId="{2968376C-BFDE-354E-88B6-BA0404BD0C58}" srcOrd="8" destOrd="0" presId="urn:microsoft.com/office/officeart/2005/8/layout/default"/>
    <dgm:cxn modelId="{1888C44F-7B51-384E-81C2-DB35B32BB93B}" type="presParOf" srcId="{51DE8AA3-A7AD-6043-BD8D-AD3CF3D19D32}" destId="{C0F5BA96-0DFF-C14C-8840-A72CE1CDA2F8}" srcOrd="9" destOrd="0" presId="urn:microsoft.com/office/officeart/2005/8/layout/default"/>
    <dgm:cxn modelId="{C4C4761D-7ADC-214B-882A-6571351D556F}" type="presParOf" srcId="{51DE8AA3-A7AD-6043-BD8D-AD3CF3D19D32}" destId="{8C9C4B21-9709-4749-8591-F136D1DE8BED}" srcOrd="10" destOrd="0" presId="urn:microsoft.com/office/officeart/2005/8/layout/default"/>
    <dgm:cxn modelId="{6C029E37-338D-CD4B-BF9A-3BBE760B51E3}" type="presParOf" srcId="{51DE8AA3-A7AD-6043-BD8D-AD3CF3D19D32}" destId="{8BFC1B8F-AA4A-9340-AFFA-8DA736131E43}" srcOrd="11" destOrd="0" presId="urn:microsoft.com/office/officeart/2005/8/layout/default"/>
    <dgm:cxn modelId="{D1E9A41C-DE93-5B43-83DA-7B1A3205DFCA}" type="presParOf" srcId="{51DE8AA3-A7AD-6043-BD8D-AD3CF3D19D32}" destId="{F6D2C47B-2D3A-3742-B7EF-81553CB78C45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56BB2DF-BB9D-E64A-88B1-1D38AB6153A5}" type="doc">
      <dgm:prSet loTypeId="urn:microsoft.com/office/officeart/2005/8/layout/hierarchy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A7A261A-CEAB-9346-9F6D-7B87FEC71FE2}">
      <dgm:prSet phldrT="[Text]"/>
      <dgm:spPr>
        <a:solidFill>
          <a:srgbClr val="386546"/>
        </a:solidFill>
      </dgm:spPr>
      <dgm:t>
        <a:bodyPr/>
        <a:lstStyle/>
        <a:p>
          <a:r>
            <a:rPr lang="en-US" dirty="0"/>
            <a:t>Signpost Words</a:t>
          </a:r>
        </a:p>
      </dgm:t>
    </dgm:pt>
    <dgm:pt modelId="{76DC00FE-00DB-8540-BF62-E6F523B78EF8}" type="parTrans" cxnId="{82CFC51C-18EC-7947-A210-989E54A01DF0}">
      <dgm:prSet/>
      <dgm:spPr/>
      <dgm:t>
        <a:bodyPr/>
        <a:lstStyle/>
        <a:p>
          <a:endParaRPr lang="en-US"/>
        </a:p>
      </dgm:t>
    </dgm:pt>
    <dgm:pt modelId="{B54F254E-276D-2D4F-8D6A-D4B9CAC5F015}" type="sibTrans" cxnId="{82CFC51C-18EC-7947-A210-989E54A01DF0}">
      <dgm:prSet/>
      <dgm:spPr/>
      <dgm:t>
        <a:bodyPr/>
        <a:lstStyle/>
        <a:p>
          <a:endParaRPr lang="en-US"/>
        </a:p>
      </dgm:t>
    </dgm:pt>
    <dgm:pt modelId="{585035DD-7BAD-5A46-923F-1A1148A8CBF9}">
      <dgm:prSet phldrT="[Text]"/>
      <dgm:spPr>
        <a:solidFill>
          <a:srgbClr val="386546"/>
        </a:solidFill>
      </dgm:spPr>
      <dgm:t>
        <a:bodyPr/>
        <a:lstStyle/>
        <a:p>
          <a:r>
            <a:rPr lang="en-US" dirty="0"/>
            <a:t>Order</a:t>
          </a:r>
        </a:p>
      </dgm:t>
    </dgm:pt>
    <dgm:pt modelId="{C3EB2B89-30E1-A64B-BC0C-6CC8DEA52218}" type="parTrans" cxnId="{331C6923-4514-6440-AB58-BA8413DC34F7}">
      <dgm:prSet/>
      <dgm:spPr>
        <a:ln>
          <a:solidFill>
            <a:srgbClr val="386546"/>
          </a:solidFill>
        </a:ln>
      </dgm:spPr>
      <dgm:t>
        <a:bodyPr/>
        <a:lstStyle/>
        <a:p>
          <a:endParaRPr lang="en-US"/>
        </a:p>
      </dgm:t>
    </dgm:pt>
    <dgm:pt modelId="{5BE51FB7-6A6A-AB40-92A2-5BFF9F0FB06D}" type="sibTrans" cxnId="{331C6923-4514-6440-AB58-BA8413DC34F7}">
      <dgm:prSet/>
      <dgm:spPr/>
      <dgm:t>
        <a:bodyPr/>
        <a:lstStyle/>
        <a:p>
          <a:endParaRPr lang="en-US"/>
        </a:p>
      </dgm:t>
    </dgm:pt>
    <dgm:pt modelId="{4ACBE0D3-1BF8-CC4F-A7C9-733AF8FEBED0}">
      <dgm:prSet phldrT="[Text]"/>
      <dgm:spPr>
        <a:solidFill>
          <a:srgbClr val="386546"/>
        </a:solidFill>
      </dgm:spPr>
      <dgm:t>
        <a:bodyPr/>
        <a:lstStyle/>
        <a:p>
          <a:r>
            <a:rPr lang="en-US" dirty="0"/>
            <a:t>Connections</a:t>
          </a:r>
        </a:p>
      </dgm:t>
    </dgm:pt>
    <dgm:pt modelId="{5CB3B353-C049-5647-8DB4-C99DF9F4B3B3}" type="parTrans" cxnId="{0547E9E9-99EE-2B47-8E7E-02FC7FDDD52E}">
      <dgm:prSet/>
      <dgm:spPr>
        <a:ln>
          <a:solidFill>
            <a:srgbClr val="386546"/>
          </a:solidFill>
        </a:ln>
      </dgm:spPr>
      <dgm:t>
        <a:bodyPr/>
        <a:lstStyle/>
        <a:p>
          <a:endParaRPr lang="en-US"/>
        </a:p>
      </dgm:t>
    </dgm:pt>
    <dgm:pt modelId="{592A7ECB-3A62-1C42-B5F6-2816D000DBAA}" type="sibTrans" cxnId="{0547E9E9-99EE-2B47-8E7E-02FC7FDDD52E}">
      <dgm:prSet/>
      <dgm:spPr/>
      <dgm:t>
        <a:bodyPr/>
        <a:lstStyle/>
        <a:p>
          <a:endParaRPr lang="en-US"/>
        </a:p>
      </dgm:t>
    </dgm:pt>
    <dgm:pt modelId="{1B6FEDEF-25FF-6944-B84A-065D263ACFCC}" type="pres">
      <dgm:prSet presAssocID="{156BB2DF-BB9D-E64A-88B1-1D38AB6153A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1FCC2D8-BAFE-374E-9B01-79F22FCB84CE}" type="pres">
      <dgm:prSet presAssocID="{9A7A261A-CEAB-9346-9F6D-7B87FEC71FE2}" presName="root1" presStyleCnt="0"/>
      <dgm:spPr/>
    </dgm:pt>
    <dgm:pt modelId="{A0F8E7CC-F67B-2C42-8E40-3B13F6B7B87D}" type="pres">
      <dgm:prSet presAssocID="{9A7A261A-CEAB-9346-9F6D-7B87FEC71FE2}" presName="LevelOneTextNode" presStyleLbl="node0" presStyleIdx="0" presStyleCnt="1" custScaleY="164250" custLinFactNeighborX="2251" custLinFactNeighborY="0">
        <dgm:presLayoutVars>
          <dgm:chPref val="3"/>
        </dgm:presLayoutVars>
      </dgm:prSet>
      <dgm:spPr/>
    </dgm:pt>
    <dgm:pt modelId="{CDD179DC-A635-7041-A50B-F4DA0A168439}" type="pres">
      <dgm:prSet presAssocID="{9A7A261A-CEAB-9346-9F6D-7B87FEC71FE2}" presName="level2hierChild" presStyleCnt="0"/>
      <dgm:spPr/>
    </dgm:pt>
    <dgm:pt modelId="{6221F03D-7C47-5D49-A41C-BB39DA5200CC}" type="pres">
      <dgm:prSet presAssocID="{C3EB2B89-30E1-A64B-BC0C-6CC8DEA52218}" presName="conn2-1" presStyleLbl="parChTrans1D2" presStyleIdx="0" presStyleCnt="2"/>
      <dgm:spPr/>
    </dgm:pt>
    <dgm:pt modelId="{C38DBABC-4F1A-4E4B-AC04-C648229A2EF0}" type="pres">
      <dgm:prSet presAssocID="{C3EB2B89-30E1-A64B-BC0C-6CC8DEA52218}" presName="connTx" presStyleLbl="parChTrans1D2" presStyleIdx="0" presStyleCnt="2"/>
      <dgm:spPr/>
    </dgm:pt>
    <dgm:pt modelId="{573BFDEE-54D4-9649-971D-921AD630A7E0}" type="pres">
      <dgm:prSet presAssocID="{585035DD-7BAD-5A46-923F-1A1148A8CBF9}" presName="root2" presStyleCnt="0"/>
      <dgm:spPr/>
    </dgm:pt>
    <dgm:pt modelId="{A47CD100-F7C7-F942-BB34-85329A24100D}" type="pres">
      <dgm:prSet presAssocID="{585035DD-7BAD-5A46-923F-1A1148A8CBF9}" presName="LevelTwoTextNode" presStyleLbl="node2" presStyleIdx="0" presStyleCnt="2" custLinFactNeighborX="639" custLinFactNeighborY="-32601">
        <dgm:presLayoutVars>
          <dgm:chPref val="3"/>
        </dgm:presLayoutVars>
      </dgm:prSet>
      <dgm:spPr/>
    </dgm:pt>
    <dgm:pt modelId="{6D683B6F-E6D7-CC41-AE8F-5A207006252C}" type="pres">
      <dgm:prSet presAssocID="{585035DD-7BAD-5A46-923F-1A1148A8CBF9}" presName="level3hierChild" presStyleCnt="0"/>
      <dgm:spPr/>
    </dgm:pt>
    <dgm:pt modelId="{B202EEDA-17C9-DD43-9114-874E34D64189}" type="pres">
      <dgm:prSet presAssocID="{5CB3B353-C049-5647-8DB4-C99DF9F4B3B3}" presName="conn2-1" presStyleLbl="parChTrans1D2" presStyleIdx="1" presStyleCnt="2"/>
      <dgm:spPr/>
    </dgm:pt>
    <dgm:pt modelId="{89D1EA05-1CF5-B042-A1EB-CBC14ADE2A14}" type="pres">
      <dgm:prSet presAssocID="{5CB3B353-C049-5647-8DB4-C99DF9F4B3B3}" presName="connTx" presStyleLbl="parChTrans1D2" presStyleIdx="1" presStyleCnt="2"/>
      <dgm:spPr/>
    </dgm:pt>
    <dgm:pt modelId="{139C0A5E-ACB9-514D-9A19-843BB05EDC46}" type="pres">
      <dgm:prSet presAssocID="{4ACBE0D3-1BF8-CC4F-A7C9-733AF8FEBED0}" presName="root2" presStyleCnt="0"/>
      <dgm:spPr/>
    </dgm:pt>
    <dgm:pt modelId="{E8C782B8-3497-DA41-9751-9D81868D2717}" type="pres">
      <dgm:prSet presAssocID="{4ACBE0D3-1BF8-CC4F-A7C9-733AF8FEBED0}" presName="LevelTwoTextNode" presStyleLbl="node2" presStyleIdx="1" presStyleCnt="2" custLinFactNeighborX="-487" custLinFactNeighborY="27397">
        <dgm:presLayoutVars>
          <dgm:chPref val="3"/>
        </dgm:presLayoutVars>
      </dgm:prSet>
      <dgm:spPr/>
    </dgm:pt>
    <dgm:pt modelId="{6C6861BF-385C-1844-8187-5FB448C4B0D8}" type="pres">
      <dgm:prSet presAssocID="{4ACBE0D3-1BF8-CC4F-A7C9-733AF8FEBED0}" presName="level3hierChild" presStyleCnt="0"/>
      <dgm:spPr/>
    </dgm:pt>
  </dgm:ptLst>
  <dgm:cxnLst>
    <dgm:cxn modelId="{4726F20A-F671-4A44-9646-40950B85D3E4}" type="presOf" srcId="{5CB3B353-C049-5647-8DB4-C99DF9F4B3B3}" destId="{89D1EA05-1CF5-B042-A1EB-CBC14ADE2A14}" srcOrd="1" destOrd="0" presId="urn:microsoft.com/office/officeart/2005/8/layout/hierarchy2"/>
    <dgm:cxn modelId="{82CFC51C-18EC-7947-A210-989E54A01DF0}" srcId="{156BB2DF-BB9D-E64A-88B1-1D38AB6153A5}" destId="{9A7A261A-CEAB-9346-9F6D-7B87FEC71FE2}" srcOrd="0" destOrd="0" parTransId="{76DC00FE-00DB-8540-BF62-E6F523B78EF8}" sibTransId="{B54F254E-276D-2D4F-8D6A-D4B9CAC5F015}"/>
    <dgm:cxn modelId="{331C6923-4514-6440-AB58-BA8413DC34F7}" srcId="{9A7A261A-CEAB-9346-9F6D-7B87FEC71FE2}" destId="{585035DD-7BAD-5A46-923F-1A1148A8CBF9}" srcOrd="0" destOrd="0" parTransId="{C3EB2B89-30E1-A64B-BC0C-6CC8DEA52218}" sibTransId="{5BE51FB7-6A6A-AB40-92A2-5BFF9F0FB06D}"/>
    <dgm:cxn modelId="{72714A3D-4893-2C4A-9F40-D8B2447A1AD4}" type="presOf" srcId="{4ACBE0D3-1BF8-CC4F-A7C9-733AF8FEBED0}" destId="{E8C782B8-3497-DA41-9751-9D81868D2717}" srcOrd="0" destOrd="0" presId="urn:microsoft.com/office/officeart/2005/8/layout/hierarchy2"/>
    <dgm:cxn modelId="{8DE97370-1B55-8A4E-AD3D-88A1930AEFFD}" type="presOf" srcId="{585035DD-7BAD-5A46-923F-1A1148A8CBF9}" destId="{A47CD100-F7C7-F942-BB34-85329A24100D}" srcOrd="0" destOrd="0" presId="urn:microsoft.com/office/officeart/2005/8/layout/hierarchy2"/>
    <dgm:cxn modelId="{78018F93-C908-1A42-9446-895E35B0755B}" type="presOf" srcId="{9A7A261A-CEAB-9346-9F6D-7B87FEC71FE2}" destId="{A0F8E7CC-F67B-2C42-8E40-3B13F6B7B87D}" srcOrd="0" destOrd="0" presId="urn:microsoft.com/office/officeart/2005/8/layout/hierarchy2"/>
    <dgm:cxn modelId="{159DF894-D36D-0E4D-9843-16A6DBDC662A}" type="presOf" srcId="{156BB2DF-BB9D-E64A-88B1-1D38AB6153A5}" destId="{1B6FEDEF-25FF-6944-B84A-065D263ACFCC}" srcOrd="0" destOrd="0" presId="urn:microsoft.com/office/officeart/2005/8/layout/hierarchy2"/>
    <dgm:cxn modelId="{0CCA1BAA-0B7D-9944-83C7-698C4FB15E64}" type="presOf" srcId="{5CB3B353-C049-5647-8DB4-C99DF9F4B3B3}" destId="{B202EEDA-17C9-DD43-9114-874E34D64189}" srcOrd="0" destOrd="0" presId="urn:microsoft.com/office/officeart/2005/8/layout/hierarchy2"/>
    <dgm:cxn modelId="{21F7A0AD-136F-994C-8761-0BA1EEE1A3F0}" type="presOf" srcId="{C3EB2B89-30E1-A64B-BC0C-6CC8DEA52218}" destId="{6221F03D-7C47-5D49-A41C-BB39DA5200CC}" srcOrd="0" destOrd="0" presId="urn:microsoft.com/office/officeart/2005/8/layout/hierarchy2"/>
    <dgm:cxn modelId="{58BBEBE2-5182-F844-BB56-95875B6340F3}" type="presOf" srcId="{C3EB2B89-30E1-A64B-BC0C-6CC8DEA52218}" destId="{C38DBABC-4F1A-4E4B-AC04-C648229A2EF0}" srcOrd="1" destOrd="0" presId="urn:microsoft.com/office/officeart/2005/8/layout/hierarchy2"/>
    <dgm:cxn modelId="{0547E9E9-99EE-2B47-8E7E-02FC7FDDD52E}" srcId="{9A7A261A-CEAB-9346-9F6D-7B87FEC71FE2}" destId="{4ACBE0D3-1BF8-CC4F-A7C9-733AF8FEBED0}" srcOrd="1" destOrd="0" parTransId="{5CB3B353-C049-5647-8DB4-C99DF9F4B3B3}" sibTransId="{592A7ECB-3A62-1C42-B5F6-2816D000DBAA}"/>
    <dgm:cxn modelId="{1858DFAA-750B-DB40-9844-1CC53343C1BD}" type="presParOf" srcId="{1B6FEDEF-25FF-6944-B84A-065D263ACFCC}" destId="{C1FCC2D8-BAFE-374E-9B01-79F22FCB84CE}" srcOrd="0" destOrd="0" presId="urn:microsoft.com/office/officeart/2005/8/layout/hierarchy2"/>
    <dgm:cxn modelId="{ADD2538C-1123-D541-B57D-66BF805ADF1D}" type="presParOf" srcId="{C1FCC2D8-BAFE-374E-9B01-79F22FCB84CE}" destId="{A0F8E7CC-F67B-2C42-8E40-3B13F6B7B87D}" srcOrd="0" destOrd="0" presId="urn:microsoft.com/office/officeart/2005/8/layout/hierarchy2"/>
    <dgm:cxn modelId="{820FC17C-1D60-AC41-AB27-209B3867E43F}" type="presParOf" srcId="{C1FCC2D8-BAFE-374E-9B01-79F22FCB84CE}" destId="{CDD179DC-A635-7041-A50B-F4DA0A168439}" srcOrd="1" destOrd="0" presId="urn:microsoft.com/office/officeart/2005/8/layout/hierarchy2"/>
    <dgm:cxn modelId="{A3CC1DE7-5A5D-3A46-A189-16C69B6FDBB5}" type="presParOf" srcId="{CDD179DC-A635-7041-A50B-F4DA0A168439}" destId="{6221F03D-7C47-5D49-A41C-BB39DA5200CC}" srcOrd="0" destOrd="0" presId="urn:microsoft.com/office/officeart/2005/8/layout/hierarchy2"/>
    <dgm:cxn modelId="{65A217E6-E31F-A244-A99D-A2E41D1D8B91}" type="presParOf" srcId="{6221F03D-7C47-5D49-A41C-BB39DA5200CC}" destId="{C38DBABC-4F1A-4E4B-AC04-C648229A2EF0}" srcOrd="0" destOrd="0" presId="urn:microsoft.com/office/officeart/2005/8/layout/hierarchy2"/>
    <dgm:cxn modelId="{DE4D992C-5392-4245-86F7-27C97E111360}" type="presParOf" srcId="{CDD179DC-A635-7041-A50B-F4DA0A168439}" destId="{573BFDEE-54D4-9649-971D-921AD630A7E0}" srcOrd="1" destOrd="0" presId="urn:microsoft.com/office/officeart/2005/8/layout/hierarchy2"/>
    <dgm:cxn modelId="{616FBD2F-EEE0-4946-86A4-749344E7AB91}" type="presParOf" srcId="{573BFDEE-54D4-9649-971D-921AD630A7E0}" destId="{A47CD100-F7C7-F942-BB34-85329A24100D}" srcOrd="0" destOrd="0" presId="urn:microsoft.com/office/officeart/2005/8/layout/hierarchy2"/>
    <dgm:cxn modelId="{3A0B26AE-C1B9-8740-A724-4F6E3027780D}" type="presParOf" srcId="{573BFDEE-54D4-9649-971D-921AD630A7E0}" destId="{6D683B6F-E6D7-CC41-AE8F-5A207006252C}" srcOrd="1" destOrd="0" presId="urn:microsoft.com/office/officeart/2005/8/layout/hierarchy2"/>
    <dgm:cxn modelId="{EFF49C98-2A6A-B84C-AFC1-6AF80A6483F5}" type="presParOf" srcId="{CDD179DC-A635-7041-A50B-F4DA0A168439}" destId="{B202EEDA-17C9-DD43-9114-874E34D64189}" srcOrd="2" destOrd="0" presId="urn:microsoft.com/office/officeart/2005/8/layout/hierarchy2"/>
    <dgm:cxn modelId="{70659650-6E78-074C-8D80-BF120ECAC11C}" type="presParOf" srcId="{B202EEDA-17C9-DD43-9114-874E34D64189}" destId="{89D1EA05-1CF5-B042-A1EB-CBC14ADE2A14}" srcOrd="0" destOrd="0" presId="urn:microsoft.com/office/officeart/2005/8/layout/hierarchy2"/>
    <dgm:cxn modelId="{76B99FDE-46F1-2B47-87C7-7495D7F71A67}" type="presParOf" srcId="{CDD179DC-A635-7041-A50B-F4DA0A168439}" destId="{139C0A5E-ACB9-514D-9A19-843BB05EDC46}" srcOrd="3" destOrd="0" presId="urn:microsoft.com/office/officeart/2005/8/layout/hierarchy2"/>
    <dgm:cxn modelId="{F3A96AC1-D81E-9940-83B3-3569EEFF4DB1}" type="presParOf" srcId="{139C0A5E-ACB9-514D-9A19-843BB05EDC46}" destId="{E8C782B8-3497-DA41-9751-9D81868D2717}" srcOrd="0" destOrd="0" presId="urn:microsoft.com/office/officeart/2005/8/layout/hierarchy2"/>
    <dgm:cxn modelId="{1CFA817F-3F6A-F547-BF57-73286C6E4030}" type="presParOf" srcId="{139C0A5E-ACB9-514D-9A19-843BB05EDC46}" destId="{6C6861BF-385C-1844-8187-5FB448C4B0D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4AF95C-8F30-DD47-8F63-2B592EDBF8B7}">
      <dsp:nvSpPr>
        <dsp:cNvPr id="0" name=""/>
        <dsp:cNvSpPr/>
      </dsp:nvSpPr>
      <dsp:spPr>
        <a:xfrm>
          <a:off x="2185998" y="174"/>
          <a:ext cx="1452562" cy="944165"/>
        </a:xfrm>
        <a:prstGeom prst="roundRect">
          <a:avLst/>
        </a:prstGeom>
        <a:solidFill>
          <a:srgbClr val="88564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Prewriting</a:t>
          </a:r>
        </a:p>
      </dsp:txBody>
      <dsp:txXfrm>
        <a:off x="2232088" y="46264"/>
        <a:ext cx="1360382" cy="851985"/>
      </dsp:txXfrm>
    </dsp:sp>
    <dsp:sp modelId="{4E09B8BA-3DEC-E848-BCE9-EA653CDC9700}">
      <dsp:nvSpPr>
        <dsp:cNvPr id="0" name=""/>
        <dsp:cNvSpPr/>
      </dsp:nvSpPr>
      <dsp:spPr>
        <a:xfrm>
          <a:off x="1352537" y="472257"/>
          <a:ext cx="3119485" cy="3119485"/>
        </a:xfrm>
        <a:custGeom>
          <a:avLst/>
          <a:gdLst/>
          <a:ahLst/>
          <a:cxnLst/>
          <a:rect l="0" t="0" r="0" b="0"/>
          <a:pathLst>
            <a:path>
              <a:moveTo>
                <a:pt x="2294974" y="184158"/>
              </a:moveTo>
              <a:arcTo wR="1559742" hR="1559742" stAng="17887436" swAng="2229627"/>
            </a:path>
          </a:pathLst>
        </a:custGeom>
        <a:noFill/>
        <a:ln w="6350" cap="flat" cmpd="sng" algn="ctr">
          <a:solidFill>
            <a:srgbClr val="88564B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B3583A-C388-4C4F-B11B-B30C073D5A53}">
      <dsp:nvSpPr>
        <dsp:cNvPr id="0" name=""/>
        <dsp:cNvSpPr/>
      </dsp:nvSpPr>
      <dsp:spPr>
        <a:xfrm>
          <a:off x="3474301" y="1389065"/>
          <a:ext cx="1995443" cy="1285868"/>
        </a:xfrm>
        <a:prstGeom prst="roundRect">
          <a:avLst/>
        </a:prstGeom>
        <a:solidFill>
          <a:srgbClr val="314C57">
            <a:alpha val="72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Drafting</a:t>
          </a:r>
          <a:endParaRPr lang="en-US" sz="2200" kern="1200" dirty="0"/>
        </a:p>
      </dsp:txBody>
      <dsp:txXfrm>
        <a:off x="3537072" y="1451836"/>
        <a:ext cx="1869901" cy="1160326"/>
      </dsp:txXfrm>
    </dsp:sp>
    <dsp:sp modelId="{D25186BA-5622-554E-BF2A-E5BFE1BE0105}">
      <dsp:nvSpPr>
        <dsp:cNvPr id="0" name=""/>
        <dsp:cNvSpPr/>
      </dsp:nvSpPr>
      <dsp:spPr>
        <a:xfrm>
          <a:off x="1352537" y="472257"/>
          <a:ext cx="3119485" cy="3119485"/>
        </a:xfrm>
        <a:custGeom>
          <a:avLst/>
          <a:gdLst/>
          <a:ahLst/>
          <a:cxnLst/>
          <a:rect l="0" t="0" r="0" b="0"/>
          <a:pathLst>
            <a:path>
              <a:moveTo>
                <a:pt x="2976604" y="2211894"/>
              </a:moveTo>
              <a:arcTo wR="1559742" hR="1559742" stAng="1482937" swAng="2229627"/>
            </a:path>
          </a:pathLst>
        </a:custGeom>
        <a:noFill/>
        <a:ln w="6350" cap="flat" cmpd="sng" algn="ctr">
          <a:solidFill>
            <a:srgbClr val="88564B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EFBA6B-4E62-8D41-BDE8-884E7F64959A}">
      <dsp:nvSpPr>
        <dsp:cNvPr id="0" name=""/>
        <dsp:cNvSpPr/>
      </dsp:nvSpPr>
      <dsp:spPr>
        <a:xfrm>
          <a:off x="2185998" y="3119659"/>
          <a:ext cx="1452562" cy="944165"/>
        </a:xfrm>
        <a:prstGeom prst="roundRect">
          <a:avLst/>
        </a:prstGeom>
        <a:solidFill>
          <a:srgbClr val="88564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Revising</a:t>
          </a:r>
        </a:p>
      </dsp:txBody>
      <dsp:txXfrm>
        <a:off x="2232088" y="3165749"/>
        <a:ext cx="1360382" cy="851985"/>
      </dsp:txXfrm>
    </dsp:sp>
    <dsp:sp modelId="{FE86144F-A8D1-1942-9BF9-AF842C8D2525}">
      <dsp:nvSpPr>
        <dsp:cNvPr id="0" name=""/>
        <dsp:cNvSpPr/>
      </dsp:nvSpPr>
      <dsp:spPr>
        <a:xfrm>
          <a:off x="1352537" y="472257"/>
          <a:ext cx="3119485" cy="3119485"/>
        </a:xfrm>
        <a:custGeom>
          <a:avLst/>
          <a:gdLst/>
          <a:ahLst/>
          <a:cxnLst/>
          <a:rect l="0" t="0" r="0" b="0"/>
          <a:pathLst>
            <a:path>
              <a:moveTo>
                <a:pt x="823000" y="2934518"/>
              </a:moveTo>
              <a:arcTo wR="1559742" hR="1559742" stAng="7091212" swAng="2625610"/>
            </a:path>
          </a:pathLst>
        </a:custGeom>
        <a:noFill/>
        <a:ln w="6350" cap="flat" cmpd="sng" algn="ctr">
          <a:solidFill>
            <a:srgbClr val="88564B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4C9846-A9DC-BD4F-BA68-869C34BA7FC3}">
      <dsp:nvSpPr>
        <dsp:cNvPr id="0" name=""/>
        <dsp:cNvSpPr/>
      </dsp:nvSpPr>
      <dsp:spPr>
        <a:xfrm>
          <a:off x="626255" y="1559917"/>
          <a:ext cx="1452562" cy="944165"/>
        </a:xfrm>
        <a:prstGeom prst="roundRect">
          <a:avLst/>
        </a:prstGeom>
        <a:solidFill>
          <a:srgbClr val="88564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Publishing</a:t>
          </a:r>
        </a:p>
      </dsp:txBody>
      <dsp:txXfrm>
        <a:off x="672345" y="1606007"/>
        <a:ext cx="1360382" cy="851985"/>
      </dsp:txXfrm>
    </dsp:sp>
    <dsp:sp modelId="{93E8FE6C-4527-AC47-932F-2F765125C6BA}">
      <dsp:nvSpPr>
        <dsp:cNvPr id="0" name=""/>
        <dsp:cNvSpPr/>
      </dsp:nvSpPr>
      <dsp:spPr>
        <a:xfrm>
          <a:off x="1352537" y="472257"/>
          <a:ext cx="3119485" cy="3119485"/>
        </a:xfrm>
        <a:custGeom>
          <a:avLst/>
          <a:gdLst/>
          <a:ahLst/>
          <a:cxnLst/>
          <a:rect l="0" t="0" r="0" b="0"/>
          <a:pathLst>
            <a:path>
              <a:moveTo>
                <a:pt x="76785" y="1076384"/>
              </a:moveTo>
              <a:arcTo wR="1559742" hR="1559742" stAng="11883178" swAng="2625610"/>
            </a:path>
          </a:pathLst>
        </a:custGeom>
        <a:noFill/>
        <a:ln w="6350" cap="flat" cmpd="sng" algn="ctr">
          <a:solidFill>
            <a:srgbClr val="88564B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1C6FBE-B46F-D141-8935-C584A80CA889}">
      <dsp:nvSpPr>
        <dsp:cNvPr id="0" name=""/>
        <dsp:cNvSpPr/>
      </dsp:nvSpPr>
      <dsp:spPr>
        <a:xfrm>
          <a:off x="744" y="145603"/>
          <a:ext cx="2902148" cy="1741289"/>
        </a:xfrm>
        <a:prstGeom prst="rect">
          <a:avLst/>
        </a:prstGeom>
        <a:solidFill>
          <a:srgbClr val="314C57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kern="1200" dirty="0"/>
            <a:t>Support</a:t>
          </a:r>
        </a:p>
      </dsp:txBody>
      <dsp:txXfrm>
        <a:off x="744" y="145603"/>
        <a:ext cx="2902148" cy="1741289"/>
      </dsp:txXfrm>
    </dsp:sp>
    <dsp:sp modelId="{AEF2AE75-3444-9C41-A514-4FF80EFBA319}">
      <dsp:nvSpPr>
        <dsp:cNvPr id="0" name=""/>
        <dsp:cNvSpPr/>
      </dsp:nvSpPr>
      <dsp:spPr>
        <a:xfrm>
          <a:off x="3193107" y="145603"/>
          <a:ext cx="2902148" cy="1741289"/>
        </a:xfrm>
        <a:prstGeom prst="rect">
          <a:avLst/>
        </a:prstGeom>
        <a:solidFill>
          <a:srgbClr val="314C57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kern="1200" dirty="0"/>
            <a:t>Build</a:t>
          </a:r>
        </a:p>
      </dsp:txBody>
      <dsp:txXfrm>
        <a:off x="3193107" y="145603"/>
        <a:ext cx="2902148" cy="1741289"/>
      </dsp:txXfrm>
    </dsp:sp>
    <dsp:sp modelId="{281346F4-A35D-B34B-85C7-4BD0426B06A5}">
      <dsp:nvSpPr>
        <dsp:cNvPr id="0" name=""/>
        <dsp:cNvSpPr/>
      </dsp:nvSpPr>
      <dsp:spPr>
        <a:xfrm>
          <a:off x="744" y="2177107"/>
          <a:ext cx="2902148" cy="1741289"/>
        </a:xfrm>
        <a:prstGeom prst="rect">
          <a:avLst/>
        </a:prstGeom>
        <a:solidFill>
          <a:srgbClr val="314C57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kern="1200" dirty="0"/>
            <a:t>Explain</a:t>
          </a:r>
        </a:p>
      </dsp:txBody>
      <dsp:txXfrm>
        <a:off x="744" y="2177107"/>
        <a:ext cx="2902148" cy="1741289"/>
      </dsp:txXfrm>
    </dsp:sp>
    <dsp:sp modelId="{D105588A-75A4-AC4C-9445-FACBFDA9FCBC}">
      <dsp:nvSpPr>
        <dsp:cNvPr id="0" name=""/>
        <dsp:cNvSpPr/>
      </dsp:nvSpPr>
      <dsp:spPr>
        <a:xfrm>
          <a:off x="3193107" y="2177107"/>
          <a:ext cx="2902148" cy="1741289"/>
        </a:xfrm>
        <a:prstGeom prst="rect">
          <a:avLst/>
        </a:prstGeom>
        <a:solidFill>
          <a:srgbClr val="314C57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kern="1200" dirty="0"/>
            <a:t>Tell</a:t>
          </a:r>
        </a:p>
      </dsp:txBody>
      <dsp:txXfrm>
        <a:off x="3193107" y="2177107"/>
        <a:ext cx="2902148" cy="17412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CB00CF-3C66-944C-9CAE-A18EA6141376}">
      <dsp:nvSpPr>
        <dsp:cNvPr id="0" name=""/>
        <dsp:cNvSpPr/>
      </dsp:nvSpPr>
      <dsp:spPr>
        <a:xfrm>
          <a:off x="0" y="127000"/>
          <a:ext cx="1904999" cy="1143000"/>
        </a:xfrm>
        <a:prstGeom prst="rect">
          <a:avLst/>
        </a:prstGeom>
        <a:solidFill>
          <a:srgbClr val="CCA49C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bg1"/>
              </a:solidFill>
            </a:rPr>
            <a:t>Anecdotes</a:t>
          </a:r>
        </a:p>
      </dsp:txBody>
      <dsp:txXfrm>
        <a:off x="0" y="127000"/>
        <a:ext cx="1904999" cy="1143000"/>
      </dsp:txXfrm>
    </dsp:sp>
    <dsp:sp modelId="{8857B421-FFCB-C44B-8C4D-CED0FE9115EB}">
      <dsp:nvSpPr>
        <dsp:cNvPr id="0" name=""/>
        <dsp:cNvSpPr/>
      </dsp:nvSpPr>
      <dsp:spPr>
        <a:xfrm>
          <a:off x="2095500" y="127000"/>
          <a:ext cx="1904999" cy="1143000"/>
        </a:xfrm>
        <a:prstGeom prst="rect">
          <a:avLst/>
        </a:prstGeom>
        <a:solidFill>
          <a:srgbClr val="CCA49C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Descriptions</a:t>
          </a:r>
        </a:p>
      </dsp:txBody>
      <dsp:txXfrm>
        <a:off x="2095500" y="127000"/>
        <a:ext cx="1904999" cy="1143000"/>
      </dsp:txXfrm>
    </dsp:sp>
    <dsp:sp modelId="{1DE6B8B1-0F97-E34E-8085-31052F361F0F}">
      <dsp:nvSpPr>
        <dsp:cNvPr id="0" name=""/>
        <dsp:cNvSpPr/>
      </dsp:nvSpPr>
      <dsp:spPr>
        <a:xfrm>
          <a:off x="4191000" y="127000"/>
          <a:ext cx="1904999" cy="1143000"/>
        </a:xfrm>
        <a:prstGeom prst="rect">
          <a:avLst/>
        </a:prstGeom>
        <a:solidFill>
          <a:srgbClr val="CCA49C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Examples</a:t>
          </a:r>
        </a:p>
      </dsp:txBody>
      <dsp:txXfrm>
        <a:off x="4191000" y="127000"/>
        <a:ext cx="1904999" cy="1143000"/>
      </dsp:txXfrm>
    </dsp:sp>
    <dsp:sp modelId="{A06FC4D4-7A67-A046-9DBB-8B08002E21BB}">
      <dsp:nvSpPr>
        <dsp:cNvPr id="0" name=""/>
        <dsp:cNvSpPr/>
      </dsp:nvSpPr>
      <dsp:spPr>
        <a:xfrm>
          <a:off x="0" y="1460500"/>
          <a:ext cx="1904999" cy="1143000"/>
        </a:xfrm>
        <a:prstGeom prst="rect">
          <a:avLst/>
        </a:prstGeom>
        <a:solidFill>
          <a:srgbClr val="CCA49C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Expert Analysis</a:t>
          </a:r>
        </a:p>
      </dsp:txBody>
      <dsp:txXfrm>
        <a:off x="0" y="1460500"/>
        <a:ext cx="1904999" cy="1143000"/>
      </dsp:txXfrm>
    </dsp:sp>
    <dsp:sp modelId="{2968376C-BFDE-354E-88B6-BA0404BD0C58}">
      <dsp:nvSpPr>
        <dsp:cNvPr id="0" name=""/>
        <dsp:cNvSpPr/>
      </dsp:nvSpPr>
      <dsp:spPr>
        <a:xfrm>
          <a:off x="2095500" y="1460500"/>
          <a:ext cx="1904999" cy="1143000"/>
        </a:xfrm>
        <a:prstGeom prst="rect">
          <a:avLst/>
        </a:prstGeom>
        <a:solidFill>
          <a:srgbClr val="CCA49C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Facts</a:t>
          </a:r>
        </a:p>
      </dsp:txBody>
      <dsp:txXfrm>
        <a:off x="2095500" y="1460500"/>
        <a:ext cx="1904999" cy="1143000"/>
      </dsp:txXfrm>
    </dsp:sp>
    <dsp:sp modelId="{8C9C4B21-9709-4749-8591-F136D1DE8BED}">
      <dsp:nvSpPr>
        <dsp:cNvPr id="0" name=""/>
        <dsp:cNvSpPr/>
      </dsp:nvSpPr>
      <dsp:spPr>
        <a:xfrm>
          <a:off x="4191000" y="1460500"/>
          <a:ext cx="1904999" cy="1143000"/>
        </a:xfrm>
        <a:prstGeom prst="rect">
          <a:avLst/>
        </a:prstGeom>
        <a:solidFill>
          <a:srgbClr val="CCA49C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Reflections</a:t>
          </a:r>
        </a:p>
      </dsp:txBody>
      <dsp:txXfrm>
        <a:off x="4191000" y="1460500"/>
        <a:ext cx="1904999" cy="1143000"/>
      </dsp:txXfrm>
    </dsp:sp>
    <dsp:sp modelId="{F6D2C47B-2D3A-3742-B7EF-81553CB78C45}">
      <dsp:nvSpPr>
        <dsp:cNvPr id="0" name=""/>
        <dsp:cNvSpPr/>
      </dsp:nvSpPr>
      <dsp:spPr>
        <a:xfrm>
          <a:off x="2095500" y="2793999"/>
          <a:ext cx="1904999" cy="1143000"/>
        </a:xfrm>
        <a:prstGeom prst="rect">
          <a:avLst/>
        </a:prstGeom>
        <a:solidFill>
          <a:srgbClr val="CCA49C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Statistics</a:t>
          </a:r>
        </a:p>
      </dsp:txBody>
      <dsp:txXfrm>
        <a:off x="2095500" y="2793999"/>
        <a:ext cx="1904999" cy="1143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F8E7CC-F67B-2C42-8E40-3B13F6B7B87D}">
      <dsp:nvSpPr>
        <dsp:cNvPr id="0" name=""/>
        <dsp:cNvSpPr/>
      </dsp:nvSpPr>
      <dsp:spPr>
        <a:xfrm>
          <a:off x="59062" y="1210113"/>
          <a:ext cx="2538397" cy="2084658"/>
        </a:xfrm>
        <a:prstGeom prst="roundRect">
          <a:avLst>
            <a:gd name="adj" fmla="val 10000"/>
          </a:avLst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Signpost Words</a:t>
          </a:r>
        </a:p>
      </dsp:txBody>
      <dsp:txXfrm>
        <a:off x="120120" y="1271171"/>
        <a:ext cx="2416281" cy="1962542"/>
      </dsp:txXfrm>
    </dsp:sp>
    <dsp:sp modelId="{6221F03D-7C47-5D49-A41C-BB39DA5200CC}">
      <dsp:nvSpPr>
        <dsp:cNvPr id="0" name=""/>
        <dsp:cNvSpPr/>
      </dsp:nvSpPr>
      <dsp:spPr>
        <a:xfrm rot="18601026">
          <a:off x="2330938" y="1655305"/>
          <a:ext cx="1493186" cy="50712"/>
        </a:xfrm>
        <a:custGeom>
          <a:avLst/>
          <a:gdLst/>
          <a:ahLst/>
          <a:cxnLst/>
          <a:rect l="0" t="0" r="0" b="0"/>
          <a:pathLst>
            <a:path>
              <a:moveTo>
                <a:pt x="0" y="25356"/>
              </a:moveTo>
              <a:lnTo>
                <a:pt x="1493186" y="25356"/>
              </a:lnTo>
            </a:path>
          </a:pathLst>
        </a:custGeom>
        <a:noFill/>
        <a:ln w="6350" cap="flat" cmpd="sng" algn="ctr">
          <a:solidFill>
            <a:srgbClr val="386546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40201" y="1643332"/>
        <a:ext cx="74659" cy="74659"/>
      </dsp:txXfrm>
    </dsp:sp>
    <dsp:sp modelId="{A47CD100-F7C7-F942-BB34-85329A24100D}">
      <dsp:nvSpPr>
        <dsp:cNvPr id="0" name=""/>
        <dsp:cNvSpPr/>
      </dsp:nvSpPr>
      <dsp:spPr>
        <a:xfrm>
          <a:off x="3557602" y="474282"/>
          <a:ext cx="2538397" cy="1269198"/>
        </a:xfrm>
        <a:prstGeom prst="roundRect">
          <a:avLst>
            <a:gd name="adj" fmla="val 10000"/>
          </a:avLst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Order</a:t>
          </a:r>
        </a:p>
      </dsp:txBody>
      <dsp:txXfrm>
        <a:off x="3594776" y="511456"/>
        <a:ext cx="2464049" cy="1194850"/>
      </dsp:txXfrm>
    </dsp:sp>
    <dsp:sp modelId="{B202EEDA-17C9-DD43-9114-874E34D64189}">
      <dsp:nvSpPr>
        <dsp:cNvPr id="0" name=""/>
        <dsp:cNvSpPr/>
      </dsp:nvSpPr>
      <dsp:spPr>
        <a:xfrm rot="2923368">
          <a:off x="2353506" y="2765841"/>
          <a:ext cx="1433763" cy="50712"/>
        </a:xfrm>
        <a:custGeom>
          <a:avLst/>
          <a:gdLst/>
          <a:ahLst/>
          <a:cxnLst/>
          <a:rect l="0" t="0" r="0" b="0"/>
          <a:pathLst>
            <a:path>
              <a:moveTo>
                <a:pt x="0" y="25356"/>
              </a:moveTo>
              <a:lnTo>
                <a:pt x="1433763" y="25356"/>
              </a:lnTo>
            </a:path>
          </a:pathLst>
        </a:custGeom>
        <a:noFill/>
        <a:ln w="6350" cap="flat" cmpd="sng" algn="ctr">
          <a:solidFill>
            <a:srgbClr val="386546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34544" y="2755354"/>
        <a:ext cx="71688" cy="71688"/>
      </dsp:txXfrm>
    </dsp:sp>
    <dsp:sp modelId="{E8C782B8-3497-DA41-9751-9D81868D2717}">
      <dsp:nvSpPr>
        <dsp:cNvPr id="0" name=""/>
        <dsp:cNvSpPr/>
      </dsp:nvSpPr>
      <dsp:spPr>
        <a:xfrm>
          <a:off x="3543317" y="2695354"/>
          <a:ext cx="2538397" cy="1269198"/>
        </a:xfrm>
        <a:prstGeom prst="roundRect">
          <a:avLst>
            <a:gd name="adj" fmla="val 10000"/>
          </a:avLst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Connections</a:t>
          </a:r>
        </a:p>
      </dsp:txBody>
      <dsp:txXfrm>
        <a:off x="3580491" y="2732528"/>
        <a:ext cx="2464049" cy="11948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Drafting a Paragraph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Concluding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31307018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7698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Writing a First Draft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ounded Rectangle 4"/>
          <p:cNvSpPr/>
          <p:nvPr/>
        </p:nvSpPr>
        <p:spPr>
          <a:xfrm>
            <a:off x="1693068" y="1530290"/>
            <a:ext cx="5757862" cy="1000125"/>
          </a:xfrm>
          <a:prstGeom prst="round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ysClr val="windowText" lastClr="000000"/>
                </a:solidFill>
              </a:rPr>
              <a:t>Support Sentences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650204" y="2922796"/>
            <a:ext cx="5757862" cy="1000125"/>
          </a:xfrm>
          <a:prstGeom prst="round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ysClr val="windowText" lastClr="000000"/>
                </a:solidFill>
              </a:rPr>
              <a:t>Concluding Sentences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693068" y="4315302"/>
            <a:ext cx="5757862" cy="1000125"/>
          </a:xfrm>
          <a:prstGeom prst="round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ysClr val="windowText" lastClr="000000"/>
                </a:solidFill>
              </a:rPr>
              <a:t>Transitions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Support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96299627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14555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Supporting Details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43598648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45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Concluding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91"/>
            <a:ext cx="7608462" cy="3252040"/>
            <a:chOff x="365111" y="1821206"/>
            <a:chExt cx="8443024" cy="3298655"/>
          </a:xfrm>
          <a:solidFill>
            <a:srgbClr val="C7D4CB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tx1"/>
                    </a:solidFill>
                  </a:rPr>
                  <a:t>&amp;</a:t>
                </a:r>
                <a:endParaRPr lang="en-US" sz="40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753876"/>
              <a:ext cx="3325552" cy="121753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/>
                <a:t>How?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753876"/>
              <a:ext cx="3325552" cy="121753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/>
                <a:t>Why?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74297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Transitions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081683886"/>
              </p:ext>
            </p:extLst>
          </p:nvPr>
        </p:nvGraphicFramePr>
        <p:xfrm>
          <a:off x="1524000" y="1137907"/>
          <a:ext cx="6096000" cy="45048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8792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Transitions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5718751"/>
              </p:ext>
            </p:extLst>
          </p:nvPr>
        </p:nvGraphicFramePr>
        <p:xfrm>
          <a:off x="1538287" y="1612191"/>
          <a:ext cx="6096000" cy="337727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6672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</a:rPr>
                        <a:t>Order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5A7E8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</a:rPr>
                        <a:t>Connections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5A7E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686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First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5A7E83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Therefore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5A7E83">
                        <a:alpha val="79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686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Then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5A7E83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Further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5A7E83">
                        <a:alpha val="79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686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Second</a:t>
                      </a:r>
                    </a:p>
                  </a:txBody>
                  <a:tcPr anchor="ctr">
                    <a:solidFill>
                      <a:srgbClr val="5A7E83">
                        <a:alpha val="7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Consequently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5A7E83">
                        <a:alpha val="79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8156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1148</TotalTime>
  <Words>73</Words>
  <Application>Microsoft Office PowerPoint</Application>
  <PresentationFormat>On-screen Show (4:3)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Clark</cp:lastModifiedBy>
  <cp:revision>105</cp:revision>
  <dcterms:created xsi:type="dcterms:W3CDTF">2014-11-06T15:36:04Z</dcterms:created>
  <dcterms:modified xsi:type="dcterms:W3CDTF">2018-05-04T19:38:58Z</dcterms:modified>
</cp:coreProperties>
</file>