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30"/>
  </p:notesMasterIdLst>
  <p:sldIdLst>
    <p:sldId id="293" r:id="rId2"/>
    <p:sldId id="399" r:id="rId3"/>
    <p:sldId id="400" r:id="rId4"/>
    <p:sldId id="372" r:id="rId5"/>
    <p:sldId id="392" r:id="rId6"/>
    <p:sldId id="401" r:id="rId7"/>
    <p:sldId id="382" r:id="rId8"/>
    <p:sldId id="403" r:id="rId9"/>
    <p:sldId id="365" r:id="rId10"/>
    <p:sldId id="383" r:id="rId11"/>
    <p:sldId id="386" r:id="rId12"/>
    <p:sldId id="409" r:id="rId13"/>
    <p:sldId id="410" r:id="rId14"/>
    <p:sldId id="408" r:id="rId15"/>
    <p:sldId id="407" r:id="rId16"/>
    <p:sldId id="406" r:id="rId17"/>
    <p:sldId id="405" r:id="rId18"/>
    <p:sldId id="384" r:id="rId19"/>
    <p:sldId id="385" r:id="rId20"/>
    <p:sldId id="412" r:id="rId21"/>
    <p:sldId id="387" r:id="rId22"/>
    <p:sldId id="404" r:id="rId23"/>
    <p:sldId id="390" r:id="rId24"/>
    <p:sldId id="388" r:id="rId25"/>
    <p:sldId id="389" r:id="rId26"/>
    <p:sldId id="413" r:id="rId27"/>
    <p:sldId id="380" r:id="rId28"/>
    <p:sldId id="340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2D2"/>
    <a:srgbClr val="CCA49C"/>
    <a:srgbClr val="F3EDE7"/>
    <a:srgbClr val="D5DCDE"/>
    <a:srgbClr val="355F6B"/>
    <a:srgbClr val="C7D4CB"/>
    <a:srgbClr val="386546"/>
    <a:srgbClr val="318295"/>
    <a:srgbClr val="709CA1"/>
    <a:srgbClr val="314C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77" autoAdjust="0"/>
    <p:restoredTop sz="91561" autoAdjust="0"/>
  </p:normalViewPr>
  <p:slideViewPr>
    <p:cSldViewPr snapToGrid="0">
      <p:cViewPr varScale="1">
        <p:scale>
          <a:sx n="101" d="100"/>
          <a:sy n="101" d="100"/>
        </p:scale>
        <p:origin x="128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BEBFDF-193F-4B35-8EA4-60B55CF674C7}" type="doc">
      <dgm:prSet loTypeId="urn:microsoft.com/office/officeart/2005/8/layout/target2" loCatId="relationship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7D479D51-6CA3-4829-9988-488A9CD538EC}">
      <dgm:prSet phldrT="[Text]"/>
      <dgm:spPr/>
      <dgm:t>
        <a:bodyPr/>
        <a:lstStyle/>
        <a:p>
          <a:r>
            <a:rPr lang="en-US" dirty="0"/>
            <a:t>Topic</a:t>
          </a:r>
        </a:p>
      </dgm:t>
    </dgm:pt>
    <dgm:pt modelId="{009CA653-92E6-46C0-9A6B-2D99891CCDA4}" type="parTrans" cxnId="{AAB7D009-3775-4E19-992F-ECCE35893224}">
      <dgm:prSet/>
      <dgm:spPr/>
      <dgm:t>
        <a:bodyPr/>
        <a:lstStyle/>
        <a:p>
          <a:endParaRPr lang="en-US"/>
        </a:p>
      </dgm:t>
    </dgm:pt>
    <dgm:pt modelId="{9B2ABD97-E04A-4893-A0B8-A75C18FFC00E}" type="sibTrans" cxnId="{AAB7D009-3775-4E19-992F-ECCE35893224}">
      <dgm:prSet/>
      <dgm:spPr/>
      <dgm:t>
        <a:bodyPr/>
        <a:lstStyle/>
        <a:p>
          <a:endParaRPr lang="en-US"/>
        </a:p>
      </dgm:t>
    </dgm:pt>
    <dgm:pt modelId="{2AA6CB87-478C-448D-B4BB-BBDF8734F1A1}">
      <dgm:prSet phldrT="[Text]"/>
      <dgm:spPr>
        <a:solidFill>
          <a:srgbClr val="F3EDE7">
            <a:alpha val="90000"/>
          </a:srgbClr>
        </a:solidFill>
      </dgm:spPr>
      <dgm:t>
        <a:bodyPr/>
        <a:lstStyle/>
        <a:p>
          <a:r>
            <a:rPr lang="en-US" dirty="0"/>
            <a:t>General</a:t>
          </a:r>
        </a:p>
      </dgm:t>
    </dgm:pt>
    <dgm:pt modelId="{551DC3E0-A607-47C4-B810-0EFFD538C02C}" type="parTrans" cxnId="{57913DDB-26EC-4099-B3B3-D012384EAFA1}">
      <dgm:prSet/>
      <dgm:spPr/>
      <dgm:t>
        <a:bodyPr/>
        <a:lstStyle/>
        <a:p>
          <a:endParaRPr lang="en-US"/>
        </a:p>
      </dgm:t>
    </dgm:pt>
    <dgm:pt modelId="{4BF3BD17-7C87-4DC9-8EA4-5A0EC4115E2E}" type="sibTrans" cxnId="{57913DDB-26EC-4099-B3B3-D012384EAFA1}">
      <dgm:prSet/>
      <dgm:spPr/>
      <dgm:t>
        <a:bodyPr/>
        <a:lstStyle/>
        <a:p>
          <a:endParaRPr lang="en-US"/>
        </a:p>
      </dgm:t>
    </dgm:pt>
    <dgm:pt modelId="{A1116A51-1C5D-4C52-8654-8260D3179254}">
      <dgm:prSet phldrT="[Text]"/>
      <dgm:spPr>
        <a:solidFill>
          <a:srgbClr val="D5DCDE"/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+ Main Idea</a:t>
          </a:r>
        </a:p>
      </dgm:t>
    </dgm:pt>
    <dgm:pt modelId="{ECE1BD91-8230-44DA-850C-9E76FA03146D}" type="parTrans" cxnId="{36B65ED8-1B4A-499F-8C52-DC9ADCA7C77B}">
      <dgm:prSet/>
      <dgm:spPr/>
      <dgm:t>
        <a:bodyPr/>
        <a:lstStyle/>
        <a:p>
          <a:endParaRPr lang="en-US"/>
        </a:p>
      </dgm:t>
    </dgm:pt>
    <dgm:pt modelId="{D85A27DF-BDE1-4E99-BF05-07386D3A581E}" type="sibTrans" cxnId="{36B65ED8-1B4A-499F-8C52-DC9ADCA7C77B}">
      <dgm:prSet/>
      <dgm:spPr/>
      <dgm:t>
        <a:bodyPr/>
        <a:lstStyle/>
        <a:p>
          <a:endParaRPr lang="en-US"/>
        </a:p>
      </dgm:t>
    </dgm:pt>
    <dgm:pt modelId="{BADDA2AE-DB6E-4D8C-A484-AF8D430B4CBB}">
      <dgm:prSet phldrT="[Text]"/>
      <dgm:spPr>
        <a:solidFill>
          <a:srgbClr val="F3EDE7">
            <a:alpha val="90000"/>
          </a:srgbClr>
        </a:solidFill>
      </dgm:spPr>
      <dgm:t>
        <a:bodyPr/>
        <a:lstStyle/>
        <a:p>
          <a:r>
            <a:rPr lang="en-US" dirty="0"/>
            <a:t>More Specific</a:t>
          </a:r>
        </a:p>
      </dgm:t>
    </dgm:pt>
    <dgm:pt modelId="{31E26244-9637-42C8-AE55-2FC49A8DB1E4}" type="parTrans" cxnId="{20501AEF-9D2C-4155-AA0C-F5AC5FE232A1}">
      <dgm:prSet/>
      <dgm:spPr/>
      <dgm:t>
        <a:bodyPr/>
        <a:lstStyle/>
        <a:p>
          <a:endParaRPr lang="en-US"/>
        </a:p>
      </dgm:t>
    </dgm:pt>
    <dgm:pt modelId="{B0462A29-CCCA-4F5B-A38D-225EA937AFF5}" type="sibTrans" cxnId="{20501AEF-9D2C-4155-AA0C-F5AC5FE232A1}">
      <dgm:prSet/>
      <dgm:spPr/>
      <dgm:t>
        <a:bodyPr/>
        <a:lstStyle/>
        <a:p>
          <a:endParaRPr lang="en-US"/>
        </a:p>
      </dgm:t>
    </dgm:pt>
    <dgm:pt modelId="{9267DB98-ACDF-4408-AF6A-5A71A6216BBE}">
      <dgm:prSet phldrT="[Text]" custT="1"/>
      <dgm:spPr>
        <a:solidFill>
          <a:srgbClr val="CCA49C"/>
        </a:solidFill>
      </dgm:spPr>
      <dgm:t>
        <a:bodyPr/>
        <a:lstStyle/>
        <a:p>
          <a:pPr algn="ctr"/>
          <a:r>
            <a:rPr lang="en-US" sz="2400" dirty="0">
              <a:solidFill>
                <a:schemeClr val="tx1">
                  <a:lumMod val="95000"/>
                  <a:lumOff val="5000"/>
                </a:schemeClr>
              </a:solidFill>
            </a:rPr>
            <a:t>“What do I want my readers to understand or believe after reading this text?</a:t>
          </a:r>
        </a:p>
      </dgm:t>
    </dgm:pt>
    <dgm:pt modelId="{BE4329F7-1A64-498A-B564-B9319BE77ED8}" type="parTrans" cxnId="{B86F8912-3429-4ACA-9AFF-3E70683B98D3}">
      <dgm:prSet/>
      <dgm:spPr/>
      <dgm:t>
        <a:bodyPr/>
        <a:lstStyle/>
        <a:p>
          <a:endParaRPr lang="en-US"/>
        </a:p>
      </dgm:t>
    </dgm:pt>
    <dgm:pt modelId="{D271C639-C060-4E9B-A86D-7D4181B204AE}" type="sibTrans" cxnId="{B86F8912-3429-4ACA-9AFF-3E70683B98D3}">
      <dgm:prSet/>
      <dgm:spPr/>
      <dgm:t>
        <a:bodyPr/>
        <a:lstStyle/>
        <a:p>
          <a:endParaRPr lang="en-US"/>
        </a:p>
      </dgm:t>
    </dgm:pt>
    <dgm:pt modelId="{CC088537-B8C9-46E2-B6B4-4374B250DE71}">
      <dgm:prSet phldrT="[Text]"/>
      <dgm:spPr>
        <a:solidFill>
          <a:srgbClr val="F3EDE7">
            <a:alpha val="90000"/>
          </a:srgbClr>
        </a:solidFill>
      </dgm:spPr>
      <dgm:t>
        <a:bodyPr/>
        <a:lstStyle/>
        <a:p>
          <a:r>
            <a:rPr lang="en-US" dirty="0"/>
            <a:t>A claim </a:t>
          </a:r>
          <a:r>
            <a:rPr lang="en-US" i="1" dirty="0"/>
            <a:t>about</a:t>
          </a:r>
          <a:r>
            <a:rPr lang="en-US" dirty="0"/>
            <a:t> the topic</a:t>
          </a:r>
        </a:p>
      </dgm:t>
    </dgm:pt>
    <dgm:pt modelId="{38507464-28BA-457A-897C-ECC8992A717B}" type="parTrans" cxnId="{778A9054-83D6-4119-BD5F-85C4823CF170}">
      <dgm:prSet/>
      <dgm:spPr/>
      <dgm:t>
        <a:bodyPr/>
        <a:lstStyle/>
        <a:p>
          <a:endParaRPr lang="en-US"/>
        </a:p>
      </dgm:t>
    </dgm:pt>
    <dgm:pt modelId="{43FCAD0B-6147-4DB1-8C46-46DB3868EFCE}" type="sibTrans" cxnId="{778A9054-83D6-4119-BD5F-85C4823CF170}">
      <dgm:prSet/>
      <dgm:spPr/>
      <dgm:t>
        <a:bodyPr/>
        <a:lstStyle/>
        <a:p>
          <a:endParaRPr lang="en-US"/>
        </a:p>
      </dgm:t>
    </dgm:pt>
    <dgm:pt modelId="{A2FB72AE-E53C-44B7-872B-60626F257795}" type="pres">
      <dgm:prSet presAssocID="{3FBEBFDF-193F-4B35-8EA4-60B55CF674C7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</dgm:pt>
    <dgm:pt modelId="{9F391BEB-C6E6-4117-9205-1F4B4A94538D}" type="pres">
      <dgm:prSet presAssocID="{3FBEBFDF-193F-4B35-8EA4-60B55CF674C7}" presName="outerBox" presStyleCnt="0"/>
      <dgm:spPr/>
    </dgm:pt>
    <dgm:pt modelId="{9033919D-D862-46C2-85D3-42940975E1DB}" type="pres">
      <dgm:prSet presAssocID="{3FBEBFDF-193F-4B35-8EA4-60B55CF674C7}" presName="outerBoxParent" presStyleLbl="node1" presStyleIdx="0" presStyleCnt="3"/>
      <dgm:spPr/>
    </dgm:pt>
    <dgm:pt modelId="{683DD0D2-26A0-450F-8F16-E572B03FCE58}" type="pres">
      <dgm:prSet presAssocID="{3FBEBFDF-193F-4B35-8EA4-60B55CF674C7}" presName="outerBoxChildren" presStyleCnt="0"/>
      <dgm:spPr/>
    </dgm:pt>
    <dgm:pt modelId="{B36B7780-A8D8-4283-8584-47A36E656940}" type="pres">
      <dgm:prSet presAssocID="{2AA6CB87-478C-448D-B4BB-BBDF8734F1A1}" presName="oChild" presStyleLbl="fgAcc1" presStyleIdx="0" presStyleCnt="3">
        <dgm:presLayoutVars>
          <dgm:bulletEnabled val="1"/>
        </dgm:presLayoutVars>
      </dgm:prSet>
      <dgm:spPr/>
    </dgm:pt>
    <dgm:pt modelId="{33E55622-942C-43BA-A059-D6BE719BE77B}" type="pres">
      <dgm:prSet presAssocID="{3FBEBFDF-193F-4B35-8EA4-60B55CF674C7}" presName="middleBox" presStyleCnt="0"/>
      <dgm:spPr/>
    </dgm:pt>
    <dgm:pt modelId="{EE805260-1135-4882-BF51-2B6626C3FEEE}" type="pres">
      <dgm:prSet presAssocID="{3FBEBFDF-193F-4B35-8EA4-60B55CF674C7}" presName="middleBoxParent" presStyleLbl="node1" presStyleIdx="1" presStyleCnt="3"/>
      <dgm:spPr/>
    </dgm:pt>
    <dgm:pt modelId="{19BAC5F0-EF1B-45E6-BE8D-F2BF1706C42E}" type="pres">
      <dgm:prSet presAssocID="{3FBEBFDF-193F-4B35-8EA4-60B55CF674C7}" presName="middleBoxChildren" presStyleCnt="0"/>
      <dgm:spPr/>
    </dgm:pt>
    <dgm:pt modelId="{BA96826F-19D5-4A54-9728-1F944C0B6FA2}" type="pres">
      <dgm:prSet presAssocID="{BADDA2AE-DB6E-4D8C-A484-AF8D430B4CBB}" presName="mChild" presStyleLbl="fgAcc1" presStyleIdx="1" presStyleCnt="3">
        <dgm:presLayoutVars>
          <dgm:bulletEnabled val="1"/>
        </dgm:presLayoutVars>
      </dgm:prSet>
      <dgm:spPr/>
    </dgm:pt>
    <dgm:pt modelId="{2EB13F91-C227-4341-9542-FC710B0690DD}" type="pres">
      <dgm:prSet presAssocID="{B0462A29-CCCA-4F5B-A38D-225EA937AFF5}" presName="middleSibTrans" presStyleCnt="0"/>
      <dgm:spPr/>
    </dgm:pt>
    <dgm:pt modelId="{57A1ACAF-66DD-4A0C-9AEA-393ACE1467B0}" type="pres">
      <dgm:prSet presAssocID="{CC088537-B8C9-46E2-B6B4-4374B250DE71}" presName="mChild" presStyleLbl="fgAcc1" presStyleIdx="2" presStyleCnt="3">
        <dgm:presLayoutVars>
          <dgm:bulletEnabled val="1"/>
        </dgm:presLayoutVars>
      </dgm:prSet>
      <dgm:spPr/>
    </dgm:pt>
    <dgm:pt modelId="{3B39FB31-B06D-4294-B377-A86FA41B12FF}" type="pres">
      <dgm:prSet presAssocID="{3FBEBFDF-193F-4B35-8EA4-60B55CF674C7}" presName="centerBox" presStyleCnt="0"/>
      <dgm:spPr/>
    </dgm:pt>
    <dgm:pt modelId="{1039DD72-3F5E-4FE0-A0A5-832F2B619A0E}" type="pres">
      <dgm:prSet presAssocID="{3FBEBFDF-193F-4B35-8EA4-60B55CF674C7}" presName="centerBoxParent" presStyleLbl="node1" presStyleIdx="2" presStyleCnt="3"/>
      <dgm:spPr/>
    </dgm:pt>
  </dgm:ptLst>
  <dgm:cxnLst>
    <dgm:cxn modelId="{AAB7D009-3775-4E19-992F-ECCE35893224}" srcId="{3FBEBFDF-193F-4B35-8EA4-60B55CF674C7}" destId="{7D479D51-6CA3-4829-9988-488A9CD538EC}" srcOrd="0" destOrd="0" parTransId="{009CA653-92E6-46C0-9A6B-2D99891CCDA4}" sibTransId="{9B2ABD97-E04A-4893-A0B8-A75C18FFC00E}"/>
    <dgm:cxn modelId="{B86F8912-3429-4ACA-9AFF-3E70683B98D3}" srcId="{3FBEBFDF-193F-4B35-8EA4-60B55CF674C7}" destId="{9267DB98-ACDF-4408-AF6A-5A71A6216BBE}" srcOrd="2" destOrd="0" parTransId="{BE4329F7-1A64-498A-B564-B9319BE77ED8}" sibTransId="{D271C639-C060-4E9B-A86D-7D4181B204AE}"/>
    <dgm:cxn modelId="{49E9B418-FE3E-4457-A179-946D0D5DD4CA}" type="presOf" srcId="{3FBEBFDF-193F-4B35-8EA4-60B55CF674C7}" destId="{A2FB72AE-E53C-44B7-872B-60626F257795}" srcOrd="0" destOrd="0" presId="urn:microsoft.com/office/officeart/2005/8/layout/target2"/>
    <dgm:cxn modelId="{C5167E23-8589-49FC-920E-434B62AD1C36}" type="presOf" srcId="{BADDA2AE-DB6E-4D8C-A484-AF8D430B4CBB}" destId="{BA96826F-19D5-4A54-9728-1F944C0B6FA2}" srcOrd="0" destOrd="0" presId="urn:microsoft.com/office/officeart/2005/8/layout/target2"/>
    <dgm:cxn modelId="{F7C21A28-4D1F-4564-A396-C11EDE5E808C}" type="presOf" srcId="{CC088537-B8C9-46E2-B6B4-4374B250DE71}" destId="{57A1ACAF-66DD-4A0C-9AEA-393ACE1467B0}" srcOrd="0" destOrd="0" presId="urn:microsoft.com/office/officeart/2005/8/layout/target2"/>
    <dgm:cxn modelId="{4DAB7138-4AB6-41DB-9A73-374B3F4C2EC5}" type="presOf" srcId="{A1116A51-1C5D-4C52-8654-8260D3179254}" destId="{EE805260-1135-4882-BF51-2B6626C3FEEE}" srcOrd="0" destOrd="0" presId="urn:microsoft.com/office/officeart/2005/8/layout/target2"/>
    <dgm:cxn modelId="{7FF4AE67-9A01-4015-B8AB-1D5A268B3727}" type="presOf" srcId="{2AA6CB87-478C-448D-B4BB-BBDF8734F1A1}" destId="{B36B7780-A8D8-4283-8584-47A36E656940}" srcOrd="0" destOrd="0" presId="urn:microsoft.com/office/officeart/2005/8/layout/target2"/>
    <dgm:cxn modelId="{778A9054-83D6-4119-BD5F-85C4823CF170}" srcId="{A1116A51-1C5D-4C52-8654-8260D3179254}" destId="{CC088537-B8C9-46E2-B6B4-4374B250DE71}" srcOrd="1" destOrd="0" parTransId="{38507464-28BA-457A-897C-ECC8992A717B}" sibTransId="{43FCAD0B-6147-4DB1-8C46-46DB3868EFCE}"/>
    <dgm:cxn modelId="{273FC7BA-1F24-4091-A0B8-7D82C32CD227}" type="presOf" srcId="{7D479D51-6CA3-4829-9988-488A9CD538EC}" destId="{9033919D-D862-46C2-85D3-42940975E1DB}" srcOrd="0" destOrd="0" presId="urn:microsoft.com/office/officeart/2005/8/layout/target2"/>
    <dgm:cxn modelId="{34A591C5-10E1-4BCA-A396-033B94903D09}" type="presOf" srcId="{9267DB98-ACDF-4408-AF6A-5A71A6216BBE}" destId="{1039DD72-3F5E-4FE0-A0A5-832F2B619A0E}" srcOrd="0" destOrd="0" presId="urn:microsoft.com/office/officeart/2005/8/layout/target2"/>
    <dgm:cxn modelId="{36B65ED8-1B4A-499F-8C52-DC9ADCA7C77B}" srcId="{3FBEBFDF-193F-4B35-8EA4-60B55CF674C7}" destId="{A1116A51-1C5D-4C52-8654-8260D3179254}" srcOrd="1" destOrd="0" parTransId="{ECE1BD91-8230-44DA-850C-9E76FA03146D}" sibTransId="{D85A27DF-BDE1-4E99-BF05-07386D3A581E}"/>
    <dgm:cxn modelId="{57913DDB-26EC-4099-B3B3-D012384EAFA1}" srcId="{7D479D51-6CA3-4829-9988-488A9CD538EC}" destId="{2AA6CB87-478C-448D-B4BB-BBDF8734F1A1}" srcOrd="0" destOrd="0" parTransId="{551DC3E0-A607-47C4-B810-0EFFD538C02C}" sibTransId="{4BF3BD17-7C87-4DC9-8EA4-5A0EC4115E2E}"/>
    <dgm:cxn modelId="{20501AEF-9D2C-4155-AA0C-F5AC5FE232A1}" srcId="{A1116A51-1C5D-4C52-8654-8260D3179254}" destId="{BADDA2AE-DB6E-4D8C-A484-AF8D430B4CBB}" srcOrd="0" destOrd="0" parTransId="{31E26244-9637-42C8-AE55-2FC49A8DB1E4}" sibTransId="{B0462A29-CCCA-4F5B-A38D-225EA937AFF5}"/>
    <dgm:cxn modelId="{0F74BF6C-4CF2-4777-A23C-F9FADD6BB400}" type="presParOf" srcId="{A2FB72AE-E53C-44B7-872B-60626F257795}" destId="{9F391BEB-C6E6-4117-9205-1F4B4A94538D}" srcOrd="0" destOrd="0" presId="urn:microsoft.com/office/officeart/2005/8/layout/target2"/>
    <dgm:cxn modelId="{6EBD7030-11D2-4B59-90E4-8B8BF57C5A9E}" type="presParOf" srcId="{9F391BEB-C6E6-4117-9205-1F4B4A94538D}" destId="{9033919D-D862-46C2-85D3-42940975E1DB}" srcOrd="0" destOrd="0" presId="urn:microsoft.com/office/officeart/2005/8/layout/target2"/>
    <dgm:cxn modelId="{EE8290C4-0D69-4219-9C73-C334798C9990}" type="presParOf" srcId="{9F391BEB-C6E6-4117-9205-1F4B4A94538D}" destId="{683DD0D2-26A0-450F-8F16-E572B03FCE58}" srcOrd="1" destOrd="0" presId="urn:microsoft.com/office/officeart/2005/8/layout/target2"/>
    <dgm:cxn modelId="{345B03E3-24FB-46DB-B769-5ECC90DAB83B}" type="presParOf" srcId="{683DD0D2-26A0-450F-8F16-E572B03FCE58}" destId="{B36B7780-A8D8-4283-8584-47A36E656940}" srcOrd="0" destOrd="0" presId="urn:microsoft.com/office/officeart/2005/8/layout/target2"/>
    <dgm:cxn modelId="{E6C8573C-8EAF-4C9F-9D85-F17690E4270B}" type="presParOf" srcId="{A2FB72AE-E53C-44B7-872B-60626F257795}" destId="{33E55622-942C-43BA-A059-D6BE719BE77B}" srcOrd="1" destOrd="0" presId="urn:microsoft.com/office/officeart/2005/8/layout/target2"/>
    <dgm:cxn modelId="{42EBE1A3-03CF-4695-A868-3E80C4FEB2E4}" type="presParOf" srcId="{33E55622-942C-43BA-A059-D6BE719BE77B}" destId="{EE805260-1135-4882-BF51-2B6626C3FEEE}" srcOrd="0" destOrd="0" presId="urn:microsoft.com/office/officeart/2005/8/layout/target2"/>
    <dgm:cxn modelId="{F261EFFF-E4FB-4D84-87F5-1F17D538200D}" type="presParOf" srcId="{33E55622-942C-43BA-A059-D6BE719BE77B}" destId="{19BAC5F0-EF1B-45E6-BE8D-F2BF1706C42E}" srcOrd="1" destOrd="0" presId="urn:microsoft.com/office/officeart/2005/8/layout/target2"/>
    <dgm:cxn modelId="{82E60423-65D6-4A76-A11E-9BEC6B2F306C}" type="presParOf" srcId="{19BAC5F0-EF1B-45E6-BE8D-F2BF1706C42E}" destId="{BA96826F-19D5-4A54-9728-1F944C0B6FA2}" srcOrd="0" destOrd="0" presId="urn:microsoft.com/office/officeart/2005/8/layout/target2"/>
    <dgm:cxn modelId="{759BA776-B100-47DE-A720-566BE2113BB2}" type="presParOf" srcId="{19BAC5F0-EF1B-45E6-BE8D-F2BF1706C42E}" destId="{2EB13F91-C227-4341-9542-FC710B0690DD}" srcOrd="1" destOrd="0" presId="urn:microsoft.com/office/officeart/2005/8/layout/target2"/>
    <dgm:cxn modelId="{7DA9EF54-D064-414F-B0DF-6D34ECE792DA}" type="presParOf" srcId="{19BAC5F0-EF1B-45E6-BE8D-F2BF1706C42E}" destId="{57A1ACAF-66DD-4A0C-9AEA-393ACE1467B0}" srcOrd="2" destOrd="0" presId="urn:microsoft.com/office/officeart/2005/8/layout/target2"/>
    <dgm:cxn modelId="{C3ADA58D-ABF9-462D-B49F-0CB858CED061}" type="presParOf" srcId="{A2FB72AE-E53C-44B7-872B-60626F257795}" destId="{3B39FB31-B06D-4294-B377-A86FA41B12FF}" srcOrd="2" destOrd="0" presId="urn:microsoft.com/office/officeart/2005/8/layout/target2"/>
    <dgm:cxn modelId="{C33BE22F-12FE-41B4-97F4-B576944E962B}" type="presParOf" srcId="{3B39FB31-B06D-4294-B377-A86FA41B12FF}" destId="{1039DD72-3F5E-4FE0-A0A5-832F2B619A0E}" srcOrd="0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C3CD66E-FE56-4DAD-A92B-4C6B78F6E8BB}" type="doc">
      <dgm:prSet loTypeId="urn:microsoft.com/office/officeart/2005/8/layout/radial4" loCatId="relationship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B743ED07-B68B-4D83-901B-D748BF850970}">
      <dgm:prSet phldrT="[Text]"/>
      <dgm:spPr/>
      <dgm:t>
        <a:bodyPr/>
        <a:lstStyle/>
        <a:p>
          <a:r>
            <a:rPr lang="en-US" b="1" dirty="0">
              <a:solidFill>
                <a:schemeClr val="tx1"/>
              </a:solidFill>
            </a:rPr>
            <a:t>Main Point</a:t>
          </a:r>
        </a:p>
      </dgm:t>
    </dgm:pt>
    <dgm:pt modelId="{8A2479C2-7B4D-4D92-BE89-9F6471D6C0FE}" type="parTrans" cxnId="{3F1E0BAC-BD44-44ED-A26B-C1EC3B2A2FC9}">
      <dgm:prSet/>
      <dgm:spPr/>
      <dgm:t>
        <a:bodyPr/>
        <a:lstStyle/>
        <a:p>
          <a:endParaRPr lang="en-US"/>
        </a:p>
      </dgm:t>
    </dgm:pt>
    <dgm:pt modelId="{3D673CC9-10C7-46C0-ADAE-AAE7B21FFB1B}" type="sibTrans" cxnId="{3F1E0BAC-BD44-44ED-A26B-C1EC3B2A2FC9}">
      <dgm:prSet/>
      <dgm:spPr/>
      <dgm:t>
        <a:bodyPr/>
        <a:lstStyle/>
        <a:p>
          <a:endParaRPr lang="en-US"/>
        </a:p>
      </dgm:t>
    </dgm:pt>
    <dgm:pt modelId="{BC610F94-98E8-4F00-8AC6-730090A490A7}">
      <dgm:prSet phldrT="[Text]" custT="1"/>
      <dgm:spPr>
        <a:solidFill>
          <a:srgbClr val="609197"/>
        </a:solidFill>
        <a:ln>
          <a:noFill/>
        </a:ln>
      </dgm:spPr>
      <dgm:t>
        <a:bodyPr/>
        <a:lstStyle/>
        <a:p>
          <a:endParaRPr lang="en-US" sz="2800" b="1" dirty="0">
            <a:solidFill>
              <a:schemeClr val="bg1"/>
            </a:solidFill>
          </a:endParaRPr>
        </a:p>
        <a:p>
          <a:r>
            <a:rPr lang="en-US" sz="2800" b="1" dirty="0">
              <a:solidFill>
                <a:schemeClr val="bg1"/>
              </a:solidFill>
            </a:rPr>
            <a:t>Topic Sentences</a:t>
          </a:r>
        </a:p>
        <a:p>
          <a:endParaRPr lang="en-US" sz="2500" dirty="0">
            <a:solidFill>
              <a:schemeClr val="bg1"/>
            </a:solidFill>
          </a:endParaRPr>
        </a:p>
      </dgm:t>
    </dgm:pt>
    <dgm:pt modelId="{5F7538E8-1241-4509-9B0A-75CDCC5F82A7}" type="parTrans" cxnId="{6981C974-78E7-4B80-BB1B-9C638F2126BA}">
      <dgm:prSet/>
      <dgm:spPr/>
      <dgm:t>
        <a:bodyPr/>
        <a:lstStyle/>
        <a:p>
          <a:endParaRPr lang="en-US"/>
        </a:p>
      </dgm:t>
    </dgm:pt>
    <dgm:pt modelId="{E0F5CE29-E492-422F-A0B0-0FD3D02CC4B5}" type="sibTrans" cxnId="{6981C974-78E7-4B80-BB1B-9C638F2126BA}">
      <dgm:prSet/>
      <dgm:spPr/>
      <dgm:t>
        <a:bodyPr/>
        <a:lstStyle/>
        <a:p>
          <a:endParaRPr lang="en-US"/>
        </a:p>
      </dgm:t>
    </dgm:pt>
    <dgm:pt modelId="{EA437005-87F2-426C-83A5-3BB9CEB165EE}">
      <dgm:prSet phldrT="[Text]"/>
      <dgm:spPr>
        <a:solidFill>
          <a:srgbClr val="609197"/>
        </a:solidFill>
        <a:ln>
          <a:noFill/>
        </a:ln>
      </dgm:spPr>
      <dgm:t>
        <a:bodyPr/>
        <a:lstStyle/>
        <a:p>
          <a:r>
            <a:rPr lang="en-US" b="1" dirty="0">
              <a:solidFill>
                <a:schemeClr val="bg1"/>
              </a:solidFill>
            </a:rPr>
            <a:t>Thesis Statements</a:t>
          </a:r>
        </a:p>
      </dgm:t>
    </dgm:pt>
    <dgm:pt modelId="{657EF522-5BB5-4828-8FDB-105D4E46CF44}" type="parTrans" cxnId="{BD63DA2E-D29C-4FAA-9097-EA0ECA9C652F}">
      <dgm:prSet/>
      <dgm:spPr/>
      <dgm:t>
        <a:bodyPr/>
        <a:lstStyle/>
        <a:p>
          <a:endParaRPr lang="en-US"/>
        </a:p>
      </dgm:t>
    </dgm:pt>
    <dgm:pt modelId="{AA096C45-0062-4034-B8B9-8128980CDA37}" type="sibTrans" cxnId="{BD63DA2E-D29C-4FAA-9097-EA0ECA9C652F}">
      <dgm:prSet/>
      <dgm:spPr/>
      <dgm:t>
        <a:bodyPr/>
        <a:lstStyle/>
        <a:p>
          <a:endParaRPr lang="en-US"/>
        </a:p>
      </dgm:t>
    </dgm:pt>
    <dgm:pt modelId="{E0071ECA-8D85-44F0-84CB-1167B11FD995}">
      <dgm:prSet phldrT="[Text]"/>
      <dgm:spPr>
        <a:solidFill>
          <a:srgbClr val="609197"/>
        </a:solidFill>
        <a:ln>
          <a:noFill/>
        </a:ln>
      </dgm:spPr>
      <dgm:t>
        <a:bodyPr/>
        <a:lstStyle/>
        <a:p>
          <a:r>
            <a:rPr lang="en-US" b="1" dirty="0">
              <a:solidFill>
                <a:schemeClr val="bg1"/>
              </a:solidFill>
            </a:rPr>
            <a:t>Purpose Statements</a:t>
          </a:r>
          <a:endParaRPr lang="en-US" dirty="0">
            <a:solidFill>
              <a:schemeClr val="bg1"/>
            </a:solidFill>
          </a:endParaRPr>
        </a:p>
      </dgm:t>
    </dgm:pt>
    <dgm:pt modelId="{DD287FD9-43F0-4F12-BF68-00A8BF45FDB0}" type="parTrans" cxnId="{02C8299E-63FA-4848-9E45-B6CF88C67C41}">
      <dgm:prSet/>
      <dgm:spPr/>
      <dgm:t>
        <a:bodyPr/>
        <a:lstStyle/>
        <a:p>
          <a:endParaRPr lang="en-US"/>
        </a:p>
      </dgm:t>
    </dgm:pt>
    <dgm:pt modelId="{80E4EF49-F3E1-4AEC-B487-0215374E9474}" type="sibTrans" cxnId="{02C8299E-63FA-4848-9E45-B6CF88C67C41}">
      <dgm:prSet/>
      <dgm:spPr/>
      <dgm:t>
        <a:bodyPr/>
        <a:lstStyle/>
        <a:p>
          <a:endParaRPr lang="en-US"/>
        </a:p>
      </dgm:t>
    </dgm:pt>
    <dgm:pt modelId="{CAD37BF6-372D-47C7-8B11-0CCC3EEA1DCC}" type="pres">
      <dgm:prSet presAssocID="{2C3CD66E-FE56-4DAD-A92B-4C6B78F6E8B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A80AE341-AE32-4D14-8ED4-C3152201E407}" type="pres">
      <dgm:prSet presAssocID="{B743ED07-B68B-4D83-901B-D748BF850970}" presName="centerShape" presStyleLbl="node0" presStyleIdx="0" presStyleCnt="1" custScaleX="128165" custLinFactNeighborY="240"/>
      <dgm:spPr/>
    </dgm:pt>
    <dgm:pt modelId="{C9ECE4A2-4DB4-42D3-81B6-F7FB63D81F80}" type="pres">
      <dgm:prSet presAssocID="{5F7538E8-1241-4509-9B0A-75CDCC5F82A7}" presName="parTrans" presStyleLbl="bgSibTrans2D1" presStyleIdx="0" presStyleCnt="3"/>
      <dgm:spPr/>
    </dgm:pt>
    <dgm:pt modelId="{FCBBE624-7115-4BDC-8937-6057BDCC1E14}" type="pres">
      <dgm:prSet presAssocID="{BC610F94-98E8-4F00-8AC6-730090A490A7}" presName="node" presStyleLbl="node1" presStyleIdx="0" presStyleCnt="3" custRadScaleRad="116234" custRadScaleInc="-17824">
        <dgm:presLayoutVars>
          <dgm:bulletEnabled val="1"/>
        </dgm:presLayoutVars>
      </dgm:prSet>
      <dgm:spPr/>
    </dgm:pt>
    <dgm:pt modelId="{981D61ED-3E19-49A2-94FF-3F26495F5D2D}" type="pres">
      <dgm:prSet presAssocID="{657EF522-5BB5-4828-8FDB-105D4E46CF44}" presName="parTrans" presStyleLbl="bgSibTrans2D1" presStyleIdx="1" presStyleCnt="3"/>
      <dgm:spPr/>
    </dgm:pt>
    <dgm:pt modelId="{7B1E9866-9070-4C00-B222-A517C628DF19}" type="pres">
      <dgm:prSet presAssocID="{EA437005-87F2-426C-83A5-3BB9CEB165EE}" presName="node" presStyleLbl="node1" presStyleIdx="1" presStyleCnt="3" custRadScaleRad="91500" custRadScaleInc="-1385">
        <dgm:presLayoutVars>
          <dgm:bulletEnabled val="1"/>
        </dgm:presLayoutVars>
      </dgm:prSet>
      <dgm:spPr/>
    </dgm:pt>
    <dgm:pt modelId="{602BB363-7D72-44ED-876D-5A5803C17AFE}" type="pres">
      <dgm:prSet presAssocID="{DD287FD9-43F0-4F12-BF68-00A8BF45FDB0}" presName="parTrans" presStyleLbl="bgSibTrans2D1" presStyleIdx="2" presStyleCnt="3"/>
      <dgm:spPr/>
    </dgm:pt>
    <dgm:pt modelId="{6EDF19EE-BB46-43BC-91F7-8803514CA034}" type="pres">
      <dgm:prSet presAssocID="{E0071ECA-8D85-44F0-84CB-1167B11FD995}" presName="node" presStyleLbl="node1" presStyleIdx="2" presStyleCnt="3" custRadScaleRad="115448" custRadScaleInc="19173">
        <dgm:presLayoutVars>
          <dgm:bulletEnabled val="1"/>
        </dgm:presLayoutVars>
      </dgm:prSet>
      <dgm:spPr/>
    </dgm:pt>
  </dgm:ptLst>
  <dgm:cxnLst>
    <dgm:cxn modelId="{AEEDB321-8C22-B947-9EAB-28F27DA1A71D}" type="presOf" srcId="{657EF522-5BB5-4828-8FDB-105D4E46CF44}" destId="{981D61ED-3E19-49A2-94FF-3F26495F5D2D}" srcOrd="0" destOrd="0" presId="urn:microsoft.com/office/officeart/2005/8/layout/radial4"/>
    <dgm:cxn modelId="{BD63DA2E-D29C-4FAA-9097-EA0ECA9C652F}" srcId="{B743ED07-B68B-4D83-901B-D748BF850970}" destId="{EA437005-87F2-426C-83A5-3BB9CEB165EE}" srcOrd="1" destOrd="0" parTransId="{657EF522-5BB5-4828-8FDB-105D4E46CF44}" sibTransId="{AA096C45-0062-4034-B8B9-8128980CDA37}"/>
    <dgm:cxn modelId="{C5F35149-BA8E-0947-8A8D-300759B87FD5}" type="presOf" srcId="{EA437005-87F2-426C-83A5-3BB9CEB165EE}" destId="{7B1E9866-9070-4C00-B222-A517C628DF19}" srcOrd="0" destOrd="0" presId="urn:microsoft.com/office/officeart/2005/8/layout/radial4"/>
    <dgm:cxn modelId="{B426DA52-2BD4-7B43-8FED-F11F69344F4F}" type="presOf" srcId="{E0071ECA-8D85-44F0-84CB-1167B11FD995}" destId="{6EDF19EE-BB46-43BC-91F7-8803514CA034}" srcOrd="0" destOrd="0" presId="urn:microsoft.com/office/officeart/2005/8/layout/radial4"/>
    <dgm:cxn modelId="{6981C974-78E7-4B80-BB1B-9C638F2126BA}" srcId="{B743ED07-B68B-4D83-901B-D748BF850970}" destId="{BC610F94-98E8-4F00-8AC6-730090A490A7}" srcOrd="0" destOrd="0" parTransId="{5F7538E8-1241-4509-9B0A-75CDCC5F82A7}" sibTransId="{E0F5CE29-E492-422F-A0B0-0FD3D02CC4B5}"/>
    <dgm:cxn modelId="{3C107356-5D28-5140-9FFE-B629F9CD624C}" type="presOf" srcId="{B743ED07-B68B-4D83-901B-D748BF850970}" destId="{A80AE341-AE32-4D14-8ED4-C3152201E407}" srcOrd="0" destOrd="0" presId="urn:microsoft.com/office/officeart/2005/8/layout/radial4"/>
    <dgm:cxn modelId="{D6E29E7F-505C-8F4F-9960-37EE126337F6}" type="presOf" srcId="{DD287FD9-43F0-4F12-BF68-00A8BF45FDB0}" destId="{602BB363-7D72-44ED-876D-5A5803C17AFE}" srcOrd="0" destOrd="0" presId="urn:microsoft.com/office/officeart/2005/8/layout/radial4"/>
    <dgm:cxn modelId="{E6791C80-F602-5F40-82B6-9E564673BD55}" type="presOf" srcId="{2C3CD66E-FE56-4DAD-A92B-4C6B78F6E8BB}" destId="{CAD37BF6-372D-47C7-8B11-0CCC3EEA1DCC}" srcOrd="0" destOrd="0" presId="urn:microsoft.com/office/officeart/2005/8/layout/radial4"/>
    <dgm:cxn modelId="{02C8299E-63FA-4848-9E45-B6CF88C67C41}" srcId="{B743ED07-B68B-4D83-901B-D748BF850970}" destId="{E0071ECA-8D85-44F0-84CB-1167B11FD995}" srcOrd="2" destOrd="0" parTransId="{DD287FD9-43F0-4F12-BF68-00A8BF45FDB0}" sibTransId="{80E4EF49-F3E1-4AEC-B487-0215374E9474}"/>
    <dgm:cxn modelId="{3F1E0BAC-BD44-44ED-A26B-C1EC3B2A2FC9}" srcId="{2C3CD66E-FE56-4DAD-A92B-4C6B78F6E8BB}" destId="{B743ED07-B68B-4D83-901B-D748BF850970}" srcOrd="0" destOrd="0" parTransId="{8A2479C2-7B4D-4D92-BE89-9F6471D6C0FE}" sibTransId="{3D673CC9-10C7-46C0-ADAE-AAE7B21FFB1B}"/>
    <dgm:cxn modelId="{79AF80AC-FA4A-DF44-A16D-C27BBA91EE79}" type="presOf" srcId="{BC610F94-98E8-4F00-8AC6-730090A490A7}" destId="{FCBBE624-7115-4BDC-8937-6057BDCC1E14}" srcOrd="0" destOrd="0" presId="urn:microsoft.com/office/officeart/2005/8/layout/radial4"/>
    <dgm:cxn modelId="{3E49A8AE-BB33-2145-886F-6B72FDF9DD1F}" type="presOf" srcId="{5F7538E8-1241-4509-9B0A-75CDCC5F82A7}" destId="{C9ECE4A2-4DB4-42D3-81B6-F7FB63D81F80}" srcOrd="0" destOrd="0" presId="urn:microsoft.com/office/officeart/2005/8/layout/radial4"/>
    <dgm:cxn modelId="{EF8AD649-B190-794E-B773-4DE6BDB06323}" type="presParOf" srcId="{CAD37BF6-372D-47C7-8B11-0CCC3EEA1DCC}" destId="{A80AE341-AE32-4D14-8ED4-C3152201E407}" srcOrd="0" destOrd="0" presId="urn:microsoft.com/office/officeart/2005/8/layout/radial4"/>
    <dgm:cxn modelId="{531C751B-1665-B146-8602-3D78E88E3425}" type="presParOf" srcId="{CAD37BF6-372D-47C7-8B11-0CCC3EEA1DCC}" destId="{C9ECE4A2-4DB4-42D3-81B6-F7FB63D81F80}" srcOrd="1" destOrd="0" presId="urn:microsoft.com/office/officeart/2005/8/layout/radial4"/>
    <dgm:cxn modelId="{61E66B76-481E-074A-BD22-0A8FA4D257FB}" type="presParOf" srcId="{CAD37BF6-372D-47C7-8B11-0CCC3EEA1DCC}" destId="{FCBBE624-7115-4BDC-8937-6057BDCC1E14}" srcOrd="2" destOrd="0" presId="urn:microsoft.com/office/officeart/2005/8/layout/radial4"/>
    <dgm:cxn modelId="{2896252A-A117-934F-8461-5A5384E4C951}" type="presParOf" srcId="{CAD37BF6-372D-47C7-8B11-0CCC3EEA1DCC}" destId="{981D61ED-3E19-49A2-94FF-3F26495F5D2D}" srcOrd="3" destOrd="0" presId="urn:microsoft.com/office/officeart/2005/8/layout/radial4"/>
    <dgm:cxn modelId="{D0580E57-99A9-5744-97B4-F2A2B7F759AA}" type="presParOf" srcId="{CAD37BF6-372D-47C7-8B11-0CCC3EEA1DCC}" destId="{7B1E9866-9070-4C00-B222-A517C628DF19}" srcOrd="4" destOrd="0" presId="urn:microsoft.com/office/officeart/2005/8/layout/radial4"/>
    <dgm:cxn modelId="{ACDCE0E6-2E2F-EB4E-B210-26E6DFE0B2D7}" type="presParOf" srcId="{CAD37BF6-372D-47C7-8B11-0CCC3EEA1DCC}" destId="{602BB363-7D72-44ED-876D-5A5803C17AFE}" srcOrd="5" destOrd="0" presId="urn:microsoft.com/office/officeart/2005/8/layout/radial4"/>
    <dgm:cxn modelId="{35BF5C47-40EF-9C4B-8901-0B4EED33E083}" type="presParOf" srcId="{CAD37BF6-372D-47C7-8B11-0CCC3EEA1DCC}" destId="{6EDF19EE-BB46-43BC-91F7-8803514CA034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547B739-1894-4997-B7E9-FC6A21EFFADE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3B241A1-A6AB-45D2-A5B0-397CEDDC2E06}">
      <dgm:prSet phldrT="[Text]" custT="1"/>
      <dgm:spPr>
        <a:solidFill>
          <a:schemeClr val="bg1"/>
        </a:solidFill>
        <a:ln w="38100">
          <a:solidFill>
            <a:srgbClr val="CCA49C"/>
          </a:solidFill>
        </a:ln>
      </dgm:spPr>
      <dgm:t>
        <a:bodyPr/>
        <a:lstStyle/>
        <a:p>
          <a:r>
            <a:rPr lang="en-US" sz="2800" b="1" baseline="0" dirty="0">
              <a:solidFill>
                <a:schemeClr val="tx1"/>
              </a:solidFill>
            </a:rPr>
            <a:t>Thesis Statements</a:t>
          </a:r>
        </a:p>
      </dgm:t>
    </dgm:pt>
    <dgm:pt modelId="{5D71E89C-12F9-4632-B31F-E6250267FCD9}" type="parTrans" cxnId="{54955505-61D2-4B5D-8615-327129D4D754}">
      <dgm:prSet/>
      <dgm:spPr/>
      <dgm:t>
        <a:bodyPr/>
        <a:lstStyle/>
        <a:p>
          <a:endParaRPr lang="en-US"/>
        </a:p>
      </dgm:t>
    </dgm:pt>
    <dgm:pt modelId="{1F812B6B-7499-4E62-B167-4BE75087526C}" type="sibTrans" cxnId="{54955505-61D2-4B5D-8615-327129D4D754}">
      <dgm:prSet/>
      <dgm:spPr/>
      <dgm:t>
        <a:bodyPr/>
        <a:lstStyle/>
        <a:p>
          <a:endParaRPr lang="en-US"/>
        </a:p>
      </dgm:t>
    </dgm:pt>
    <dgm:pt modelId="{6CAF33AA-7A7F-41D0-87A0-2E80A70B2F18}">
      <dgm:prSet phldrT="[Text]"/>
      <dgm:spPr>
        <a:solidFill>
          <a:srgbClr val="CCA49C">
            <a:alpha val="90000"/>
          </a:srgbClr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Expresses the “big idea” of a longer text</a:t>
          </a:r>
        </a:p>
      </dgm:t>
    </dgm:pt>
    <dgm:pt modelId="{F5C26539-4493-4FB2-A28B-DA71387D7F03}" type="parTrans" cxnId="{EC2BFF82-6C15-4AEE-B934-73D1A6E5786F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519B0D9A-1B4B-4899-9960-7E8964BEE613}" type="sibTrans" cxnId="{EC2BFF82-6C15-4AEE-B934-73D1A6E5786F}">
      <dgm:prSet/>
      <dgm:spPr/>
      <dgm:t>
        <a:bodyPr/>
        <a:lstStyle/>
        <a:p>
          <a:endParaRPr lang="en-US"/>
        </a:p>
      </dgm:t>
    </dgm:pt>
    <dgm:pt modelId="{085A539E-15F6-4F42-812E-7A5508360634}">
      <dgm:prSet phldrT="[Text]"/>
      <dgm:spPr>
        <a:solidFill>
          <a:srgbClr val="CCA49C">
            <a:alpha val="90000"/>
          </a:srgbClr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Located in the introduction</a:t>
          </a:r>
        </a:p>
      </dgm:t>
    </dgm:pt>
    <dgm:pt modelId="{B3FBF2E5-CE7D-4D49-8201-340D1F6A2F49}" type="parTrans" cxnId="{DB5F3030-961F-48FA-A76A-0093CA7BF931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118EF71-F590-41BA-8B3B-DAD6D01F79DA}" type="sibTrans" cxnId="{DB5F3030-961F-48FA-A76A-0093CA7BF931}">
      <dgm:prSet/>
      <dgm:spPr/>
      <dgm:t>
        <a:bodyPr/>
        <a:lstStyle/>
        <a:p>
          <a:endParaRPr lang="en-US"/>
        </a:p>
      </dgm:t>
    </dgm:pt>
    <dgm:pt modelId="{5F88FDC7-ECFE-4D32-84DF-43718D0E4C1C}">
      <dgm:prSet phldrT="[Text]" custT="1"/>
      <dgm:spPr>
        <a:solidFill>
          <a:schemeClr val="bg1"/>
        </a:solidFill>
        <a:ln w="38100">
          <a:solidFill>
            <a:srgbClr val="CCA49C"/>
          </a:solidFill>
        </a:ln>
      </dgm:spPr>
      <dgm:t>
        <a:bodyPr/>
        <a:lstStyle/>
        <a:p>
          <a:r>
            <a:rPr lang="en-US" sz="2800" b="1" baseline="0" dirty="0">
              <a:solidFill>
                <a:schemeClr val="tx1"/>
              </a:solidFill>
            </a:rPr>
            <a:t>Purpose Statements</a:t>
          </a:r>
        </a:p>
      </dgm:t>
    </dgm:pt>
    <dgm:pt modelId="{B2D2A639-2F78-403E-A0FB-A8E4BC34A3EA}" type="parTrans" cxnId="{8BC4DE46-8C64-43A8-A6B6-FFC74E2D10DF}">
      <dgm:prSet/>
      <dgm:spPr/>
      <dgm:t>
        <a:bodyPr/>
        <a:lstStyle/>
        <a:p>
          <a:endParaRPr lang="en-US"/>
        </a:p>
      </dgm:t>
    </dgm:pt>
    <dgm:pt modelId="{DDF4833D-9052-4B39-A87D-BD5FB8BAA31A}" type="sibTrans" cxnId="{8BC4DE46-8C64-43A8-A6B6-FFC74E2D10DF}">
      <dgm:prSet/>
      <dgm:spPr/>
      <dgm:t>
        <a:bodyPr/>
        <a:lstStyle/>
        <a:p>
          <a:endParaRPr lang="en-US"/>
        </a:p>
      </dgm:t>
    </dgm:pt>
    <dgm:pt modelId="{49C4A033-4505-4860-BD38-2F423BF5A790}">
      <dgm:prSet phldrT="[Text]"/>
      <dgm:spPr>
        <a:solidFill>
          <a:srgbClr val="CCA49C">
            <a:alpha val="90000"/>
          </a:srgbClr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Directly states the “big idea” of a longer text</a:t>
          </a:r>
        </a:p>
      </dgm:t>
    </dgm:pt>
    <dgm:pt modelId="{4AE2486C-6D62-4DCB-9C2E-DDD93C5F1C9C}" type="parTrans" cxnId="{7CCA6990-EEC8-4BD1-828E-FF195E592DB4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036DB01-CB7E-4B7B-90B3-8525C295AFCE}" type="sibTrans" cxnId="{7CCA6990-EEC8-4BD1-828E-FF195E592DB4}">
      <dgm:prSet/>
      <dgm:spPr/>
      <dgm:t>
        <a:bodyPr/>
        <a:lstStyle/>
        <a:p>
          <a:endParaRPr lang="en-US"/>
        </a:p>
      </dgm:t>
    </dgm:pt>
    <dgm:pt modelId="{366D40BF-AD27-40D6-AFF9-5B4518EC155D}">
      <dgm:prSet phldrT="[Text]"/>
      <dgm:spPr>
        <a:solidFill>
          <a:srgbClr val="CCA49C">
            <a:alpha val="90000"/>
          </a:srgbClr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Located in the introduction</a:t>
          </a:r>
        </a:p>
      </dgm:t>
    </dgm:pt>
    <dgm:pt modelId="{0751083F-0A6C-495E-873B-ADFD6761D88C}" type="parTrans" cxnId="{DDCF0C06-3391-473F-8D30-A959A5324C59}">
      <dgm:prSet/>
      <dgm:spPr>
        <a:ln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9B0328B5-47E0-46A3-92F6-4D8169FDACCD}" type="sibTrans" cxnId="{DDCF0C06-3391-473F-8D30-A959A5324C59}">
      <dgm:prSet/>
      <dgm:spPr/>
      <dgm:t>
        <a:bodyPr/>
        <a:lstStyle/>
        <a:p>
          <a:endParaRPr lang="en-US"/>
        </a:p>
      </dgm:t>
    </dgm:pt>
    <dgm:pt modelId="{E8B5C0C1-9980-4D9A-8C0A-CF5F6AA89C97}">
      <dgm:prSet phldrT="[Text]"/>
      <dgm:spPr>
        <a:solidFill>
          <a:srgbClr val="CCA49C">
            <a:alpha val="90000"/>
          </a:srgbClr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Persuasive &amp; expository writing</a:t>
          </a:r>
        </a:p>
      </dgm:t>
    </dgm:pt>
    <dgm:pt modelId="{EC31A015-7BE9-4F35-98B6-B855BBB79632}" type="parTrans" cxnId="{B639C80B-0041-426F-AAEC-B865CD994E05}">
      <dgm:prSet/>
      <dgm:spPr/>
      <dgm:t>
        <a:bodyPr/>
        <a:lstStyle/>
        <a:p>
          <a:endParaRPr lang="en-US"/>
        </a:p>
      </dgm:t>
    </dgm:pt>
    <dgm:pt modelId="{5DD504A6-6F5A-4DA9-BAA1-B427497D3590}" type="sibTrans" cxnId="{B639C80B-0041-426F-AAEC-B865CD994E05}">
      <dgm:prSet/>
      <dgm:spPr/>
      <dgm:t>
        <a:bodyPr/>
        <a:lstStyle/>
        <a:p>
          <a:endParaRPr lang="en-US"/>
        </a:p>
      </dgm:t>
    </dgm:pt>
    <dgm:pt modelId="{AE295F0A-28E7-4EB8-B3B1-0677092FF8D7}">
      <dgm:prSet phldrT="[Text]"/>
      <dgm:spPr>
        <a:solidFill>
          <a:srgbClr val="CCA49C">
            <a:alpha val="90000"/>
          </a:srgbClr>
        </a:solidFill>
        <a:ln>
          <a:noFill/>
        </a:ln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Business &amp; research reports</a:t>
          </a:r>
        </a:p>
      </dgm:t>
    </dgm:pt>
    <dgm:pt modelId="{268F4E10-EDC8-4CDD-9A0E-EF89460AC942}" type="parTrans" cxnId="{BFDCD5BA-E1AB-4F8D-B0DD-563CCC13A2F1}">
      <dgm:prSet/>
      <dgm:spPr/>
      <dgm:t>
        <a:bodyPr/>
        <a:lstStyle/>
        <a:p>
          <a:endParaRPr lang="en-US"/>
        </a:p>
      </dgm:t>
    </dgm:pt>
    <dgm:pt modelId="{2E4E9B09-C052-40E5-B790-FBAF5BA6203F}" type="sibTrans" cxnId="{BFDCD5BA-E1AB-4F8D-B0DD-563CCC13A2F1}">
      <dgm:prSet/>
      <dgm:spPr/>
      <dgm:t>
        <a:bodyPr/>
        <a:lstStyle/>
        <a:p>
          <a:endParaRPr lang="en-US"/>
        </a:p>
      </dgm:t>
    </dgm:pt>
    <dgm:pt modelId="{14322045-5075-4BF7-88DD-C029870DA63A}" type="pres">
      <dgm:prSet presAssocID="{6547B739-1894-4997-B7E9-FC6A21EFFAD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05F9631-8B07-4E6C-B139-20AF823A35FA}" type="pres">
      <dgm:prSet presAssocID="{C3B241A1-A6AB-45D2-A5B0-397CEDDC2E06}" presName="root" presStyleCnt="0"/>
      <dgm:spPr/>
    </dgm:pt>
    <dgm:pt modelId="{C283D3E0-38D8-4F86-B802-B9CC2DDEDF0A}" type="pres">
      <dgm:prSet presAssocID="{C3B241A1-A6AB-45D2-A5B0-397CEDDC2E06}" presName="rootComposite" presStyleCnt="0"/>
      <dgm:spPr/>
    </dgm:pt>
    <dgm:pt modelId="{3D778611-364D-4C3F-9612-2C23ABC6E56B}" type="pres">
      <dgm:prSet presAssocID="{C3B241A1-A6AB-45D2-A5B0-397CEDDC2E06}" presName="rootText" presStyleLbl="node1" presStyleIdx="0" presStyleCnt="2" custScaleX="115321"/>
      <dgm:spPr/>
    </dgm:pt>
    <dgm:pt modelId="{D266FA31-9EE8-4E08-9CE6-1EB4704677E3}" type="pres">
      <dgm:prSet presAssocID="{C3B241A1-A6AB-45D2-A5B0-397CEDDC2E06}" presName="rootConnector" presStyleLbl="node1" presStyleIdx="0" presStyleCnt="2"/>
      <dgm:spPr/>
    </dgm:pt>
    <dgm:pt modelId="{D4ED800F-6276-48A4-B9A9-BC993BA330BC}" type="pres">
      <dgm:prSet presAssocID="{C3B241A1-A6AB-45D2-A5B0-397CEDDC2E06}" presName="childShape" presStyleCnt="0"/>
      <dgm:spPr/>
    </dgm:pt>
    <dgm:pt modelId="{9637E363-50DC-4636-B37F-59BFEC814206}" type="pres">
      <dgm:prSet presAssocID="{F5C26539-4493-4FB2-A28B-DA71387D7F03}" presName="Name13" presStyleLbl="parChTrans1D2" presStyleIdx="0" presStyleCnt="6"/>
      <dgm:spPr/>
    </dgm:pt>
    <dgm:pt modelId="{F1533A39-8777-4AA7-AE6A-0EE43B5EBA1A}" type="pres">
      <dgm:prSet presAssocID="{6CAF33AA-7A7F-41D0-87A0-2E80A70B2F18}" presName="childText" presStyleLbl="bgAcc1" presStyleIdx="0" presStyleCnt="6" custScaleX="133041">
        <dgm:presLayoutVars>
          <dgm:bulletEnabled val="1"/>
        </dgm:presLayoutVars>
      </dgm:prSet>
      <dgm:spPr/>
    </dgm:pt>
    <dgm:pt modelId="{30087BED-0356-4C0F-AD79-C6AE1E467231}" type="pres">
      <dgm:prSet presAssocID="{B3FBF2E5-CE7D-4D49-8201-340D1F6A2F49}" presName="Name13" presStyleLbl="parChTrans1D2" presStyleIdx="1" presStyleCnt="6"/>
      <dgm:spPr/>
    </dgm:pt>
    <dgm:pt modelId="{4096A80A-16DE-48D8-A95B-6A9FF0B00623}" type="pres">
      <dgm:prSet presAssocID="{085A539E-15F6-4F42-812E-7A5508360634}" presName="childText" presStyleLbl="bgAcc1" presStyleIdx="1" presStyleCnt="6" custScaleX="129948">
        <dgm:presLayoutVars>
          <dgm:bulletEnabled val="1"/>
        </dgm:presLayoutVars>
      </dgm:prSet>
      <dgm:spPr/>
    </dgm:pt>
    <dgm:pt modelId="{0F5A93E3-5C71-40FD-B9B2-497B445DBD82}" type="pres">
      <dgm:prSet presAssocID="{EC31A015-7BE9-4F35-98B6-B855BBB79632}" presName="Name13" presStyleLbl="parChTrans1D2" presStyleIdx="2" presStyleCnt="6"/>
      <dgm:spPr/>
    </dgm:pt>
    <dgm:pt modelId="{451BB1FD-441B-44C4-9090-9E34D1360211}" type="pres">
      <dgm:prSet presAssocID="{E8B5C0C1-9980-4D9A-8C0A-CF5F6AA89C97}" presName="childText" presStyleLbl="bgAcc1" presStyleIdx="2" presStyleCnt="6" custScaleX="125463">
        <dgm:presLayoutVars>
          <dgm:bulletEnabled val="1"/>
        </dgm:presLayoutVars>
      </dgm:prSet>
      <dgm:spPr/>
    </dgm:pt>
    <dgm:pt modelId="{86668952-0B72-40C7-A78B-52A903636C09}" type="pres">
      <dgm:prSet presAssocID="{5F88FDC7-ECFE-4D32-84DF-43718D0E4C1C}" presName="root" presStyleCnt="0"/>
      <dgm:spPr/>
    </dgm:pt>
    <dgm:pt modelId="{00E68659-45BC-48DB-8C20-E6CC94AF5336}" type="pres">
      <dgm:prSet presAssocID="{5F88FDC7-ECFE-4D32-84DF-43718D0E4C1C}" presName="rootComposite" presStyleCnt="0"/>
      <dgm:spPr/>
    </dgm:pt>
    <dgm:pt modelId="{C83F8F6C-9522-42FF-A6B7-3632983ECB21}" type="pres">
      <dgm:prSet presAssocID="{5F88FDC7-ECFE-4D32-84DF-43718D0E4C1C}" presName="rootText" presStyleLbl="node1" presStyleIdx="1" presStyleCnt="2" custScaleX="123043" custLinFactNeighborX="-2328" custLinFactNeighborY="-925"/>
      <dgm:spPr/>
    </dgm:pt>
    <dgm:pt modelId="{E21CCDEF-0E3A-48FB-8125-5C40788AB988}" type="pres">
      <dgm:prSet presAssocID="{5F88FDC7-ECFE-4D32-84DF-43718D0E4C1C}" presName="rootConnector" presStyleLbl="node1" presStyleIdx="1" presStyleCnt="2"/>
      <dgm:spPr/>
    </dgm:pt>
    <dgm:pt modelId="{8509D009-6A96-49AE-A72D-2C5054955758}" type="pres">
      <dgm:prSet presAssocID="{5F88FDC7-ECFE-4D32-84DF-43718D0E4C1C}" presName="childShape" presStyleCnt="0"/>
      <dgm:spPr/>
    </dgm:pt>
    <dgm:pt modelId="{6E2963D9-2178-4D04-8BAC-83F133D26EBD}" type="pres">
      <dgm:prSet presAssocID="{4AE2486C-6D62-4DCB-9C2E-DDD93C5F1C9C}" presName="Name13" presStyleLbl="parChTrans1D2" presStyleIdx="3" presStyleCnt="6"/>
      <dgm:spPr/>
    </dgm:pt>
    <dgm:pt modelId="{D4573760-A8D4-4DF0-B21F-246547DDF80B}" type="pres">
      <dgm:prSet presAssocID="{49C4A033-4505-4860-BD38-2F423BF5A790}" presName="childText" presStyleLbl="bgAcc1" presStyleIdx="3" presStyleCnt="6" custScaleX="132903">
        <dgm:presLayoutVars>
          <dgm:bulletEnabled val="1"/>
        </dgm:presLayoutVars>
      </dgm:prSet>
      <dgm:spPr/>
    </dgm:pt>
    <dgm:pt modelId="{4D59B97B-C595-4F6A-AA74-9BEE06F323AC}" type="pres">
      <dgm:prSet presAssocID="{0751083F-0A6C-495E-873B-ADFD6761D88C}" presName="Name13" presStyleLbl="parChTrans1D2" presStyleIdx="4" presStyleCnt="6"/>
      <dgm:spPr/>
    </dgm:pt>
    <dgm:pt modelId="{EA4E28F6-7181-42F2-AEAA-71B4725F5EAA}" type="pres">
      <dgm:prSet presAssocID="{366D40BF-AD27-40D6-AFF9-5B4518EC155D}" presName="childText" presStyleLbl="bgAcc1" presStyleIdx="4" presStyleCnt="6" custScaleX="132903">
        <dgm:presLayoutVars>
          <dgm:bulletEnabled val="1"/>
        </dgm:presLayoutVars>
      </dgm:prSet>
      <dgm:spPr/>
    </dgm:pt>
    <dgm:pt modelId="{0ACD0484-ED56-4949-9500-7A9BDE10C38F}" type="pres">
      <dgm:prSet presAssocID="{268F4E10-EDC8-4CDD-9A0E-EF89460AC942}" presName="Name13" presStyleLbl="parChTrans1D2" presStyleIdx="5" presStyleCnt="6"/>
      <dgm:spPr/>
    </dgm:pt>
    <dgm:pt modelId="{628AE261-A310-41F4-A625-E86053FA9F22}" type="pres">
      <dgm:prSet presAssocID="{AE295F0A-28E7-4EB8-B3B1-0677092FF8D7}" presName="childText" presStyleLbl="bgAcc1" presStyleIdx="5" presStyleCnt="6" custScaleX="132903">
        <dgm:presLayoutVars>
          <dgm:bulletEnabled val="1"/>
        </dgm:presLayoutVars>
      </dgm:prSet>
      <dgm:spPr/>
    </dgm:pt>
  </dgm:ptLst>
  <dgm:cxnLst>
    <dgm:cxn modelId="{36AD8C02-D98C-40FB-A398-444107B8F847}" type="presOf" srcId="{B3FBF2E5-CE7D-4D49-8201-340D1F6A2F49}" destId="{30087BED-0356-4C0F-AD79-C6AE1E467231}" srcOrd="0" destOrd="0" presId="urn:microsoft.com/office/officeart/2005/8/layout/hierarchy3"/>
    <dgm:cxn modelId="{54955505-61D2-4B5D-8615-327129D4D754}" srcId="{6547B739-1894-4997-B7E9-FC6A21EFFADE}" destId="{C3B241A1-A6AB-45D2-A5B0-397CEDDC2E06}" srcOrd="0" destOrd="0" parTransId="{5D71E89C-12F9-4632-B31F-E6250267FCD9}" sibTransId="{1F812B6B-7499-4E62-B167-4BE75087526C}"/>
    <dgm:cxn modelId="{DDCF0C06-3391-473F-8D30-A959A5324C59}" srcId="{5F88FDC7-ECFE-4D32-84DF-43718D0E4C1C}" destId="{366D40BF-AD27-40D6-AFF9-5B4518EC155D}" srcOrd="1" destOrd="0" parTransId="{0751083F-0A6C-495E-873B-ADFD6761D88C}" sibTransId="{9B0328B5-47E0-46A3-92F6-4D8169FDACCD}"/>
    <dgm:cxn modelId="{C348450A-3D98-4200-9AFF-56382BE05A25}" type="presOf" srcId="{6547B739-1894-4997-B7E9-FC6A21EFFADE}" destId="{14322045-5075-4BF7-88DD-C029870DA63A}" srcOrd="0" destOrd="0" presId="urn:microsoft.com/office/officeart/2005/8/layout/hierarchy3"/>
    <dgm:cxn modelId="{B639C80B-0041-426F-AAEC-B865CD994E05}" srcId="{C3B241A1-A6AB-45D2-A5B0-397CEDDC2E06}" destId="{E8B5C0C1-9980-4D9A-8C0A-CF5F6AA89C97}" srcOrd="2" destOrd="0" parTransId="{EC31A015-7BE9-4F35-98B6-B855BBB79632}" sibTransId="{5DD504A6-6F5A-4DA9-BAA1-B427497D3590}"/>
    <dgm:cxn modelId="{1B4DAC13-A5D9-41AC-85CC-FEFC82173196}" type="presOf" srcId="{268F4E10-EDC8-4CDD-9A0E-EF89460AC942}" destId="{0ACD0484-ED56-4949-9500-7A9BDE10C38F}" srcOrd="0" destOrd="0" presId="urn:microsoft.com/office/officeart/2005/8/layout/hierarchy3"/>
    <dgm:cxn modelId="{A983FE1D-76E8-4A61-A003-CC92C972974B}" type="presOf" srcId="{366D40BF-AD27-40D6-AFF9-5B4518EC155D}" destId="{EA4E28F6-7181-42F2-AEAA-71B4725F5EAA}" srcOrd="0" destOrd="0" presId="urn:microsoft.com/office/officeart/2005/8/layout/hierarchy3"/>
    <dgm:cxn modelId="{DB5F3030-961F-48FA-A76A-0093CA7BF931}" srcId="{C3B241A1-A6AB-45D2-A5B0-397CEDDC2E06}" destId="{085A539E-15F6-4F42-812E-7A5508360634}" srcOrd="1" destOrd="0" parTransId="{B3FBF2E5-CE7D-4D49-8201-340D1F6A2F49}" sibTransId="{4118EF71-F590-41BA-8B3B-DAD6D01F79DA}"/>
    <dgm:cxn modelId="{026AF63D-5911-4404-9D46-0EEDD5603BBF}" type="presOf" srcId="{6CAF33AA-7A7F-41D0-87A0-2E80A70B2F18}" destId="{F1533A39-8777-4AA7-AE6A-0EE43B5EBA1A}" srcOrd="0" destOrd="0" presId="urn:microsoft.com/office/officeart/2005/8/layout/hierarchy3"/>
    <dgm:cxn modelId="{37619863-78D6-4603-ABBA-9E334502EBB4}" type="presOf" srcId="{4AE2486C-6D62-4DCB-9C2E-DDD93C5F1C9C}" destId="{6E2963D9-2178-4D04-8BAC-83F133D26EBD}" srcOrd="0" destOrd="0" presId="urn:microsoft.com/office/officeart/2005/8/layout/hierarchy3"/>
    <dgm:cxn modelId="{8BC4DE46-8C64-43A8-A6B6-FFC74E2D10DF}" srcId="{6547B739-1894-4997-B7E9-FC6A21EFFADE}" destId="{5F88FDC7-ECFE-4D32-84DF-43718D0E4C1C}" srcOrd="1" destOrd="0" parTransId="{B2D2A639-2F78-403E-A0FB-A8E4BC34A3EA}" sibTransId="{DDF4833D-9052-4B39-A87D-BD5FB8BAA31A}"/>
    <dgm:cxn modelId="{3C834976-75BF-4776-B053-84E6D9FC4922}" type="presOf" srcId="{C3B241A1-A6AB-45D2-A5B0-397CEDDC2E06}" destId="{3D778611-364D-4C3F-9612-2C23ABC6E56B}" srcOrd="0" destOrd="0" presId="urn:microsoft.com/office/officeart/2005/8/layout/hierarchy3"/>
    <dgm:cxn modelId="{A1D9F079-9FAC-43D1-89C0-B19F85AF83C8}" type="presOf" srcId="{085A539E-15F6-4F42-812E-7A5508360634}" destId="{4096A80A-16DE-48D8-A95B-6A9FF0B00623}" srcOrd="0" destOrd="0" presId="urn:microsoft.com/office/officeart/2005/8/layout/hierarchy3"/>
    <dgm:cxn modelId="{9AC8F47B-9238-4179-8B90-9E676F16739D}" type="presOf" srcId="{5F88FDC7-ECFE-4D32-84DF-43718D0E4C1C}" destId="{E21CCDEF-0E3A-48FB-8125-5C40788AB988}" srcOrd="1" destOrd="0" presId="urn:microsoft.com/office/officeart/2005/8/layout/hierarchy3"/>
    <dgm:cxn modelId="{EC2BFF82-6C15-4AEE-B934-73D1A6E5786F}" srcId="{C3B241A1-A6AB-45D2-A5B0-397CEDDC2E06}" destId="{6CAF33AA-7A7F-41D0-87A0-2E80A70B2F18}" srcOrd="0" destOrd="0" parTransId="{F5C26539-4493-4FB2-A28B-DA71387D7F03}" sibTransId="{519B0D9A-1B4B-4899-9960-7E8964BEE613}"/>
    <dgm:cxn modelId="{17840E85-F554-431E-94BA-847F20BAAF6E}" type="presOf" srcId="{5F88FDC7-ECFE-4D32-84DF-43718D0E4C1C}" destId="{C83F8F6C-9522-42FF-A6B7-3632983ECB21}" srcOrd="0" destOrd="0" presId="urn:microsoft.com/office/officeart/2005/8/layout/hierarchy3"/>
    <dgm:cxn modelId="{EEE0868C-0F5F-4B93-952E-8CEF2BFA1A1C}" type="presOf" srcId="{EC31A015-7BE9-4F35-98B6-B855BBB79632}" destId="{0F5A93E3-5C71-40FD-B9B2-497B445DBD82}" srcOrd="0" destOrd="0" presId="urn:microsoft.com/office/officeart/2005/8/layout/hierarchy3"/>
    <dgm:cxn modelId="{E4AC0D8F-D666-4404-960B-D2C9C32E870F}" type="presOf" srcId="{F5C26539-4493-4FB2-A28B-DA71387D7F03}" destId="{9637E363-50DC-4636-B37F-59BFEC814206}" srcOrd="0" destOrd="0" presId="urn:microsoft.com/office/officeart/2005/8/layout/hierarchy3"/>
    <dgm:cxn modelId="{7CCA6990-EEC8-4BD1-828E-FF195E592DB4}" srcId="{5F88FDC7-ECFE-4D32-84DF-43718D0E4C1C}" destId="{49C4A033-4505-4860-BD38-2F423BF5A790}" srcOrd="0" destOrd="0" parTransId="{4AE2486C-6D62-4DCB-9C2E-DDD93C5F1C9C}" sibTransId="{8036DB01-CB7E-4B7B-90B3-8525C295AFCE}"/>
    <dgm:cxn modelId="{C77622AC-D798-423D-9E02-59AB9A3CEBF7}" type="presOf" srcId="{49C4A033-4505-4860-BD38-2F423BF5A790}" destId="{D4573760-A8D4-4DF0-B21F-246547DDF80B}" srcOrd="0" destOrd="0" presId="urn:microsoft.com/office/officeart/2005/8/layout/hierarchy3"/>
    <dgm:cxn modelId="{CEF5C4B4-4331-467E-93E1-21EF4067E8C5}" type="presOf" srcId="{C3B241A1-A6AB-45D2-A5B0-397CEDDC2E06}" destId="{D266FA31-9EE8-4E08-9CE6-1EB4704677E3}" srcOrd="1" destOrd="0" presId="urn:microsoft.com/office/officeart/2005/8/layout/hierarchy3"/>
    <dgm:cxn modelId="{BFDCD5BA-E1AB-4F8D-B0DD-563CCC13A2F1}" srcId="{5F88FDC7-ECFE-4D32-84DF-43718D0E4C1C}" destId="{AE295F0A-28E7-4EB8-B3B1-0677092FF8D7}" srcOrd="2" destOrd="0" parTransId="{268F4E10-EDC8-4CDD-9A0E-EF89460AC942}" sibTransId="{2E4E9B09-C052-40E5-B790-FBAF5BA6203F}"/>
    <dgm:cxn modelId="{E08B3FE9-ED52-40FD-BC82-B7F5606C9563}" type="presOf" srcId="{E8B5C0C1-9980-4D9A-8C0A-CF5F6AA89C97}" destId="{451BB1FD-441B-44C4-9090-9E34D1360211}" srcOrd="0" destOrd="0" presId="urn:microsoft.com/office/officeart/2005/8/layout/hierarchy3"/>
    <dgm:cxn modelId="{A60112F2-2D1D-46DF-8F00-E83F16F5744E}" type="presOf" srcId="{AE295F0A-28E7-4EB8-B3B1-0677092FF8D7}" destId="{628AE261-A310-41F4-A625-E86053FA9F22}" srcOrd="0" destOrd="0" presId="urn:microsoft.com/office/officeart/2005/8/layout/hierarchy3"/>
    <dgm:cxn modelId="{938A1AF5-BB96-47E7-9620-11F3D364DB34}" type="presOf" srcId="{0751083F-0A6C-495E-873B-ADFD6761D88C}" destId="{4D59B97B-C595-4F6A-AA74-9BEE06F323AC}" srcOrd="0" destOrd="0" presId="urn:microsoft.com/office/officeart/2005/8/layout/hierarchy3"/>
    <dgm:cxn modelId="{1CE7226D-EF5A-4CAE-8D87-FDB11151EFDC}" type="presParOf" srcId="{14322045-5075-4BF7-88DD-C029870DA63A}" destId="{005F9631-8B07-4E6C-B139-20AF823A35FA}" srcOrd="0" destOrd="0" presId="urn:microsoft.com/office/officeart/2005/8/layout/hierarchy3"/>
    <dgm:cxn modelId="{55F160C8-CED0-4498-BC21-AB28D5641695}" type="presParOf" srcId="{005F9631-8B07-4E6C-B139-20AF823A35FA}" destId="{C283D3E0-38D8-4F86-B802-B9CC2DDEDF0A}" srcOrd="0" destOrd="0" presId="urn:microsoft.com/office/officeart/2005/8/layout/hierarchy3"/>
    <dgm:cxn modelId="{696F0E10-7B2C-4581-8F41-84FEBAC0BDF6}" type="presParOf" srcId="{C283D3E0-38D8-4F86-B802-B9CC2DDEDF0A}" destId="{3D778611-364D-4C3F-9612-2C23ABC6E56B}" srcOrd="0" destOrd="0" presId="urn:microsoft.com/office/officeart/2005/8/layout/hierarchy3"/>
    <dgm:cxn modelId="{B81655F4-E7F8-4DF2-B9DA-CB744F9F1D87}" type="presParOf" srcId="{C283D3E0-38D8-4F86-B802-B9CC2DDEDF0A}" destId="{D266FA31-9EE8-4E08-9CE6-1EB4704677E3}" srcOrd="1" destOrd="0" presId="urn:microsoft.com/office/officeart/2005/8/layout/hierarchy3"/>
    <dgm:cxn modelId="{DEC0C940-A477-42DF-87B1-E46583CA301E}" type="presParOf" srcId="{005F9631-8B07-4E6C-B139-20AF823A35FA}" destId="{D4ED800F-6276-48A4-B9A9-BC993BA330BC}" srcOrd="1" destOrd="0" presId="urn:microsoft.com/office/officeart/2005/8/layout/hierarchy3"/>
    <dgm:cxn modelId="{BDFBCF59-6748-43AE-B6E8-DD365A85DC64}" type="presParOf" srcId="{D4ED800F-6276-48A4-B9A9-BC993BA330BC}" destId="{9637E363-50DC-4636-B37F-59BFEC814206}" srcOrd="0" destOrd="0" presId="urn:microsoft.com/office/officeart/2005/8/layout/hierarchy3"/>
    <dgm:cxn modelId="{DE61EA64-8873-4639-9A5C-52ED874CC85C}" type="presParOf" srcId="{D4ED800F-6276-48A4-B9A9-BC993BA330BC}" destId="{F1533A39-8777-4AA7-AE6A-0EE43B5EBA1A}" srcOrd="1" destOrd="0" presId="urn:microsoft.com/office/officeart/2005/8/layout/hierarchy3"/>
    <dgm:cxn modelId="{6282EA4E-1750-4315-90CF-C9F82DF85A67}" type="presParOf" srcId="{D4ED800F-6276-48A4-B9A9-BC993BA330BC}" destId="{30087BED-0356-4C0F-AD79-C6AE1E467231}" srcOrd="2" destOrd="0" presId="urn:microsoft.com/office/officeart/2005/8/layout/hierarchy3"/>
    <dgm:cxn modelId="{27F21D9D-0325-4F79-A112-48F9E8745B54}" type="presParOf" srcId="{D4ED800F-6276-48A4-B9A9-BC993BA330BC}" destId="{4096A80A-16DE-48D8-A95B-6A9FF0B00623}" srcOrd="3" destOrd="0" presId="urn:microsoft.com/office/officeart/2005/8/layout/hierarchy3"/>
    <dgm:cxn modelId="{22863127-274C-4FE6-83DB-9779F57DEDC8}" type="presParOf" srcId="{D4ED800F-6276-48A4-B9A9-BC993BA330BC}" destId="{0F5A93E3-5C71-40FD-B9B2-497B445DBD82}" srcOrd="4" destOrd="0" presId="urn:microsoft.com/office/officeart/2005/8/layout/hierarchy3"/>
    <dgm:cxn modelId="{369D2AE6-3841-46F0-8932-AC8EF8DDC9C1}" type="presParOf" srcId="{D4ED800F-6276-48A4-B9A9-BC993BA330BC}" destId="{451BB1FD-441B-44C4-9090-9E34D1360211}" srcOrd="5" destOrd="0" presId="urn:microsoft.com/office/officeart/2005/8/layout/hierarchy3"/>
    <dgm:cxn modelId="{9FFD2129-E360-4F48-B930-F9174C0E8A5A}" type="presParOf" srcId="{14322045-5075-4BF7-88DD-C029870DA63A}" destId="{86668952-0B72-40C7-A78B-52A903636C09}" srcOrd="1" destOrd="0" presId="urn:microsoft.com/office/officeart/2005/8/layout/hierarchy3"/>
    <dgm:cxn modelId="{96E8E86B-6918-4006-AB29-76721E77E701}" type="presParOf" srcId="{86668952-0B72-40C7-A78B-52A903636C09}" destId="{00E68659-45BC-48DB-8C20-E6CC94AF5336}" srcOrd="0" destOrd="0" presId="urn:microsoft.com/office/officeart/2005/8/layout/hierarchy3"/>
    <dgm:cxn modelId="{317B3B68-17FD-4642-98F7-BD21EF4B4516}" type="presParOf" srcId="{00E68659-45BC-48DB-8C20-E6CC94AF5336}" destId="{C83F8F6C-9522-42FF-A6B7-3632983ECB21}" srcOrd="0" destOrd="0" presId="urn:microsoft.com/office/officeart/2005/8/layout/hierarchy3"/>
    <dgm:cxn modelId="{433E2DA4-53B5-4BE5-8DA8-ACBB8C4CE781}" type="presParOf" srcId="{00E68659-45BC-48DB-8C20-E6CC94AF5336}" destId="{E21CCDEF-0E3A-48FB-8125-5C40788AB988}" srcOrd="1" destOrd="0" presId="urn:microsoft.com/office/officeart/2005/8/layout/hierarchy3"/>
    <dgm:cxn modelId="{03A83CFE-6148-4576-8E5A-DFD518E5F04A}" type="presParOf" srcId="{86668952-0B72-40C7-A78B-52A903636C09}" destId="{8509D009-6A96-49AE-A72D-2C5054955758}" srcOrd="1" destOrd="0" presId="urn:microsoft.com/office/officeart/2005/8/layout/hierarchy3"/>
    <dgm:cxn modelId="{5270DB74-1E4D-4BB3-82C3-9C277A13EB2E}" type="presParOf" srcId="{8509D009-6A96-49AE-A72D-2C5054955758}" destId="{6E2963D9-2178-4D04-8BAC-83F133D26EBD}" srcOrd="0" destOrd="0" presId="urn:microsoft.com/office/officeart/2005/8/layout/hierarchy3"/>
    <dgm:cxn modelId="{6DAE43F3-CE73-4890-B67F-DF251833A217}" type="presParOf" srcId="{8509D009-6A96-49AE-A72D-2C5054955758}" destId="{D4573760-A8D4-4DF0-B21F-246547DDF80B}" srcOrd="1" destOrd="0" presId="urn:microsoft.com/office/officeart/2005/8/layout/hierarchy3"/>
    <dgm:cxn modelId="{95E0C5EE-52DA-402E-BD12-BB06FFCF5CFB}" type="presParOf" srcId="{8509D009-6A96-49AE-A72D-2C5054955758}" destId="{4D59B97B-C595-4F6A-AA74-9BEE06F323AC}" srcOrd="2" destOrd="0" presId="urn:microsoft.com/office/officeart/2005/8/layout/hierarchy3"/>
    <dgm:cxn modelId="{1F22621A-6A76-49CA-8120-05780C352B92}" type="presParOf" srcId="{8509D009-6A96-49AE-A72D-2C5054955758}" destId="{EA4E28F6-7181-42F2-AEAA-71B4725F5EAA}" srcOrd="3" destOrd="0" presId="urn:microsoft.com/office/officeart/2005/8/layout/hierarchy3"/>
    <dgm:cxn modelId="{D2968D42-784A-4F60-B0AF-E9DF257209E1}" type="presParOf" srcId="{8509D009-6A96-49AE-A72D-2C5054955758}" destId="{0ACD0484-ED56-4949-9500-7A9BDE10C38F}" srcOrd="4" destOrd="0" presId="urn:microsoft.com/office/officeart/2005/8/layout/hierarchy3"/>
    <dgm:cxn modelId="{8F3B3B91-4AD3-43C9-B8D6-32749A7C58E7}" type="presParOf" srcId="{8509D009-6A96-49AE-A72D-2C5054955758}" destId="{628AE261-A310-41F4-A625-E86053FA9F22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AF9FE97-528C-43B2-A77A-B5EF8D527F4D}" type="doc">
      <dgm:prSet loTypeId="urn:microsoft.com/office/officeart/2005/8/layout/chart3" loCatId="relationship" qsTypeId="urn:microsoft.com/office/officeart/2005/8/quickstyle/simple1" qsCatId="simple" csTypeId="urn:microsoft.com/office/officeart/2005/8/colors/colorful3" csCatId="colorful" phldr="1"/>
      <dgm:spPr/>
    </dgm:pt>
    <dgm:pt modelId="{72FE436B-03C6-4615-A458-BD8EB67FE787}">
      <dgm:prSet phldrT="[Text]" custT="1"/>
      <dgm:spPr/>
      <dgm:t>
        <a:bodyPr/>
        <a:lstStyle/>
        <a:p>
          <a:r>
            <a:rPr lang="en-US" sz="2400" dirty="0">
              <a:solidFill>
                <a:schemeClr val="tx1"/>
              </a:solidFill>
            </a:rPr>
            <a:t>Supporting Details</a:t>
          </a:r>
        </a:p>
      </dgm:t>
    </dgm:pt>
    <dgm:pt modelId="{78D1A78D-60D4-421E-B746-4E4DB2B4CBF1}" type="parTrans" cxnId="{4305372D-E04A-49EF-8B85-717AE78763C8}">
      <dgm:prSet/>
      <dgm:spPr/>
      <dgm:t>
        <a:bodyPr/>
        <a:lstStyle/>
        <a:p>
          <a:endParaRPr lang="en-US"/>
        </a:p>
      </dgm:t>
    </dgm:pt>
    <dgm:pt modelId="{4FE8890F-A17A-495C-89E6-28557A903C84}" type="sibTrans" cxnId="{4305372D-E04A-49EF-8B85-717AE78763C8}">
      <dgm:prSet/>
      <dgm:spPr/>
      <dgm:t>
        <a:bodyPr/>
        <a:lstStyle/>
        <a:p>
          <a:endParaRPr lang="en-US"/>
        </a:p>
      </dgm:t>
    </dgm:pt>
    <dgm:pt modelId="{950D5A17-2C2D-4470-8EF5-4C2124AF0673}">
      <dgm:prSet phldrT="[Text]" custT="1"/>
      <dgm:spPr>
        <a:solidFill>
          <a:srgbClr val="F2E2D2"/>
        </a:solidFill>
      </dgm:spPr>
      <dgm:t>
        <a:bodyPr/>
        <a:lstStyle/>
        <a:p>
          <a:r>
            <a:rPr lang="en-US" sz="2800" dirty="0">
              <a:solidFill>
                <a:schemeClr val="tx1"/>
              </a:solidFill>
            </a:rPr>
            <a:t>Audience</a:t>
          </a:r>
        </a:p>
      </dgm:t>
    </dgm:pt>
    <dgm:pt modelId="{988190F6-3E7D-44CD-A627-29040CF32EC9}" type="parTrans" cxnId="{22DF37A8-AFDA-4479-90CB-329F775CD74E}">
      <dgm:prSet/>
      <dgm:spPr/>
      <dgm:t>
        <a:bodyPr/>
        <a:lstStyle/>
        <a:p>
          <a:endParaRPr lang="en-US"/>
        </a:p>
      </dgm:t>
    </dgm:pt>
    <dgm:pt modelId="{D3311508-D475-419A-BB45-E393699C959A}" type="sibTrans" cxnId="{22DF37A8-AFDA-4479-90CB-329F775CD74E}">
      <dgm:prSet/>
      <dgm:spPr/>
      <dgm:t>
        <a:bodyPr/>
        <a:lstStyle/>
        <a:p>
          <a:endParaRPr lang="en-US"/>
        </a:p>
      </dgm:t>
    </dgm:pt>
    <dgm:pt modelId="{38996A5A-9483-4BCE-A578-0D4864DA495A}">
      <dgm:prSet phldrT="[Text]" custT="1"/>
      <dgm:spPr>
        <a:solidFill>
          <a:srgbClr val="CCA49C"/>
        </a:solidFill>
      </dgm:spPr>
      <dgm:t>
        <a:bodyPr/>
        <a:lstStyle/>
        <a:p>
          <a:r>
            <a:rPr lang="en-US" sz="2800" dirty="0">
              <a:solidFill>
                <a:schemeClr val="tx1"/>
              </a:solidFill>
            </a:rPr>
            <a:t>Purpose</a:t>
          </a:r>
        </a:p>
      </dgm:t>
    </dgm:pt>
    <dgm:pt modelId="{10396317-7C1F-4CC3-BC97-E23B8C22DEDF}" type="parTrans" cxnId="{A85D0261-9186-40B2-BC13-6FC09BA3BDDB}">
      <dgm:prSet/>
      <dgm:spPr/>
      <dgm:t>
        <a:bodyPr/>
        <a:lstStyle/>
        <a:p>
          <a:endParaRPr lang="en-US"/>
        </a:p>
      </dgm:t>
    </dgm:pt>
    <dgm:pt modelId="{85A5FB30-66FD-4201-8C9C-C4CC6FE735E6}" type="sibTrans" cxnId="{A85D0261-9186-40B2-BC13-6FC09BA3BDDB}">
      <dgm:prSet/>
      <dgm:spPr/>
      <dgm:t>
        <a:bodyPr/>
        <a:lstStyle/>
        <a:p>
          <a:endParaRPr lang="en-US"/>
        </a:p>
      </dgm:t>
    </dgm:pt>
    <dgm:pt modelId="{CE8C4AFA-1A01-448D-81A4-647AC41EDF8D}" type="pres">
      <dgm:prSet presAssocID="{CAF9FE97-528C-43B2-A77A-B5EF8D527F4D}" presName="compositeShape" presStyleCnt="0">
        <dgm:presLayoutVars>
          <dgm:chMax val="7"/>
          <dgm:dir/>
          <dgm:resizeHandles val="exact"/>
        </dgm:presLayoutVars>
      </dgm:prSet>
      <dgm:spPr/>
    </dgm:pt>
    <dgm:pt modelId="{2C15F747-DDEF-4587-A1FE-A8B79BE1759B}" type="pres">
      <dgm:prSet presAssocID="{CAF9FE97-528C-43B2-A77A-B5EF8D527F4D}" presName="wedge1" presStyleLbl="node1" presStyleIdx="0" presStyleCnt="3" custScaleX="123110" custScaleY="113935"/>
      <dgm:spPr/>
    </dgm:pt>
    <dgm:pt modelId="{33232A5C-D02E-47CB-BF61-26DC2005B22F}" type="pres">
      <dgm:prSet presAssocID="{CAF9FE97-528C-43B2-A77A-B5EF8D527F4D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72AA959F-1622-4A9F-9ED6-A884797DA6FF}" type="pres">
      <dgm:prSet presAssocID="{CAF9FE97-528C-43B2-A77A-B5EF8D527F4D}" presName="wedge2" presStyleLbl="node1" presStyleIdx="1" presStyleCnt="3" custScaleX="119196" custScaleY="119048"/>
      <dgm:spPr/>
    </dgm:pt>
    <dgm:pt modelId="{EEF5588C-3E91-45C7-945B-C77E425D2396}" type="pres">
      <dgm:prSet presAssocID="{CAF9FE97-528C-43B2-A77A-B5EF8D527F4D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207A0557-3819-422F-97E1-4142308971EA}" type="pres">
      <dgm:prSet presAssocID="{CAF9FE97-528C-43B2-A77A-B5EF8D527F4D}" presName="wedge3" presStyleLbl="node1" presStyleIdx="2" presStyleCnt="3" custScaleX="118594" custScaleY="119887"/>
      <dgm:spPr/>
    </dgm:pt>
    <dgm:pt modelId="{105B4A5B-E77F-4499-B001-9B7B83F38AB0}" type="pres">
      <dgm:prSet presAssocID="{CAF9FE97-528C-43B2-A77A-B5EF8D527F4D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B3697C1D-FE0C-4126-B1AF-9DB169D292C4}" type="presOf" srcId="{CAF9FE97-528C-43B2-A77A-B5EF8D527F4D}" destId="{CE8C4AFA-1A01-448D-81A4-647AC41EDF8D}" srcOrd="0" destOrd="0" presId="urn:microsoft.com/office/officeart/2005/8/layout/chart3"/>
    <dgm:cxn modelId="{196CB71E-AB17-4DE9-A421-31097299332C}" type="presOf" srcId="{38996A5A-9483-4BCE-A578-0D4864DA495A}" destId="{207A0557-3819-422F-97E1-4142308971EA}" srcOrd="0" destOrd="0" presId="urn:microsoft.com/office/officeart/2005/8/layout/chart3"/>
    <dgm:cxn modelId="{4305372D-E04A-49EF-8B85-717AE78763C8}" srcId="{CAF9FE97-528C-43B2-A77A-B5EF8D527F4D}" destId="{72FE436B-03C6-4615-A458-BD8EB67FE787}" srcOrd="0" destOrd="0" parTransId="{78D1A78D-60D4-421E-B746-4E4DB2B4CBF1}" sibTransId="{4FE8890F-A17A-495C-89E6-28557A903C84}"/>
    <dgm:cxn modelId="{A85D0261-9186-40B2-BC13-6FC09BA3BDDB}" srcId="{CAF9FE97-528C-43B2-A77A-B5EF8D527F4D}" destId="{38996A5A-9483-4BCE-A578-0D4864DA495A}" srcOrd="2" destOrd="0" parTransId="{10396317-7C1F-4CC3-BC97-E23B8C22DEDF}" sibTransId="{85A5FB30-66FD-4201-8C9C-C4CC6FE735E6}"/>
    <dgm:cxn modelId="{B6775147-D405-490A-817A-A05194AC7DA4}" type="presOf" srcId="{72FE436B-03C6-4615-A458-BD8EB67FE787}" destId="{33232A5C-D02E-47CB-BF61-26DC2005B22F}" srcOrd="1" destOrd="0" presId="urn:microsoft.com/office/officeart/2005/8/layout/chart3"/>
    <dgm:cxn modelId="{B68DF192-F178-4D9B-A2FE-97DF2CBAD67C}" type="presOf" srcId="{950D5A17-2C2D-4470-8EF5-4C2124AF0673}" destId="{EEF5588C-3E91-45C7-945B-C77E425D2396}" srcOrd="1" destOrd="0" presId="urn:microsoft.com/office/officeart/2005/8/layout/chart3"/>
    <dgm:cxn modelId="{9ACA9198-2A8F-445B-B5DE-91EA2153CF9F}" type="presOf" srcId="{72FE436B-03C6-4615-A458-BD8EB67FE787}" destId="{2C15F747-DDEF-4587-A1FE-A8B79BE1759B}" srcOrd="0" destOrd="0" presId="urn:microsoft.com/office/officeart/2005/8/layout/chart3"/>
    <dgm:cxn modelId="{22DF37A8-AFDA-4479-90CB-329F775CD74E}" srcId="{CAF9FE97-528C-43B2-A77A-B5EF8D527F4D}" destId="{950D5A17-2C2D-4470-8EF5-4C2124AF0673}" srcOrd="1" destOrd="0" parTransId="{988190F6-3E7D-44CD-A627-29040CF32EC9}" sibTransId="{D3311508-D475-419A-BB45-E393699C959A}"/>
    <dgm:cxn modelId="{B6C3A2C0-3B5F-4A50-A6A2-2BC688D5C528}" type="presOf" srcId="{38996A5A-9483-4BCE-A578-0D4864DA495A}" destId="{105B4A5B-E77F-4499-B001-9B7B83F38AB0}" srcOrd="1" destOrd="0" presId="urn:microsoft.com/office/officeart/2005/8/layout/chart3"/>
    <dgm:cxn modelId="{BB8192F3-B602-49B8-B41C-678FA7BECE52}" type="presOf" srcId="{950D5A17-2C2D-4470-8EF5-4C2124AF0673}" destId="{72AA959F-1622-4A9F-9ED6-A884797DA6FF}" srcOrd="0" destOrd="0" presId="urn:microsoft.com/office/officeart/2005/8/layout/chart3"/>
    <dgm:cxn modelId="{BE94C1A4-D720-41EA-A804-43CB53946423}" type="presParOf" srcId="{CE8C4AFA-1A01-448D-81A4-647AC41EDF8D}" destId="{2C15F747-DDEF-4587-A1FE-A8B79BE1759B}" srcOrd="0" destOrd="0" presId="urn:microsoft.com/office/officeart/2005/8/layout/chart3"/>
    <dgm:cxn modelId="{9924553E-8DEF-4C4C-AA99-538BAAFBFA13}" type="presParOf" srcId="{CE8C4AFA-1A01-448D-81A4-647AC41EDF8D}" destId="{33232A5C-D02E-47CB-BF61-26DC2005B22F}" srcOrd="1" destOrd="0" presId="urn:microsoft.com/office/officeart/2005/8/layout/chart3"/>
    <dgm:cxn modelId="{4C08DD1C-0511-4299-8045-36C5BC10C5FA}" type="presParOf" srcId="{CE8C4AFA-1A01-448D-81A4-647AC41EDF8D}" destId="{72AA959F-1622-4A9F-9ED6-A884797DA6FF}" srcOrd="2" destOrd="0" presId="urn:microsoft.com/office/officeart/2005/8/layout/chart3"/>
    <dgm:cxn modelId="{3B4FCF28-C310-4C90-AEDB-B8798A745BAD}" type="presParOf" srcId="{CE8C4AFA-1A01-448D-81A4-647AC41EDF8D}" destId="{EEF5588C-3E91-45C7-945B-C77E425D2396}" srcOrd="3" destOrd="0" presId="urn:microsoft.com/office/officeart/2005/8/layout/chart3"/>
    <dgm:cxn modelId="{5AE0D3FA-528D-4FDE-AD53-5B5ADBC3910E}" type="presParOf" srcId="{CE8C4AFA-1A01-448D-81A4-647AC41EDF8D}" destId="{207A0557-3819-422F-97E1-4142308971EA}" srcOrd="4" destOrd="0" presId="urn:microsoft.com/office/officeart/2005/8/layout/chart3"/>
    <dgm:cxn modelId="{2CD37938-4781-4981-8EF2-411411EF9850}" type="presParOf" srcId="{CE8C4AFA-1A01-448D-81A4-647AC41EDF8D}" destId="{105B4A5B-E77F-4499-B001-9B7B83F38AB0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33919D-D862-46C2-85D3-42940975E1DB}">
      <dsp:nvSpPr>
        <dsp:cNvPr id="0" name=""/>
        <dsp:cNvSpPr/>
      </dsp:nvSpPr>
      <dsp:spPr>
        <a:xfrm>
          <a:off x="0" y="0"/>
          <a:ext cx="6096000" cy="4064000"/>
        </a:xfrm>
        <a:prstGeom prst="roundRect">
          <a:avLst>
            <a:gd name="adj" fmla="val 85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3154116" numCol="1" spcCol="1270" anchor="t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 dirty="0"/>
            <a:t>Topic</a:t>
          </a:r>
        </a:p>
      </dsp:txBody>
      <dsp:txXfrm>
        <a:off x="101176" y="101176"/>
        <a:ext cx="5893648" cy="3861648"/>
      </dsp:txXfrm>
    </dsp:sp>
    <dsp:sp modelId="{B36B7780-A8D8-4283-8584-47A36E656940}">
      <dsp:nvSpPr>
        <dsp:cNvPr id="0" name=""/>
        <dsp:cNvSpPr/>
      </dsp:nvSpPr>
      <dsp:spPr>
        <a:xfrm>
          <a:off x="152400" y="1016000"/>
          <a:ext cx="914400" cy="2844800"/>
        </a:xfrm>
        <a:prstGeom prst="roundRect">
          <a:avLst>
            <a:gd name="adj" fmla="val 10500"/>
          </a:avLst>
        </a:prstGeom>
        <a:solidFill>
          <a:srgbClr val="F3EDE7">
            <a:alpha val="90000"/>
          </a:srgb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General</a:t>
          </a:r>
        </a:p>
      </dsp:txBody>
      <dsp:txXfrm>
        <a:off x="180521" y="1044121"/>
        <a:ext cx="858158" cy="2788558"/>
      </dsp:txXfrm>
    </dsp:sp>
    <dsp:sp modelId="{EE805260-1135-4882-BF51-2B6626C3FEEE}">
      <dsp:nvSpPr>
        <dsp:cNvPr id="0" name=""/>
        <dsp:cNvSpPr/>
      </dsp:nvSpPr>
      <dsp:spPr>
        <a:xfrm>
          <a:off x="1219200" y="1016000"/>
          <a:ext cx="4724400" cy="2844800"/>
        </a:xfrm>
        <a:prstGeom prst="roundRect">
          <a:avLst>
            <a:gd name="adj" fmla="val 10500"/>
          </a:avLst>
        </a:prstGeom>
        <a:solidFill>
          <a:srgbClr val="D5DCDE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806448" numCol="1" spcCol="1270" anchor="t" anchorCtr="0">
          <a:noAutofit/>
        </a:bodyPr>
        <a:lstStyle/>
        <a:p>
          <a:pPr marL="0" lvl="0" indent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900" kern="1200" dirty="0">
              <a:solidFill>
                <a:schemeClr val="tx1"/>
              </a:solidFill>
            </a:rPr>
            <a:t>+ Main Idea</a:t>
          </a:r>
        </a:p>
      </dsp:txBody>
      <dsp:txXfrm>
        <a:off x="1306687" y="1103487"/>
        <a:ext cx="4549426" cy="2669826"/>
      </dsp:txXfrm>
    </dsp:sp>
    <dsp:sp modelId="{BA96826F-19D5-4A54-9728-1F944C0B6FA2}">
      <dsp:nvSpPr>
        <dsp:cNvPr id="0" name=""/>
        <dsp:cNvSpPr/>
      </dsp:nvSpPr>
      <dsp:spPr>
        <a:xfrm>
          <a:off x="1337310" y="2011680"/>
          <a:ext cx="944880" cy="795516"/>
        </a:xfrm>
        <a:prstGeom prst="roundRect">
          <a:avLst>
            <a:gd name="adj" fmla="val 10500"/>
          </a:avLst>
        </a:prstGeom>
        <a:solidFill>
          <a:srgbClr val="F3EDE7">
            <a:alpha val="90000"/>
          </a:srgb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More Specific</a:t>
          </a:r>
        </a:p>
      </dsp:txBody>
      <dsp:txXfrm>
        <a:off x="1361775" y="2036145"/>
        <a:ext cx="895950" cy="746586"/>
      </dsp:txXfrm>
    </dsp:sp>
    <dsp:sp modelId="{57A1ACAF-66DD-4A0C-9AEA-393ACE1467B0}">
      <dsp:nvSpPr>
        <dsp:cNvPr id="0" name=""/>
        <dsp:cNvSpPr/>
      </dsp:nvSpPr>
      <dsp:spPr>
        <a:xfrm>
          <a:off x="1337310" y="2851665"/>
          <a:ext cx="944880" cy="795516"/>
        </a:xfrm>
        <a:prstGeom prst="roundRect">
          <a:avLst>
            <a:gd name="adj" fmla="val 10500"/>
          </a:avLst>
        </a:prstGeom>
        <a:solidFill>
          <a:srgbClr val="F3EDE7">
            <a:alpha val="90000"/>
          </a:srgb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A claim </a:t>
          </a:r>
          <a:r>
            <a:rPr lang="en-US" sz="1500" i="1" kern="1200" dirty="0"/>
            <a:t>about</a:t>
          </a:r>
          <a:r>
            <a:rPr lang="en-US" sz="1500" kern="1200" dirty="0"/>
            <a:t> the topic</a:t>
          </a:r>
        </a:p>
      </dsp:txBody>
      <dsp:txXfrm>
        <a:off x="1361775" y="2876130"/>
        <a:ext cx="895950" cy="746586"/>
      </dsp:txXfrm>
    </dsp:sp>
    <dsp:sp modelId="{1039DD72-3F5E-4FE0-A0A5-832F2B619A0E}">
      <dsp:nvSpPr>
        <dsp:cNvPr id="0" name=""/>
        <dsp:cNvSpPr/>
      </dsp:nvSpPr>
      <dsp:spPr>
        <a:xfrm>
          <a:off x="2407920" y="2032000"/>
          <a:ext cx="3383280" cy="1625600"/>
        </a:xfrm>
        <a:prstGeom prst="roundRect">
          <a:avLst>
            <a:gd name="adj" fmla="val 10500"/>
          </a:avLst>
        </a:prstGeom>
        <a:solidFill>
          <a:srgbClr val="CCA49C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170688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tx1">
                  <a:lumMod val="95000"/>
                  <a:lumOff val="5000"/>
                </a:schemeClr>
              </a:solidFill>
            </a:rPr>
            <a:t>“What do I want my readers to understand or believe after reading this text?</a:t>
          </a:r>
        </a:p>
      </dsp:txBody>
      <dsp:txXfrm>
        <a:off x="2457913" y="2081993"/>
        <a:ext cx="3283294" cy="152561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0AE341-AE32-4D14-8ED4-C3152201E407}">
      <dsp:nvSpPr>
        <dsp:cNvPr id="0" name=""/>
        <dsp:cNvSpPr/>
      </dsp:nvSpPr>
      <dsp:spPr>
        <a:xfrm>
          <a:off x="2449714" y="2304721"/>
          <a:ext cx="2478200" cy="193360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b="1" kern="1200" dirty="0">
              <a:solidFill>
                <a:schemeClr val="tx1"/>
              </a:solidFill>
            </a:rPr>
            <a:t>Main Point</a:t>
          </a:r>
        </a:p>
      </dsp:txBody>
      <dsp:txXfrm>
        <a:off x="2812638" y="2587890"/>
        <a:ext cx="1752352" cy="1367263"/>
      </dsp:txXfrm>
    </dsp:sp>
    <dsp:sp modelId="{C9ECE4A2-4DB4-42D3-81B6-F7FB63D81F80}">
      <dsp:nvSpPr>
        <dsp:cNvPr id="0" name=""/>
        <dsp:cNvSpPr/>
      </dsp:nvSpPr>
      <dsp:spPr>
        <a:xfrm rot="12258978">
          <a:off x="928651" y="2126841"/>
          <a:ext cx="1673370" cy="551076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BBE624-7115-4BDC-8937-6057BDCC1E14}">
      <dsp:nvSpPr>
        <dsp:cNvPr id="0" name=""/>
        <dsp:cNvSpPr/>
      </dsp:nvSpPr>
      <dsp:spPr>
        <a:xfrm>
          <a:off x="84416" y="1323085"/>
          <a:ext cx="1836921" cy="1469537"/>
        </a:xfrm>
        <a:prstGeom prst="roundRect">
          <a:avLst>
            <a:gd name="adj" fmla="val 10000"/>
          </a:avLst>
        </a:prstGeom>
        <a:solidFill>
          <a:srgbClr val="60919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b="1" kern="1200" dirty="0">
            <a:solidFill>
              <a:schemeClr val="bg1"/>
            </a:solidFill>
          </a:endParaRP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chemeClr val="bg1"/>
              </a:solidFill>
            </a:rPr>
            <a:t>Topic Sentences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500" kern="1200" dirty="0">
            <a:solidFill>
              <a:schemeClr val="bg1"/>
            </a:solidFill>
          </a:endParaRPr>
        </a:p>
      </dsp:txBody>
      <dsp:txXfrm>
        <a:off x="127457" y="1366126"/>
        <a:ext cx="1750839" cy="1383455"/>
      </dsp:txXfrm>
    </dsp:sp>
    <dsp:sp modelId="{981D61ED-3E19-49A2-94FF-3F26495F5D2D}">
      <dsp:nvSpPr>
        <dsp:cNvPr id="0" name=""/>
        <dsp:cNvSpPr/>
      </dsp:nvSpPr>
      <dsp:spPr>
        <a:xfrm rot="16150153">
          <a:off x="3024777" y="1315197"/>
          <a:ext cx="1279328" cy="551076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1E9866-9070-4C00-B222-A517C628DF19}">
      <dsp:nvSpPr>
        <dsp:cNvPr id="0" name=""/>
        <dsp:cNvSpPr/>
      </dsp:nvSpPr>
      <dsp:spPr>
        <a:xfrm>
          <a:off x="2736706" y="216369"/>
          <a:ext cx="1836921" cy="1469537"/>
        </a:xfrm>
        <a:prstGeom prst="roundRect">
          <a:avLst>
            <a:gd name="adj" fmla="val 10000"/>
          </a:avLst>
        </a:prstGeom>
        <a:solidFill>
          <a:srgbClr val="60919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51435" rIns="51435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kern="1200" dirty="0">
              <a:solidFill>
                <a:schemeClr val="bg1"/>
              </a:solidFill>
            </a:rPr>
            <a:t>Thesis Statements</a:t>
          </a:r>
        </a:p>
      </dsp:txBody>
      <dsp:txXfrm>
        <a:off x="2779747" y="259410"/>
        <a:ext cx="1750839" cy="1383455"/>
      </dsp:txXfrm>
    </dsp:sp>
    <dsp:sp modelId="{602BB363-7D72-44ED-876D-5A5803C17AFE}">
      <dsp:nvSpPr>
        <dsp:cNvPr id="0" name=""/>
        <dsp:cNvSpPr/>
      </dsp:nvSpPr>
      <dsp:spPr>
        <a:xfrm rot="20189578">
          <a:off x="4790715" y="2157613"/>
          <a:ext cx="1651141" cy="551076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DF19EE-BB46-43BC-91F7-8803514CA034}">
      <dsp:nvSpPr>
        <dsp:cNvPr id="0" name=""/>
        <dsp:cNvSpPr/>
      </dsp:nvSpPr>
      <dsp:spPr>
        <a:xfrm>
          <a:off x="5454883" y="1369094"/>
          <a:ext cx="1836921" cy="1469537"/>
        </a:xfrm>
        <a:prstGeom prst="roundRect">
          <a:avLst>
            <a:gd name="adj" fmla="val 10000"/>
          </a:avLst>
        </a:prstGeom>
        <a:solidFill>
          <a:srgbClr val="60919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35" tIns="51435" rIns="51435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1" kern="1200" dirty="0">
              <a:solidFill>
                <a:schemeClr val="bg1"/>
              </a:solidFill>
            </a:rPr>
            <a:t>Purpose Statements</a:t>
          </a:r>
          <a:endParaRPr lang="en-US" sz="2700" kern="1200" dirty="0">
            <a:solidFill>
              <a:schemeClr val="bg1"/>
            </a:solidFill>
          </a:endParaRPr>
        </a:p>
      </dsp:txBody>
      <dsp:txXfrm>
        <a:off x="5497924" y="1412135"/>
        <a:ext cx="1750839" cy="138345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778611-364D-4C3F-9612-2C23ABC6E56B}">
      <dsp:nvSpPr>
        <dsp:cNvPr id="0" name=""/>
        <dsp:cNvSpPr/>
      </dsp:nvSpPr>
      <dsp:spPr>
        <a:xfrm>
          <a:off x="1672027" y="1926"/>
          <a:ext cx="2162096" cy="937425"/>
        </a:xfrm>
        <a:prstGeom prst="roundRect">
          <a:avLst>
            <a:gd name="adj" fmla="val 10000"/>
          </a:avLst>
        </a:prstGeom>
        <a:solidFill>
          <a:schemeClr val="bg1"/>
        </a:solidFill>
        <a:ln w="38100" cap="flat" cmpd="sng" algn="ctr">
          <a:solidFill>
            <a:srgbClr val="CCA49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baseline="0" dirty="0">
              <a:solidFill>
                <a:schemeClr val="tx1"/>
              </a:solidFill>
            </a:rPr>
            <a:t>Thesis Statements</a:t>
          </a:r>
        </a:p>
      </dsp:txBody>
      <dsp:txXfrm>
        <a:off x="1699483" y="29382"/>
        <a:ext cx="2107184" cy="882513"/>
      </dsp:txXfrm>
    </dsp:sp>
    <dsp:sp modelId="{9637E363-50DC-4636-B37F-59BFEC814206}">
      <dsp:nvSpPr>
        <dsp:cNvPr id="0" name=""/>
        <dsp:cNvSpPr/>
      </dsp:nvSpPr>
      <dsp:spPr>
        <a:xfrm>
          <a:off x="1888237" y="939352"/>
          <a:ext cx="216209" cy="7030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3069"/>
              </a:lnTo>
              <a:lnTo>
                <a:pt x="216209" y="703069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33A39-8777-4AA7-AE6A-0EE43B5EBA1A}">
      <dsp:nvSpPr>
        <dsp:cNvPr id="0" name=""/>
        <dsp:cNvSpPr/>
      </dsp:nvSpPr>
      <dsp:spPr>
        <a:xfrm>
          <a:off x="2104446" y="1173708"/>
          <a:ext cx="1995456" cy="937425"/>
        </a:xfrm>
        <a:prstGeom prst="roundRect">
          <a:avLst>
            <a:gd name="adj" fmla="val 10000"/>
          </a:avLst>
        </a:prstGeom>
        <a:solidFill>
          <a:srgbClr val="CCA49C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chemeClr val="tx1"/>
              </a:solidFill>
            </a:rPr>
            <a:t>Expresses the “big idea” of a longer text</a:t>
          </a:r>
        </a:p>
      </dsp:txBody>
      <dsp:txXfrm>
        <a:off x="2131902" y="1201164"/>
        <a:ext cx="1940544" cy="882513"/>
      </dsp:txXfrm>
    </dsp:sp>
    <dsp:sp modelId="{30087BED-0356-4C0F-AD79-C6AE1E467231}">
      <dsp:nvSpPr>
        <dsp:cNvPr id="0" name=""/>
        <dsp:cNvSpPr/>
      </dsp:nvSpPr>
      <dsp:spPr>
        <a:xfrm>
          <a:off x="1888237" y="939352"/>
          <a:ext cx="216209" cy="18748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4850"/>
              </a:lnTo>
              <a:lnTo>
                <a:pt x="216209" y="1874850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96A80A-16DE-48D8-A95B-6A9FF0B00623}">
      <dsp:nvSpPr>
        <dsp:cNvPr id="0" name=""/>
        <dsp:cNvSpPr/>
      </dsp:nvSpPr>
      <dsp:spPr>
        <a:xfrm>
          <a:off x="2104446" y="2345490"/>
          <a:ext cx="1949064" cy="937425"/>
        </a:xfrm>
        <a:prstGeom prst="roundRect">
          <a:avLst>
            <a:gd name="adj" fmla="val 10000"/>
          </a:avLst>
        </a:prstGeom>
        <a:solidFill>
          <a:srgbClr val="CCA49C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chemeClr val="tx1"/>
              </a:solidFill>
            </a:rPr>
            <a:t>Located in the introduction</a:t>
          </a:r>
        </a:p>
      </dsp:txBody>
      <dsp:txXfrm>
        <a:off x="2131902" y="2372946"/>
        <a:ext cx="1894152" cy="882513"/>
      </dsp:txXfrm>
    </dsp:sp>
    <dsp:sp modelId="{0F5A93E3-5C71-40FD-B9B2-497B445DBD82}">
      <dsp:nvSpPr>
        <dsp:cNvPr id="0" name=""/>
        <dsp:cNvSpPr/>
      </dsp:nvSpPr>
      <dsp:spPr>
        <a:xfrm>
          <a:off x="1888237" y="939352"/>
          <a:ext cx="216209" cy="30466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46632"/>
              </a:lnTo>
              <a:lnTo>
                <a:pt x="216209" y="304663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1BB1FD-441B-44C4-9090-9E34D1360211}">
      <dsp:nvSpPr>
        <dsp:cNvPr id="0" name=""/>
        <dsp:cNvSpPr/>
      </dsp:nvSpPr>
      <dsp:spPr>
        <a:xfrm>
          <a:off x="2104446" y="3517271"/>
          <a:ext cx="1881795" cy="937425"/>
        </a:xfrm>
        <a:prstGeom prst="roundRect">
          <a:avLst>
            <a:gd name="adj" fmla="val 10000"/>
          </a:avLst>
        </a:prstGeom>
        <a:solidFill>
          <a:srgbClr val="CCA49C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chemeClr val="tx1"/>
              </a:solidFill>
            </a:rPr>
            <a:t>Persuasive &amp; expository writing</a:t>
          </a:r>
        </a:p>
      </dsp:txBody>
      <dsp:txXfrm>
        <a:off x="2131902" y="3544727"/>
        <a:ext cx="1826883" cy="882513"/>
      </dsp:txXfrm>
    </dsp:sp>
    <dsp:sp modelId="{C83F8F6C-9522-42FF-A6B7-3632983ECB21}">
      <dsp:nvSpPr>
        <dsp:cNvPr id="0" name=""/>
        <dsp:cNvSpPr/>
      </dsp:nvSpPr>
      <dsp:spPr>
        <a:xfrm>
          <a:off x="4259190" y="0"/>
          <a:ext cx="2306872" cy="937425"/>
        </a:xfrm>
        <a:prstGeom prst="roundRect">
          <a:avLst>
            <a:gd name="adj" fmla="val 10000"/>
          </a:avLst>
        </a:prstGeom>
        <a:solidFill>
          <a:schemeClr val="bg1"/>
        </a:solidFill>
        <a:ln w="38100" cap="flat" cmpd="sng" algn="ctr">
          <a:solidFill>
            <a:srgbClr val="CCA49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baseline="0" dirty="0">
              <a:solidFill>
                <a:schemeClr val="tx1"/>
              </a:solidFill>
            </a:rPr>
            <a:t>Purpose Statements</a:t>
          </a:r>
        </a:p>
      </dsp:txBody>
      <dsp:txXfrm>
        <a:off x="4286646" y="27456"/>
        <a:ext cx="2251960" cy="882513"/>
      </dsp:txXfrm>
    </dsp:sp>
    <dsp:sp modelId="{6E2963D9-2178-4D04-8BAC-83F133D26EBD}">
      <dsp:nvSpPr>
        <dsp:cNvPr id="0" name=""/>
        <dsp:cNvSpPr/>
      </dsp:nvSpPr>
      <dsp:spPr>
        <a:xfrm>
          <a:off x="4489877" y="937425"/>
          <a:ext cx="274333" cy="7049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4995"/>
              </a:lnTo>
              <a:lnTo>
                <a:pt x="274333" y="704995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573760-A8D4-4DF0-B21F-246547DDF80B}">
      <dsp:nvSpPr>
        <dsp:cNvPr id="0" name=""/>
        <dsp:cNvSpPr/>
      </dsp:nvSpPr>
      <dsp:spPr>
        <a:xfrm>
          <a:off x="4764211" y="1173708"/>
          <a:ext cx="1993386" cy="937425"/>
        </a:xfrm>
        <a:prstGeom prst="roundRect">
          <a:avLst>
            <a:gd name="adj" fmla="val 10000"/>
          </a:avLst>
        </a:prstGeom>
        <a:solidFill>
          <a:srgbClr val="CCA49C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chemeClr val="tx1"/>
              </a:solidFill>
            </a:rPr>
            <a:t>Directly states the “big idea” of a longer text</a:t>
          </a:r>
        </a:p>
      </dsp:txBody>
      <dsp:txXfrm>
        <a:off x="4791667" y="1201164"/>
        <a:ext cx="1938474" cy="882513"/>
      </dsp:txXfrm>
    </dsp:sp>
    <dsp:sp modelId="{4D59B97B-C595-4F6A-AA74-9BEE06F323AC}">
      <dsp:nvSpPr>
        <dsp:cNvPr id="0" name=""/>
        <dsp:cNvSpPr/>
      </dsp:nvSpPr>
      <dsp:spPr>
        <a:xfrm>
          <a:off x="4489877" y="937425"/>
          <a:ext cx="274333" cy="18767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76777"/>
              </a:lnTo>
              <a:lnTo>
                <a:pt x="274333" y="1876777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4E28F6-7181-42F2-AEAA-71B4725F5EAA}">
      <dsp:nvSpPr>
        <dsp:cNvPr id="0" name=""/>
        <dsp:cNvSpPr/>
      </dsp:nvSpPr>
      <dsp:spPr>
        <a:xfrm>
          <a:off x="4764211" y="2345490"/>
          <a:ext cx="1993386" cy="937425"/>
        </a:xfrm>
        <a:prstGeom prst="roundRect">
          <a:avLst>
            <a:gd name="adj" fmla="val 10000"/>
          </a:avLst>
        </a:prstGeom>
        <a:solidFill>
          <a:srgbClr val="CCA49C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chemeClr val="tx1"/>
              </a:solidFill>
            </a:rPr>
            <a:t>Located in the introduction</a:t>
          </a:r>
        </a:p>
      </dsp:txBody>
      <dsp:txXfrm>
        <a:off x="4791667" y="2372946"/>
        <a:ext cx="1938474" cy="882513"/>
      </dsp:txXfrm>
    </dsp:sp>
    <dsp:sp modelId="{0ACD0484-ED56-4949-9500-7A9BDE10C38F}">
      <dsp:nvSpPr>
        <dsp:cNvPr id="0" name=""/>
        <dsp:cNvSpPr/>
      </dsp:nvSpPr>
      <dsp:spPr>
        <a:xfrm>
          <a:off x="4489877" y="937425"/>
          <a:ext cx="274333" cy="3048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48559"/>
              </a:lnTo>
              <a:lnTo>
                <a:pt x="274333" y="304855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8AE261-A310-41F4-A625-E86053FA9F22}">
      <dsp:nvSpPr>
        <dsp:cNvPr id="0" name=""/>
        <dsp:cNvSpPr/>
      </dsp:nvSpPr>
      <dsp:spPr>
        <a:xfrm>
          <a:off x="4764211" y="3517271"/>
          <a:ext cx="1993386" cy="937425"/>
        </a:xfrm>
        <a:prstGeom prst="roundRect">
          <a:avLst>
            <a:gd name="adj" fmla="val 10000"/>
          </a:avLst>
        </a:prstGeom>
        <a:solidFill>
          <a:srgbClr val="CCA49C">
            <a:alpha val="9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>
              <a:solidFill>
                <a:schemeClr val="tx1"/>
              </a:solidFill>
            </a:rPr>
            <a:t>Business &amp; research reports</a:t>
          </a:r>
        </a:p>
      </dsp:txBody>
      <dsp:txXfrm>
        <a:off x="4791667" y="3544727"/>
        <a:ext cx="1938474" cy="88251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15F747-DDEF-4587-A1FE-A8B79BE1759B}">
      <dsp:nvSpPr>
        <dsp:cNvPr id="0" name=""/>
        <dsp:cNvSpPr/>
      </dsp:nvSpPr>
      <dsp:spPr>
        <a:xfrm>
          <a:off x="2097259" y="-14826"/>
          <a:ext cx="4348046" cy="4024000"/>
        </a:xfrm>
        <a:prstGeom prst="pie">
          <a:avLst>
            <a:gd name="adj1" fmla="val 16200000"/>
            <a:gd name="adj2" fmla="val 18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tx1"/>
              </a:solidFill>
            </a:rPr>
            <a:t>Supporting Details</a:t>
          </a:r>
        </a:p>
      </dsp:txBody>
      <dsp:txXfrm>
        <a:off x="4461250" y="727697"/>
        <a:ext cx="1475230" cy="1341333"/>
      </dsp:txXfrm>
    </dsp:sp>
    <dsp:sp modelId="{72AA959F-1622-4A9F-9ED6-A884797DA6FF}">
      <dsp:nvSpPr>
        <dsp:cNvPr id="0" name=""/>
        <dsp:cNvSpPr/>
      </dsp:nvSpPr>
      <dsp:spPr>
        <a:xfrm>
          <a:off x="1984319" y="-3"/>
          <a:ext cx="4209810" cy="4204583"/>
        </a:xfrm>
        <a:prstGeom prst="pie">
          <a:avLst>
            <a:gd name="adj1" fmla="val 1800000"/>
            <a:gd name="adj2" fmla="val 9000000"/>
          </a:avLst>
        </a:prstGeom>
        <a:solidFill>
          <a:srgbClr val="F2E2D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Audience</a:t>
          </a:r>
        </a:p>
      </dsp:txBody>
      <dsp:txXfrm>
        <a:off x="3137005" y="2652888"/>
        <a:ext cx="1904438" cy="1301418"/>
      </dsp:txXfrm>
    </dsp:sp>
    <dsp:sp modelId="{207A0557-3819-422F-97E1-4142308971EA}">
      <dsp:nvSpPr>
        <dsp:cNvPr id="0" name=""/>
        <dsp:cNvSpPr/>
      </dsp:nvSpPr>
      <dsp:spPr>
        <a:xfrm>
          <a:off x="1994950" y="-14819"/>
          <a:ext cx="4188548" cy="4234215"/>
        </a:xfrm>
        <a:prstGeom prst="pie">
          <a:avLst>
            <a:gd name="adj1" fmla="val 9000000"/>
            <a:gd name="adj2" fmla="val 16200000"/>
          </a:avLst>
        </a:prstGeom>
        <a:solidFill>
          <a:srgbClr val="CCA49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Purpose</a:t>
          </a:r>
        </a:p>
      </dsp:txBody>
      <dsp:txXfrm>
        <a:off x="2443723" y="816901"/>
        <a:ext cx="1421114" cy="14114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9B52AA-CA66-5A42-A80E-54349E80EFE8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1A99FB-DAA0-7C4B-AA69-631B836422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535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3982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103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748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401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316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218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520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619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806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275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034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081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112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/>
              <a:pPr/>
              <a:t>2/14/2019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457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275512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8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Types of Main Ideas and Evidence</a:t>
            </a:r>
            <a:endParaRPr lang="en-US" sz="48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547446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26771" y="320478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1547446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1987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Supporting Details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898215" y="2853189"/>
            <a:ext cx="2250994" cy="1215200"/>
          </a:xfrm>
          <a:prstGeom prst="roundRect">
            <a:avLst/>
          </a:prstGeom>
          <a:solidFill>
            <a:srgbClr val="355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Types of Evidence</a:t>
            </a:r>
          </a:p>
        </p:txBody>
      </p:sp>
      <p:sp>
        <p:nvSpPr>
          <p:cNvPr id="9" name="Rounded Rectangle 19">
            <a:extLst>
              <a:ext uri="{FF2B5EF4-FFF2-40B4-BE49-F238E27FC236}">
                <a16:creationId xmlns:a16="http://schemas.microsoft.com/office/drawing/2014/main" id="{58B0DC6D-02FD-4390-9C8D-9B4FC6D893D0}"/>
              </a:ext>
            </a:extLst>
          </p:cNvPr>
          <p:cNvSpPr/>
          <p:nvPr/>
        </p:nvSpPr>
        <p:spPr>
          <a:xfrm>
            <a:off x="4572000" y="1523281"/>
            <a:ext cx="4214812" cy="3811437"/>
          </a:xfrm>
          <a:prstGeom prst="roundRect">
            <a:avLst/>
          </a:prstGeom>
          <a:solidFill>
            <a:srgbClr val="F2E2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Anecdotes</a:t>
            </a:r>
          </a:p>
          <a:p>
            <a:pPr algn="ctr"/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Descriptions</a:t>
            </a:r>
          </a:p>
          <a:p>
            <a:pPr algn="ctr"/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Examples</a:t>
            </a:r>
          </a:p>
          <a:p>
            <a:pPr algn="ctr"/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Expert Analysis</a:t>
            </a:r>
          </a:p>
          <a:p>
            <a:pPr algn="ctr"/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Facts</a:t>
            </a:r>
          </a:p>
          <a:p>
            <a:pPr algn="ctr"/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Reflections</a:t>
            </a:r>
          </a:p>
          <a:p>
            <a:pPr algn="ctr"/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Statistics</a:t>
            </a:r>
          </a:p>
        </p:txBody>
      </p:sp>
      <p:sp>
        <p:nvSpPr>
          <p:cNvPr id="10" name="Up Arrow 28">
            <a:extLst>
              <a:ext uri="{FF2B5EF4-FFF2-40B4-BE49-F238E27FC236}">
                <a16:creationId xmlns:a16="http://schemas.microsoft.com/office/drawing/2014/main" id="{31ADE3EE-19C1-4A3C-A633-64C7E67F24CA}"/>
              </a:ext>
            </a:extLst>
          </p:cNvPr>
          <p:cNvSpPr/>
          <p:nvPr/>
        </p:nvSpPr>
        <p:spPr>
          <a:xfrm rot="5400000">
            <a:off x="3608356" y="3133252"/>
            <a:ext cx="504496" cy="591495"/>
          </a:xfrm>
          <a:prstGeom prst="upArrow">
            <a:avLst/>
          </a:prstGeom>
          <a:solidFill>
            <a:srgbClr val="F3EDE7"/>
          </a:solidFill>
          <a:ln w="38100">
            <a:solidFill>
              <a:srgbClr val="5A7E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77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Anecdotes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5"/>
          <p:cNvGrpSpPr/>
          <p:nvPr/>
        </p:nvGrpSpPr>
        <p:grpSpPr>
          <a:xfrm>
            <a:off x="806563" y="1796594"/>
            <a:ext cx="3685032" cy="2785915"/>
            <a:chOff x="1518984" y="2092851"/>
            <a:chExt cx="6056602" cy="1645550"/>
          </a:xfrm>
          <a:solidFill>
            <a:srgbClr val="D5DCDE"/>
          </a:solidFill>
        </p:grpSpPr>
        <p:sp>
          <p:nvSpPr>
            <p:cNvPr id="24" name="TextBox 23"/>
            <p:cNvSpPr txBox="1"/>
            <p:nvPr/>
          </p:nvSpPr>
          <p:spPr>
            <a:xfrm>
              <a:off x="1518984" y="2092851"/>
              <a:ext cx="6056602" cy="1645550"/>
            </a:xfrm>
            <a:prstGeom prst="upArrowCallou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925247" y="3057060"/>
              <a:ext cx="3244075" cy="38176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stories</a:t>
              </a:r>
              <a:endParaRPr lang="en-US" sz="40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5" name="Group 14"/>
          <p:cNvGrpSpPr/>
          <p:nvPr/>
        </p:nvGrpSpPr>
        <p:grpSpPr>
          <a:xfrm>
            <a:off x="4571999" y="1796593"/>
            <a:ext cx="3683472" cy="2785915"/>
            <a:chOff x="1518984" y="2080340"/>
            <a:chExt cx="6056602" cy="1645550"/>
          </a:xfrm>
          <a:solidFill>
            <a:srgbClr val="C7D4CB"/>
          </a:solidFill>
        </p:grpSpPr>
        <p:sp>
          <p:nvSpPr>
            <p:cNvPr id="16" name="TextBox 15"/>
            <p:cNvSpPr txBox="1"/>
            <p:nvPr/>
          </p:nvSpPr>
          <p:spPr>
            <a:xfrm>
              <a:off x="1518984" y="2080340"/>
              <a:ext cx="6056602" cy="1645550"/>
            </a:xfrm>
            <a:prstGeom prst="upArrowCallou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850596" y="2880935"/>
              <a:ext cx="5393378" cy="70899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personal examples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34572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Descriptions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4902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Descriptions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725748" y="1616558"/>
            <a:ext cx="1828800" cy="1828800"/>
          </a:xfrm>
          <a:prstGeom prst="ellipse">
            <a:avLst/>
          </a:prstGeom>
          <a:solidFill>
            <a:srgbClr val="C7D4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997155" y="1634714"/>
            <a:ext cx="1285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Taste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DE801E-4CBD-4D72-B73B-399E484E8145}"/>
              </a:ext>
            </a:extLst>
          </p:cNvPr>
          <p:cNvSpPr txBox="1"/>
          <p:nvPr/>
        </p:nvSpPr>
        <p:spPr>
          <a:xfrm>
            <a:off x="997155" y="2316725"/>
            <a:ext cx="1285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acidic</a:t>
            </a:r>
            <a:endParaRPr lang="en-US" sz="24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5146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Descriptions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725748" y="1616558"/>
            <a:ext cx="1828800" cy="1828800"/>
          </a:xfrm>
          <a:prstGeom prst="ellipse">
            <a:avLst/>
          </a:prstGeom>
          <a:solidFill>
            <a:srgbClr val="C7D4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717134" y="1615826"/>
            <a:ext cx="1828800" cy="1828800"/>
          </a:xfrm>
          <a:prstGeom prst="ellipse">
            <a:avLst/>
          </a:prstGeom>
          <a:solidFill>
            <a:srgbClr val="F2E2D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997155" y="1634714"/>
            <a:ext cx="1285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Taste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083099" y="1634714"/>
            <a:ext cx="1096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Touch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DE801E-4CBD-4D72-B73B-399E484E8145}"/>
              </a:ext>
            </a:extLst>
          </p:cNvPr>
          <p:cNvSpPr txBox="1"/>
          <p:nvPr/>
        </p:nvSpPr>
        <p:spPr>
          <a:xfrm>
            <a:off x="997155" y="2316725"/>
            <a:ext cx="1285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acidic</a:t>
            </a:r>
            <a:endParaRPr lang="en-US" sz="24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27ED9D7-673B-4BD5-A0A2-26C958FBC339}"/>
              </a:ext>
            </a:extLst>
          </p:cNvPr>
          <p:cNvSpPr txBox="1"/>
          <p:nvPr/>
        </p:nvSpPr>
        <p:spPr>
          <a:xfrm>
            <a:off x="3988542" y="2264674"/>
            <a:ext cx="1285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rigid</a:t>
            </a:r>
            <a:endParaRPr lang="en-US" sz="24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4307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Descriptions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725748" y="1616558"/>
            <a:ext cx="1828800" cy="1828800"/>
          </a:xfrm>
          <a:prstGeom prst="ellipse">
            <a:avLst/>
          </a:prstGeom>
          <a:solidFill>
            <a:srgbClr val="C7D4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6708521" y="1611884"/>
            <a:ext cx="1828800" cy="1828800"/>
          </a:xfrm>
          <a:prstGeom prst="ellipse">
            <a:avLst/>
          </a:prstGeom>
          <a:solidFill>
            <a:srgbClr val="D5DCD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717134" y="1615826"/>
            <a:ext cx="1828800" cy="1828800"/>
          </a:xfrm>
          <a:prstGeom prst="ellipse">
            <a:avLst/>
          </a:prstGeom>
          <a:solidFill>
            <a:srgbClr val="F2E2D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997155" y="1634714"/>
            <a:ext cx="1285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Taste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083099" y="1634714"/>
            <a:ext cx="1096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Touch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944081" y="1634714"/>
            <a:ext cx="1380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Smell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DE801E-4CBD-4D72-B73B-399E484E8145}"/>
              </a:ext>
            </a:extLst>
          </p:cNvPr>
          <p:cNvSpPr txBox="1"/>
          <p:nvPr/>
        </p:nvSpPr>
        <p:spPr>
          <a:xfrm>
            <a:off x="997155" y="2316725"/>
            <a:ext cx="1285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acidic</a:t>
            </a:r>
            <a:endParaRPr lang="en-US" sz="24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27ED9D7-673B-4BD5-A0A2-26C958FBC339}"/>
              </a:ext>
            </a:extLst>
          </p:cNvPr>
          <p:cNvSpPr txBox="1"/>
          <p:nvPr/>
        </p:nvSpPr>
        <p:spPr>
          <a:xfrm>
            <a:off x="3988542" y="2264674"/>
            <a:ext cx="1285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rigid</a:t>
            </a:r>
            <a:endParaRPr lang="en-US" sz="24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4D53B3-C1F8-4D41-A8C9-9AB65879CDD3}"/>
              </a:ext>
            </a:extLst>
          </p:cNvPr>
          <p:cNvSpPr txBox="1"/>
          <p:nvPr/>
        </p:nvSpPr>
        <p:spPr>
          <a:xfrm>
            <a:off x="6875074" y="2316725"/>
            <a:ext cx="1495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pungent</a:t>
            </a:r>
            <a:endParaRPr lang="en-US" sz="24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8180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Descriptions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725748" y="1616558"/>
            <a:ext cx="1828800" cy="1828800"/>
          </a:xfrm>
          <a:prstGeom prst="ellipse">
            <a:avLst/>
          </a:prstGeom>
          <a:solidFill>
            <a:srgbClr val="C7D4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2221441" y="3467995"/>
            <a:ext cx="1828800" cy="1828800"/>
          </a:xfrm>
          <a:prstGeom prst="ellipse">
            <a:avLst/>
          </a:prstGeom>
          <a:solidFill>
            <a:srgbClr val="F3EDE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6708521" y="1611884"/>
            <a:ext cx="1828800" cy="1828800"/>
          </a:xfrm>
          <a:prstGeom prst="ellipse">
            <a:avLst/>
          </a:prstGeom>
          <a:solidFill>
            <a:srgbClr val="D5DCD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717134" y="1615826"/>
            <a:ext cx="1828800" cy="1828800"/>
          </a:xfrm>
          <a:prstGeom prst="ellipse">
            <a:avLst/>
          </a:prstGeom>
          <a:solidFill>
            <a:srgbClr val="F2E2D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997155" y="1634714"/>
            <a:ext cx="1285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Taste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083099" y="1634714"/>
            <a:ext cx="1096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Touch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944081" y="1634714"/>
            <a:ext cx="1380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Smell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99589" y="3486145"/>
            <a:ext cx="1096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Sight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DE801E-4CBD-4D72-B73B-399E484E8145}"/>
              </a:ext>
            </a:extLst>
          </p:cNvPr>
          <p:cNvSpPr txBox="1"/>
          <p:nvPr/>
        </p:nvSpPr>
        <p:spPr>
          <a:xfrm>
            <a:off x="997155" y="2316725"/>
            <a:ext cx="1285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acidic</a:t>
            </a:r>
            <a:endParaRPr lang="en-US" sz="24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27ED9D7-673B-4BD5-A0A2-26C958FBC339}"/>
              </a:ext>
            </a:extLst>
          </p:cNvPr>
          <p:cNvSpPr txBox="1"/>
          <p:nvPr/>
        </p:nvSpPr>
        <p:spPr>
          <a:xfrm>
            <a:off x="3988542" y="2264674"/>
            <a:ext cx="1285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rigid</a:t>
            </a:r>
            <a:endParaRPr lang="en-US" sz="24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4D53B3-C1F8-4D41-A8C9-9AB65879CDD3}"/>
              </a:ext>
            </a:extLst>
          </p:cNvPr>
          <p:cNvSpPr txBox="1"/>
          <p:nvPr/>
        </p:nvSpPr>
        <p:spPr>
          <a:xfrm>
            <a:off x="6875074" y="2316725"/>
            <a:ext cx="1495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pungent</a:t>
            </a:r>
            <a:endParaRPr lang="en-US" sz="24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7DE1299-A181-4DAD-86B3-0E675E9DCEF1}"/>
              </a:ext>
            </a:extLst>
          </p:cNvPr>
          <p:cNvSpPr txBox="1"/>
          <p:nvPr/>
        </p:nvSpPr>
        <p:spPr>
          <a:xfrm>
            <a:off x="2400176" y="4222037"/>
            <a:ext cx="1495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beautiful</a:t>
            </a:r>
            <a:endParaRPr lang="en-US" sz="24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3546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Descriptions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725748" y="1616558"/>
            <a:ext cx="1828800" cy="1828800"/>
          </a:xfrm>
          <a:prstGeom prst="ellipse">
            <a:avLst/>
          </a:prstGeom>
          <a:solidFill>
            <a:srgbClr val="C7D4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2221441" y="3467995"/>
            <a:ext cx="1828800" cy="1828800"/>
          </a:xfrm>
          <a:prstGeom prst="ellipse">
            <a:avLst/>
          </a:prstGeom>
          <a:solidFill>
            <a:srgbClr val="F3EDE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212827" y="3471935"/>
            <a:ext cx="1828800" cy="1828800"/>
          </a:xfrm>
          <a:prstGeom prst="ellipse">
            <a:avLst/>
          </a:prstGeom>
          <a:solidFill>
            <a:srgbClr val="CCA49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6708521" y="1611884"/>
            <a:ext cx="1828800" cy="1828800"/>
          </a:xfrm>
          <a:prstGeom prst="ellipse">
            <a:avLst/>
          </a:prstGeom>
          <a:solidFill>
            <a:srgbClr val="D5DCD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717134" y="1615826"/>
            <a:ext cx="1828800" cy="1828800"/>
          </a:xfrm>
          <a:prstGeom prst="ellipse">
            <a:avLst/>
          </a:prstGeom>
          <a:solidFill>
            <a:srgbClr val="F2E2D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997155" y="1634714"/>
            <a:ext cx="1285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Taste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083099" y="1634714"/>
            <a:ext cx="1096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Touch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944081" y="1634714"/>
            <a:ext cx="1380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Smell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99589" y="3486145"/>
            <a:ext cx="1096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Sight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581920" y="3486145"/>
            <a:ext cx="11266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Sound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DDE801E-4CBD-4D72-B73B-399E484E8145}"/>
              </a:ext>
            </a:extLst>
          </p:cNvPr>
          <p:cNvSpPr txBox="1"/>
          <p:nvPr/>
        </p:nvSpPr>
        <p:spPr>
          <a:xfrm>
            <a:off x="997155" y="2316725"/>
            <a:ext cx="1285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acidic</a:t>
            </a:r>
            <a:endParaRPr lang="en-US" sz="24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27ED9D7-673B-4BD5-A0A2-26C958FBC339}"/>
              </a:ext>
            </a:extLst>
          </p:cNvPr>
          <p:cNvSpPr txBox="1"/>
          <p:nvPr/>
        </p:nvSpPr>
        <p:spPr>
          <a:xfrm>
            <a:off x="3988542" y="2264674"/>
            <a:ext cx="1285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rigid</a:t>
            </a:r>
            <a:endParaRPr lang="en-US" sz="24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74D53B3-C1F8-4D41-A8C9-9AB65879CDD3}"/>
              </a:ext>
            </a:extLst>
          </p:cNvPr>
          <p:cNvSpPr txBox="1"/>
          <p:nvPr/>
        </p:nvSpPr>
        <p:spPr>
          <a:xfrm>
            <a:off x="6875074" y="2316725"/>
            <a:ext cx="1495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pungent</a:t>
            </a:r>
            <a:endParaRPr lang="en-US" sz="24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7DE1299-A181-4DAD-86B3-0E675E9DCEF1}"/>
              </a:ext>
            </a:extLst>
          </p:cNvPr>
          <p:cNvSpPr txBox="1"/>
          <p:nvPr/>
        </p:nvSpPr>
        <p:spPr>
          <a:xfrm>
            <a:off x="2400176" y="4222037"/>
            <a:ext cx="1495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beautiful</a:t>
            </a:r>
            <a:endParaRPr lang="en-US" sz="24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C6C333E-4E5E-43DB-8F57-A84407321069}"/>
              </a:ext>
            </a:extLst>
          </p:cNvPr>
          <p:cNvSpPr txBox="1"/>
          <p:nvPr/>
        </p:nvSpPr>
        <p:spPr>
          <a:xfrm>
            <a:off x="5338679" y="4222037"/>
            <a:ext cx="1577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shrill</a:t>
            </a:r>
            <a:endParaRPr lang="en-US" sz="24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1687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Examples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"/>
          <p:cNvGrpSpPr/>
          <p:nvPr/>
        </p:nvGrpSpPr>
        <p:grpSpPr>
          <a:xfrm>
            <a:off x="758428" y="1874867"/>
            <a:ext cx="7627140" cy="1155610"/>
            <a:chOff x="868274" y="1732233"/>
            <a:chExt cx="7627140" cy="1155610"/>
          </a:xfrm>
          <a:solidFill>
            <a:srgbClr val="5A7E83"/>
          </a:solidFill>
        </p:grpSpPr>
        <p:sp>
          <p:nvSpPr>
            <p:cNvPr id="24" name="TextBox 23"/>
            <p:cNvSpPr txBox="1"/>
            <p:nvPr/>
          </p:nvSpPr>
          <p:spPr>
            <a:xfrm>
              <a:off x="868275" y="1732233"/>
              <a:ext cx="7627139" cy="1155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endParaRPr lang="en-US" sz="2800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68274" y="2020757"/>
              <a:ext cx="7627139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specific instances/illustrations that demonstrate a point</a:t>
              </a:r>
            </a:p>
          </p:txBody>
        </p:sp>
      </p:grpSp>
      <p:sp>
        <p:nvSpPr>
          <p:cNvPr id="15" name="Pentagon 14"/>
          <p:cNvSpPr/>
          <p:nvPr/>
        </p:nvSpPr>
        <p:spPr>
          <a:xfrm>
            <a:off x="1145189" y="3493926"/>
            <a:ext cx="2905816" cy="1141869"/>
          </a:xfrm>
          <a:prstGeom prst="homePlate">
            <a:avLst/>
          </a:prstGeom>
          <a:noFill/>
          <a:ln w="57150">
            <a:solidFill>
              <a:srgbClr val="314C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 dirty="0">
                <a:solidFill>
                  <a:srgbClr val="314C57"/>
                </a:solidFill>
              </a:rPr>
              <a:t>For example,</a:t>
            </a:r>
          </a:p>
        </p:txBody>
      </p:sp>
      <p:sp>
        <p:nvSpPr>
          <p:cNvPr id="16" name="Pentagon 15"/>
          <p:cNvSpPr/>
          <p:nvPr/>
        </p:nvSpPr>
        <p:spPr>
          <a:xfrm>
            <a:off x="4923291" y="3493926"/>
            <a:ext cx="2905816" cy="1141869"/>
          </a:xfrm>
          <a:prstGeom prst="homePlate">
            <a:avLst/>
          </a:prstGeom>
          <a:noFill/>
          <a:ln w="57150">
            <a:solidFill>
              <a:srgbClr val="314C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i="1" dirty="0">
                <a:solidFill>
                  <a:srgbClr val="314C57"/>
                </a:solidFill>
              </a:rPr>
              <a:t>For instance,</a:t>
            </a:r>
          </a:p>
        </p:txBody>
      </p:sp>
    </p:spTree>
    <p:extLst>
      <p:ext uri="{BB962C8B-B14F-4D97-AF65-F5344CB8AC3E}">
        <p14:creationId xmlns:p14="http://schemas.microsoft.com/office/powerpoint/2010/main" val="40734572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331496" y="1599651"/>
            <a:ext cx="6609346" cy="3581400"/>
          </a:xfrm>
          <a:prstGeom prst="rect">
            <a:avLst/>
          </a:prstGeom>
          <a:solidFill>
            <a:srgbClr val="C7D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000" dirty="0">
                <a:solidFill>
                  <a:srgbClr val="32354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359309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rgbClr val="323542"/>
                </a:solidFill>
                <a:latin typeface="Century Gothic" panose="020B0502020202020204" pitchFamily="34" charset="0"/>
              </a:rPr>
              <a:t>Expert Analysis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173706" y="2604819"/>
            <a:ext cx="4924925" cy="1648361"/>
          </a:xfrm>
          <a:prstGeom prst="roundRect">
            <a:avLst>
              <a:gd name="adj" fmla="val 7868"/>
            </a:avLst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prstClr val="black"/>
                </a:solidFill>
              </a:rPr>
              <a:t>opinion or statement from someone who is knowledgeable about a topic</a:t>
            </a:r>
          </a:p>
        </p:txBody>
      </p:sp>
    </p:spTree>
    <p:extLst>
      <p:ext uri="{BB962C8B-B14F-4D97-AF65-F5344CB8AC3E}">
        <p14:creationId xmlns:p14="http://schemas.microsoft.com/office/powerpoint/2010/main" val="986374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Main Idea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653166" y="1371410"/>
            <a:ext cx="7837668" cy="7155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chemeClr val="bg1"/>
                </a:solidFill>
              </a:rPr>
              <a:t>The point that the author is trying to communicate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224429" y="2844246"/>
            <a:ext cx="2951591" cy="1215206"/>
          </a:xfrm>
          <a:prstGeom prst="rect">
            <a:avLst/>
          </a:prstGeom>
          <a:solidFill>
            <a:schemeClr val="bg1"/>
          </a:solidFill>
          <a:ln w="3810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323542"/>
                </a:solidFill>
              </a:rPr>
              <a:t>Statement</a:t>
            </a:r>
          </a:p>
        </p:txBody>
      </p:sp>
      <p:sp>
        <p:nvSpPr>
          <p:cNvPr id="17" name="Up Arrow 16"/>
          <p:cNvSpPr/>
          <p:nvPr/>
        </p:nvSpPr>
        <p:spPr>
          <a:xfrm>
            <a:off x="5895261" y="2128690"/>
            <a:ext cx="791783" cy="715556"/>
          </a:xfrm>
          <a:prstGeom prst="upArrow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815356" y="2831248"/>
            <a:ext cx="2951591" cy="1228204"/>
          </a:xfrm>
          <a:prstGeom prst="rect">
            <a:avLst/>
          </a:prstGeom>
          <a:solidFill>
            <a:schemeClr val="bg1"/>
          </a:solidFill>
          <a:ln w="3810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323542"/>
                </a:solidFill>
              </a:rPr>
              <a:t>Argument</a:t>
            </a:r>
          </a:p>
        </p:txBody>
      </p:sp>
      <p:sp>
        <p:nvSpPr>
          <p:cNvPr id="15" name="Up Arrow 16">
            <a:extLst>
              <a:ext uri="{FF2B5EF4-FFF2-40B4-BE49-F238E27FC236}">
                <a16:creationId xmlns:a16="http://schemas.microsoft.com/office/drawing/2014/main" id="{F3906886-246D-490E-8B68-77E895357899}"/>
              </a:ext>
            </a:extLst>
          </p:cNvPr>
          <p:cNvSpPr/>
          <p:nvPr/>
        </p:nvSpPr>
        <p:spPr>
          <a:xfrm>
            <a:off x="2304334" y="2128690"/>
            <a:ext cx="791783" cy="715556"/>
          </a:xfrm>
          <a:prstGeom prst="upArrow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898B69C-DF6C-44B5-9C51-77B9805EADE4}"/>
              </a:ext>
            </a:extLst>
          </p:cNvPr>
          <p:cNvSpPr/>
          <p:nvPr/>
        </p:nvSpPr>
        <p:spPr>
          <a:xfrm>
            <a:off x="2304334" y="4533734"/>
            <a:ext cx="4382710" cy="863594"/>
          </a:xfrm>
          <a:prstGeom prst="rect">
            <a:avLst/>
          </a:prstGeom>
          <a:solidFill>
            <a:schemeClr val="bg1"/>
          </a:solidFill>
          <a:ln w="3810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323542"/>
                </a:solidFill>
              </a:rPr>
              <a:t>Supporting Details</a:t>
            </a:r>
          </a:p>
        </p:txBody>
      </p:sp>
      <p:sp>
        <p:nvSpPr>
          <p:cNvPr id="19" name="Up Arrow 16">
            <a:extLst>
              <a:ext uri="{FF2B5EF4-FFF2-40B4-BE49-F238E27FC236}">
                <a16:creationId xmlns:a16="http://schemas.microsoft.com/office/drawing/2014/main" id="{6CAAE46B-8AB1-4CC3-BE7D-1A2A0FBC31B8}"/>
              </a:ext>
            </a:extLst>
          </p:cNvPr>
          <p:cNvSpPr/>
          <p:nvPr/>
        </p:nvSpPr>
        <p:spPr>
          <a:xfrm>
            <a:off x="2844286" y="4057381"/>
            <a:ext cx="791783" cy="476352"/>
          </a:xfrm>
          <a:prstGeom prst="upArrow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Up Arrow 16">
            <a:extLst>
              <a:ext uri="{FF2B5EF4-FFF2-40B4-BE49-F238E27FC236}">
                <a16:creationId xmlns:a16="http://schemas.microsoft.com/office/drawing/2014/main" id="{24C61A79-1FB9-4B94-99BC-6FAB8E50B2D9}"/>
              </a:ext>
            </a:extLst>
          </p:cNvPr>
          <p:cNvSpPr/>
          <p:nvPr/>
        </p:nvSpPr>
        <p:spPr>
          <a:xfrm>
            <a:off x="5355308" y="4057381"/>
            <a:ext cx="791783" cy="476352"/>
          </a:xfrm>
          <a:prstGeom prst="upArrow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7477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331496" y="1599651"/>
            <a:ext cx="6609346" cy="3581400"/>
          </a:xfrm>
          <a:prstGeom prst="rect">
            <a:avLst/>
          </a:prstGeom>
          <a:solidFill>
            <a:srgbClr val="C7D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prstClr val="white"/>
                </a:solidFill>
              </a:rPr>
              <a:t>R</a:t>
            </a:r>
          </a:p>
        </p:txBody>
      </p:sp>
      <p:grpSp>
        <p:nvGrpSpPr>
          <p:cNvPr id="5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000" dirty="0">
                <a:solidFill>
                  <a:srgbClr val="32354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0" y="359309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rgbClr val="323542"/>
                </a:solidFill>
                <a:latin typeface="Century Gothic" panose="020B0502020202020204" pitchFamily="34" charset="0"/>
              </a:rPr>
              <a:t>Expert Analysis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173706" y="2604819"/>
            <a:ext cx="4924925" cy="1648361"/>
          </a:xfrm>
          <a:prstGeom prst="roundRect">
            <a:avLst>
              <a:gd name="adj" fmla="val 7868"/>
            </a:avLst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Former astronauts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prstClr val="black"/>
                </a:solidFill>
              </a:rPr>
              <a:t>NASA researchers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FA2E89-F606-4A15-86EF-9CCA5F2443E7}"/>
              </a:ext>
            </a:extLst>
          </p:cNvPr>
          <p:cNvSpPr txBox="1"/>
          <p:nvPr/>
        </p:nvSpPr>
        <p:spPr>
          <a:xfrm>
            <a:off x="3076074" y="1840625"/>
            <a:ext cx="2991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prstClr val="black"/>
                </a:solidFill>
              </a:rPr>
              <a:t>Space Travel Article</a:t>
            </a:r>
          </a:p>
        </p:txBody>
      </p:sp>
    </p:spTree>
    <p:extLst>
      <p:ext uri="{BB962C8B-B14F-4D97-AF65-F5344CB8AC3E}">
        <p14:creationId xmlns:p14="http://schemas.microsoft.com/office/powerpoint/2010/main" val="12640668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Facts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653165" y="1481735"/>
            <a:ext cx="7837668" cy="1355436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bg1"/>
                </a:solidFill>
              </a:rPr>
              <a:t>pieces of information that can be proven and generally agreed upon as true</a:t>
            </a:r>
          </a:p>
        </p:txBody>
      </p:sp>
      <p:sp>
        <p:nvSpPr>
          <p:cNvPr id="13" name="Up Arrow 12"/>
          <p:cNvSpPr/>
          <p:nvPr/>
        </p:nvSpPr>
        <p:spPr>
          <a:xfrm>
            <a:off x="2304336" y="2938121"/>
            <a:ext cx="791783" cy="1261661"/>
          </a:xfrm>
          <a:prstGeom prst="upArrow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224433" y="3638353"/>
            <a:ext cx="2951591" cy="1485554"/>
          </a:xfrm>
          <a:prstGeom prst="rect">
            <a:avLst/>
          </a:prstGeom>
          <a:solidFill>
            <a:schemeClr val="bg1"/>
          </a:solidFill>
          <a:ln w="3810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323542"/>
                </a:solidFill>
              </a:rPr>
              <a:t>scientific principles</a:t>
            </a:r>
          </a:p>
        </p:txBody>
      </p:sp>
      <p:sp>
        <p:nvSpPr>
          <p:cNvPr id="17" name="Up Arrow 16"/>
          <p:cNvSpPr/>
          <p:nvPr/>
        </p:nvSpPr>
        <p:spPr>
          <a:xfrm>
            <a:off x="5895263" y="2938120"/>
            <a:ext cx="791783" cy="1261661"/>
          </a:xfrm>
          <a:prstGeom prst="upArrow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815358" y="3628631"/>
            <a:ext cx="2951591" cy="1485554"/>
          </a:xfrm>
          <a:prstGeom prst="rect">
            <a:avLst/>
          </a:prstGeom>
          <a:solidFill>
            <a:schemeClr val="bg1"/>
          </a:solidFill>
          <a:ln w="3810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323542"/>
                </a:solidFill>
              </a:rPr>
              <a:t>historical events</a:t>
            </a:r>
          </a:p>
        </p:txBody>
      </p:sp>
    </p:spTree>
    <p:extLst>
      <p:ext uri="{BB962C8B-B14F-4D97-AF65-F5344CB8AC3E}">
        <p14:creationId xmlns:p14="http://schemas.microsoft.com/office/powerpoint/2010/main" val="30537477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Facts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653165" y="1481735"/>
            <a:ext cx="7837668" cy="1355436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400" dirty="0">
                <a:solidFill>
                  <a:schemeClr val="bg1"/>
                </a:solidFill>
              </a:rPr>
              <a:t>pieces of information that can be proven and generally agreed upon as true</a:t>
            </a:r>
          </a:p>
        </p:txBody>
      </p:sp>
      <p:sp>
        <p:nvSpPr>
          <p:cNvPr id="13" name="Up Arrow 12"/>
          <p:cNvSpPr/>
          <p:nvPr/>
        </p:nvSpPr>
        <p:spPr>
          <a:xfrm>
            <a:off x="2304336" y="2938121"/>
            <a:ext cx="791783" cy="1261661"/>
          </a:xfrm>
          <a:prstGeom prst="upArrow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224433" y="3638353"/>
            <a:ext cx="2951591" cy="1485554"/>
          </a:xfrm>
          <a:prstGeom prst="rect">
            <a:avLst/>
          </a:prstGeom>
          <a:solidFill>
            <a:schemeClr val="bg1"/>
          </a:solidFill>
          <a:ln w="3810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rgbClr val="323542"/>
                </a:solidFill>
              </a:rPr>
              <a:t>Water is made up of hydrogen and oxygen.</a:t>
            </a:r>
          </a:p>
        </p:txBody>
      </p:sp>
      <p:sp>
        <p:nvSpPr>
          <p:cNvPr id="17" name="Up Arrow 16"/>
          <p:cNvSpPr/>
          <p:nvPr/>
        </p:nvSpPr>
        <p:spPr>
          <a:xfrm>
            <a:off x="5895263" y="2938120"/>
            <a:ext cx="791783" cy="1261661"/>
          </a:xfrm>
          <a:prstGeom prst="upArrow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815358" y="3628631"/>
            <a:ext cx="2951591" cy="1485554"/>
          </a:xfrm>
          <a:prstGeom prst="rect">
            <a:avLst/>
          </a:prstGeom>
          <a:solidFill>
            <a:schemeClr val="bg1"/>
          </a:solidFill>
          <a:ln w="3810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323542"/>
                </a:solidFill>
              </a:rPr>
              <a:t>Brazil has won five World Cups in 1958, 1962, 1970, 1994, and 2002.</a:t>
            </a:r>
            <a:endParaRPr lang="en-US" sz="2000" dirty="0">
              <a:solidFill>
                <a:srgbClr val="3235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4026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Reflections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653165" y="1481735"/>
            <a:ext cx="7837668" cy="1355436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chemeClr val="bg1"/>
                </a:solidFill>
              </a:rPr>
              <a:t>thoughts and feelings of the author</a:t>
            </a:r>
          </a:p>
        </p:txBody>
      </p:sp>
      <p:sp>
        <p:nvSpPr>
          <p:cNvPr id="13" name="Up Arrow 12"/>
          <p:cNvSpPr/>
          <p:nvPr/>
        </p:nvSpPr>
        <p:spPr>
          <a:xfrm>
            <a:off x="4176107" y="2900927"/>
            <a:ext cx="791783" cy="1261661"/>
          </a:xfrm>
          <a:prstGeom prst="upArrow">
            <a:avLst/>
          </a:prstGeom>
          <a:solidFill>
            <a:srgbClr val="D5D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096205" y="3497205"/>
            <a:ext cx="2951591" cy="1485554"/>
          </a:xfrm>
          <a:prstGeom prst="rect">
            <a:avLst/>
          </a:prstGeom>
          <a:solidFill>
            <a:schemeClr val="bg1"/>
          </a:solidFill>
          <a:ln w="3810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323542"/>
                </a:solidFill>
              </a:rPr>
              <a:t>First-person pronouns:</a:t>
            </a:r>
          </a:p>
          <a:p>
            <a:pPr algn="ctr"/>
            <a:r>
              <a:rPr lang="en-US" sz="2400" dirty="0">
                <a:solidFill>
                  <a:srgbClr val="323542"/>
                </a:solidFill>
              </a:rPr>
              <a:t> </a:t>
            </a:r>
            <a:r>
              <a:rPr lang="en-US" sz="2400" i="1" dirty="0">
                <a:solidFill>
                  <a:srgbClr val="323542"/>
                </a:solidFill>
              </a:rPr>
              <a:t>I</a:t>
            </a:r>
            <a:r>
              <a:rPr lang="en-US" sz="2400" dirty="0">
                <a:solidFill>
                  <a:srgbClr val="323542"/>
                </a:solidFill>
              </a:rPr>
              <a:t> or </a:t>
            </a:r>
            <a:r>
              <a:rPr lang="en-US" sz="2400" i="1" dirty="0">
                <a:solidFill>
                  <a:srgbClr val="323542"/>
                </a:solidFill>
              </a:rPr>
              <a:t>me</a:t>
            </a:r>
          </a:p>
        </p:txBody>
      </p:sp>
    </p:spTree>
    <p:extLst>
      <p:ext uri="{BB962C8B-B14F-4D97-AF65-F5344CB8AC3E}">
        <p14:creationId xmlns:p14="http://schemas.microsoft.com/office/powerpoint/2010/main" val="12304586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Statistics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478049" y="1461098"/>
            <a:ext cx="8187722" cy="1502823"/>
          </a:xfrm>
          <a:prstGeom prst="rect">
            <a:avLst/>
          </a:prstGeom>
          <a:solidFill>
            <a:srgbClr val="355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</a:rPr>
              <a:t>numbers &amp; percentages</a:t>
            </a:r>
          </a:p>
        </p:txBody>
      </p:sp>
      <p:sp>
        <p:nvSpPr>
          <p:cNvPr id="13" name="Up Arrow 12"/>
          <p:cNvSpPr/>
          <p:nvPr/>
        </p:nvSpPr>
        <p:spPr>
          <a:xfrm>
            <a:off x="4176019" y="3067234"/>
            <a:ext cx="791783" cy="1261661"/>
          </a:xfrm>
          <a:prstGeom prst="upArrow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454078" y="3698065"/>
            <a:ext cx="4235669" cy="1485554"/>
          </a:xfrm>
          <a:prstGeom prst="rect">
            <a:avLst/>
          </a:prstGeom>
          <a:solidFill>
            <a:srgbClr val="F3EDE7"/>
          </a:solidFill>
          <a:ln w="38100">
            <a:solidFill>
              <a:srgbClr val="5A7E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research data</a:t>
            </a:r>
          </a:p>
        </p:txBody>
      </p:sp>
    </p:spTree>
    <p:extLst>
      <p:ext uri="{BB962C8B-B14F-4D97-AF65-F5344CB8AC3E}">
        <p14:creationId xmlns:p14="http://schemas.microsoft.com/office/powerpoint/2010/main" val="5186080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Statistics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/>
          <p:cNvSpPr/>
          <p:nvPr/>
        </p:nvSpPr>
        <p:spPr>
          <a:xfrm>
            <a:off x="478049" y="1461098"/>
            <a:ext cx="8187722" cy="1502823"/>
          </a:xfrm>
          <a:prstGeom prst="rect">
            <a:avLst/>
          </a:prstGeom>
          <a:solidFill>
            <a:srgbClr val="355F6B"/>
          </a:solidFill>
          <a:ln w="3810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3" name="Up Arrow 12"/>
          <p:cNvSpPr/>
          <p:nvPr/>
        </p:nvSpPr>
        <p:spPr>
          <a:xfrm>
            <a:off x="4176019" y="3067234"/>
            <a:ext cx="791783" cy="1261661"/>
          </a:xfrm>
          <a:prstGeom prst="upArrow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2454078" y="3698065"/>
            <a:ext cx="4235669" cy="1485554"/>
          </a:xfrm>
          <a:prstGeom prst="rect">
            <a:avLst/>
          </a:prstGeom>
          <a:solidFill>
            <a:srgbClr val="F3EDE7"/>
          </a:solidFill>
          <a:ln w="38100">
            <a:solidFill>
              <a:srgbClr val="314C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Represents a percentage of all survey participants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8489" y="1981676"/>
            <a:ext cx="7966842" cy="461665"/>
          </a:xfrm>
          <a:prstGeom prst="rect">
            <a:avLst/>
          </a:prstGeom>
          <a:solidFill>
            <a:srgbClr val="355F6B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75% of cable TV users think that their service is too expensive. </a:t>
            </a:r>
          </a:p>
        </p:txBody>
      </p:sp>
    </p:spTree>
    <p:extLst>
      <p:ext uri="{BB962C8B-B14F-4D97-AF65-F5344CB8AC3E}">
        <p14:creationId xmlns:p14="http://schemas.microsoft.com/office/powerpoint/2010/main" val="9728931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Supporting Details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9DC0915-C1DC-49A2-AEBD-125B1DB4599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7863679"/>
              </p:ext>
            </p:extLst>
          </p:nvPr>
        </p:nvGraphicFramePr>
        <p:xfrm>
          <a:off x="357187" y="1251290"/>
          <a:ext cx="8429625" cy="42045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225764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-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Ask Yourself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653605" y="1580911"/>
            <a:ext cx="7758719" cy="3351327"/>
            <a:chOff x="653605" y="1580911"/>
            <a:chExt cx="7758719" cy="3351327"/>
          </a:xfrm>
        </p:grpSpPr>
        <p:grpSp>
          <p:nvGrpSpPr>
            <p:cNvPr id="4" name="Group 7"/>
            <p:cNvGrpSpPr/>
            <p:nvPr/>
          </p:nvGrpSpPr>
          <p:grpSpPr>
            <a:xfrm>
              <a:off x="1270858" y="1623877"/>
              <a:ext cx="7141465" cy="806935"/>
              <a:chOff x="542923" y="1736761"/>
              <a:chExt cx="8058154" cy="806935"/>
            </a:xfrm>
            <a:solidFill>
              <a:srgbClr val="5A7E83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542923" y="1736761"/>
                <a:ext cx="8058154" cy="8069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763679" y="1930312"/>
                <a:ext cx="7837397" cy="430887"/>
              </a:xfrm>
              <a:prstGeom prst="rect">
                <a:avLst/>
              </a:prstGeom>
              <a:grpFill/>
            </p:spPr>
            <p:txBody>
              <a:bodyPr vert="horz" wrap="square" rtlCol="0">
                <a:spAutoFit/>
              </a:bodyPr>
              <a:lstStyle/>
              <a:p>
                <a:r>
                  <a:rPr lang="en-US" sz="2200" dirty="0">
                    <a:solidFill>
                      <a:schemeClr val="bg1"/>
                    </a:solidFill>
                  </a:rPr>
                  <a:t>What questions do the details answer about the main idea?</a:t>
                </a:r>
              </a:p>
            </p:txBody>
          </p:sp>
        </p:grpSp>
        <p:grpSp>
          <p:nvGrpSpPr>
            <p:cNvPr id="5" name="Group 19"/>
            <p:cNvGrpSpPr/>
            <p:nvPr/>
          </p:nvGrpSpPr>
          <p:grpSpPr>
            <a:xfrm>
              <a:off x="1270859" y="2855311"/>
              <a:ext cx="7141465" cy="806935"/>
              <a:chOff x="542923" y="1736761"/>
              <a:chExt cx="8058154" cy="806935"/>
            </a:xfrm>
            <a:solidFill>
              <a:srgbClr val="5A7E83"/>
            </a:solidFill>
          </p:grpSpPr>
          <p:sp>
            <p:nvSpPr>
              <p:cNvPr id="21" name="Rectangle 20"/>
              <p:cNvSpPr/>
              <p:nvPr/>
            </p:nvSpPr>
            <p:spPr>
              <a:xfrm>
                <a:off x="542923" y="1736761"/>
                <a:ext cx="8058154" cy="8069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773259" y="1924784"/>
                <a:ext cx="7597479" cy="430887"/>
              </a:xfrm>
              <a:prstGeom prst="rect">
                <a:avLst/>
              </a:prstGeom>
              <a:grpFill/>
            </p:spPr>
            <p:txBody>
              <a:bodyPr vert="horz" wrap="square" rtlCol="0">
                <a:spAutoFit/>
              </a:bodyPr>
              <a:lstStyle/>
              <a:p>
                <a:r>
                  <a:rPr lang="en-US" sz="2200" dirty="0">
                    <a:solidFill>
                      <a:schemeClr val="bg1"/>
                    </a:solidFill>
                  </a:rPr>
                  <a:t>What questions could the audience still have?</a:t>
                </a: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975773" y="3980816"/>
              <a:ext cx="65825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rgbClr val="FFFFFF"/>
                  </a:solidFill>
                </a:rPr>
                <a:t>Uses words to show why and how such as “as a result, because, cause, due to, effect, therefore, or since.” 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270858" y="4084158"/>
              <a:ext cx="7141464" cy="806935"/>
            </a:xfrm>
            <a:prstGeom prst="rect">
              <a:avLst/>
            </a:prstGeom>
            <a:solidFill>
              <a:srgbClr val="5A7E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475902" y="4265335"/>
              <a:ext cx="693642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dirty="0">
                  <a:solidFill>
                    <a:schemeClr val="bg1"/>
                  </a:solidFill>
                </a:rPr>
                <a:t>How well do the details support the author’s main idea? </a:t>
              </a:r>
            </a:p>
          </p:txBody>
        </p:sp>
        <p:sp>
          <p:nvSpPr>
            <p:cNvPr id="17" name="Oval 16"/>
            <p:cNvSpPr/>
            <p:nvPr/>
          </p:nvSpPr>
          <p:spPr>
            <a:xfrm>
              <a:off x="664449" y="4017838"/>
              <a:ext cx="804672" cy="9144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355F6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AFB0"/>
                  </a:solidFill>
                  <a:latin typeface="Wingdings"/>
                  <a:ea typeface="Wingdings"/>
                  <a:cs typeface="Wingdings"/>
                </a:rPr>
                <a:t></a:t>
              </a:r>
              <a:endParaRPr lang="en-US" sz="2800" b="1" dirty="0">
                <a:solidFill>
                  <a:srgbClr val="FFAFB0"/>
                </a:solidFill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53605" y="2767064"/>
              <a:ext cx="804672" cy="9144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355F6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AFB0"/>
                  </a:solidFill>
                  <a:latin typeface="Wingdings"/>
                  <a:ea typeface="Wingdings"/>
                  <a:cs typeface="Wingdings"/>
                </a:rPr>
                <a:t></a:t>
              </a:r>
              <a:endParaRPr lang="en-US" sz="2800" b="1" dirty="0">
                <a:solidFill>
                  <a:srgbClr val="FFAFB0"/>
                </a:solidFill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661829" y="1580911"/>
              <a:ext cx="804672" cy="9144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355F6B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rgbClr val="FFAFB0"/>
                  </a:solidFill>
                  <a:latin typeface="Wingdings"/>
                  <a:ea typeface="Wingdings"/>
                  <a:cs typeface="Wingdings"/>
                </a:rPr>
                <a:t></a:t>
              </a:r>
              <a:endParaRPr lang="en-US" sz="2800" b="1" dirty="0">
                <a:solidFill>
                  <a:srgbClr val="FFAFB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56141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335168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0" y="141022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72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029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Main Point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CD5E24DD-3792-4F91-9BF9-9EF79D4FE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7873147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69125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Main Point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724431245"/>
              </p:ext>
            </p:extLst>
          </p:nvPr>
        </p:nvGraphicFramePr>
        <p:xfrm>
          <a:off x="763835" y="1137907"/>
          <a:ext cx="7377630" cy="4238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619398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0" y="248478"/>
            <a:ext cx="9144000" cy="711530"/>
            <a:chOff x="-1" y="463132"/>
            <a:chExt cx="9144000" cy="692983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Topic Sentences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15611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2D013DFF-8312-45B3-8706-481371B1C742}"/>
              </a:ext>
            </a:extLst>
          </p:cNvPr>
          <p:cNvSpPr/>
          <p:nvPr/>
        </p:nvSpPr>
        <p:spPr>
          <a:xfrm>
            <a:off x="653165" y="1818367"/>
            <a:ext cx="7837668" cy="1355436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chemeClr val="bg1"/>
                </a:solidFill>
              </a:rPr>
              <a:t>Contain the main idea of a paragraph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B8EC3A-7598-4199-AD9F-D3A588B89D11}"/>
              </a:ext>
            </a:extLst>
          </p:cNvPr>
          <p:cNvSpPr/>
          <p:nvPr/>
        </p:nvSpPr>
        <p:spPr>
          <a:xfrm>
            <a:off x="653165" y="3429000"/>
            <a:ext cx="7837668" cy="1355436"/>
          </a:xfrm>
          <a:prstGeom prst="rect">
            <a:avLst/>
          </a:prstGeom>
          <a:solidFill>
            <a:srgbClr val="38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chemeClr val="bg1"/>
                </a:solidFill>
              </a:rPr>
              <a:t>Give the reader clues about what to expect</a:t>
            </a:r>
          </a:p>
        </p:txBody>
      </p:sp>
    </p:spTree>
    <p:extLst>
      <p:ext uri="{BB962C8B-B14F-4D97-AF65-F5344CB8AC3E}">
        <p14:creationId xmlns:p14="http://schemas.microsoft.com/office/powerpoint/2010/main" val="135481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0" y="248478"/>
            <a:ext cx="9144000" cy="711530"/>
            <a:chOff x="-1" y="463132"/>
            <a:chExt cx="9144000" cy="692983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Thesis and Purpose Statements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15611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F8014647-374B-4A93-BC9B-9A855E59B81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95435393"/>
              </p:ext>
            </p:extLst>
          </p:nvPr>
        </p:nvGraphicFramePr>
        <p:xfrm>
          <a:off x="357187" y="1200688"/>
          <a:ext cx="8429625" cy="445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39108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Locating the Thesis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30">
            <a:extLst>
              <a:ext uri="{FF2B5EF4-FFF2-40B4-BE49-F238E27FC236}">
                <a16:creationId xmlns:a16="http://schemas.microsoft.com/office/drawing/2014/main" id="{DD61E064-C5D6-4E49-BD7A-A2134F64A9B4}"/>
              </a:ext>
            </a:extLst>
          </p:cNvPr>
          <p:cNvGrpSpPr/>
          <p:nvPr/>
        </p:nvGrpSpPr>
        <p:grpSpPr>
          <a:xfrm>
            <a:off x="1267326" y="1487751"/>
            <a:ext cx="7009633" cy="911711"/>
            <a:chOff x="542923" y="1736761"/>
            <a:chExt cx="8058154" cy="806935"/>
          </a:xfrm>
          <a:solidFill>
            <a:srgbClr val="F2E2D2"/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9913452-80B8-480B-B6B0-5F2E83A7B6BA}"/>
                </a:ext>
              </a:extLst>
            </p:cNvPr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5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7722A3A-1B4B-4B4D-A46D-BE828CDBFABF}"/>
                </a:ext>
              </a:extLst>
            </p:cNvPr>
            <p:cNvSpPr txBox="1"/>
            <p:nvPr/>
          </p:nvSpPr>
          <p:spPr>
            <a:xfrm>
              <a:off x="934074" y="1949543"/>
              <a:ext cx="7206842" cy="38136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2200" dirty="0">
                  <a:solidFill>
                    <a:prstClr val="black"/>
                  </a:solidFill>
                  <a:latin typeface="Calibri" panose="020F0502020204030204"/>
                </a:rPr>
                <a:t>Find the main idea of each paragraph.</a:t>
              </a:r>
            </a:p>
          </p:txBody>
        </p:sp>
      </p:grpSp>
      <p:sp>
        <p:nvSpPr>
          <p:cNvPr id="27" name="Oval 26">
            <a:extLst>
              <a:ext uri="{FF2B5EF4-FFF2-40B4-BE49-F238E27FC236}">
                <a16:creationId xmlns:a16="http://schemas.microsoft.com/office/drawing/2014/main" id="{943A9A2B-4D08-4140-AC58-DEB89526DBA2}"/>
              </a:ext>
            </a:extLst>
          </p:cNvPr>
          <p:cNvSpPr/>
          <p:nvPr/>
        </p:nvSpPr>
        <p:spPr>
          <a:xfrm>
            <a:off x="722662" y="1487750"/>
            <a:ext cx="715129" cy="911711"/>
          </a:xfrm>
          <a:prstGeom prst="ellipse">
            <a:avLst/>
          </a:prstGeom>
          <a:solidFill>
            <a:schemeClr val="bg1"/>
          </a:solidFill>
          <a:ln w="76200">
            <a:solidFill>
              <a:srgbClr val="314C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700" b="1" dirty="0">
                <a:solidFill>
                  <a:prstClr val="black"/>
                </a:solidFill>
                <a:latin typeface="Calibri" panose="020F0502020204030204"/>
              </a:rPr>
              <a:t>1</a:t>
            </a:r>
          </a:p>
        </p:txBody>
      </p:sp>
      <p:grpSp>
        <p:nvGrpSpPr>
          <p:cNvPr id="30" name="Group 30">
            <a:extLst>
              <a:ext uri="{FF2B5EF4-FFF2-40B4-BE49-F238E27FC236}">
                <a16:creationId xmlns:a16="http://schemas.microsoft.com/office/drawing/2014/main" id="{13B197F1-EEC3-4AF9-8065-FFCAF259BA2A}"/>
              </a:ext>
            </a:extLst>
          </p:cNvPr>
          <p:cNvGrpSpPr/>
          <p:nvPr/>
        </p:nvGrpSpPr>
        <p:grpSpPr>
          <a:xfrm>
            <a:off x="1267326" y="2973143"/>
            <a:ext cx="7009633" cy="911711"/>
            <a:chOff x="542923" y="1736761"/>
            <a:chExt cx="8058154" cy="806935"/>
          </a:xfrm>
          <a:solidFill>
            <a:srgbClr val="F2E2D2"/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ED59066A-25B9-41EA-8D3E-77DC93EF7720}"/>
                </a:ext>
              </a:extLst>
            </p:cNvPr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5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53CCF5F-8FCB-4B45-9534-A4E5E06C4CFE}"/>
                </a:ext>
              </a:extLst>
            </p:cNvPr>
            <p:cNvSpPr txBox="1"/>
            <p:nvPr/>
          </p:nvSpPr>
          <p:spPr>
            <a:xfrm>
              <a:off x="934074" y="1949543"/>
              <a:ext cx="7206842" cy="38136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2200" dirty="0">
                  <a:solidFill>
                    <a:prstClr val="black"/>
                  </a:solidFill>
                  <a:latin typeface="Calibri" panose="020F0502020204030204"/>
                </a:rPr>
                <a:t>Form the main ideas into a summary paragraph.</a:t>
              </a:r>
            </a:p>
          </p:txBody>
        </p:sp>
      </p:grpSp>
      <p:grpSp>
        <p:nvGrpSpPr>
          <p:cNvPr id="35" name="Group 30">
            <a:extLst>
              <a:ext uri="{FF2B5EF4-FFF2-40B4-BE49-F238E27FC236}">
                <a16:creationId xmlns:a16="http://schemas.microsoft.com/office/drawing/2014/main" id="{BD48E09F-80CD-46DB-834F-C3B35E7D3D79}"/>
              </a:ext>
            </a:extLst>
          </p:cNvPr>
          <p:cNvGrpSpPr/>
          <p:nvPr/>
        </p:nvGrpSpPr>
        <p:grpSpPr>
          <a:xfrm>
            <a:off x="1207796" y="4458534"/>
            <a:ext cx="7069163" cy="911711"/>
            <a:chOff x="542923" y="1736761"/>
            <a:chExt cx="8058154" cy="806935"/>
          </a:xfrm>
          <a:solidFill>
            <a:srgbClr val="F2E2D2"/>
          </a:solidFill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9F3356F-E4A7-4C36-8A5A-16D27075593E}"/>
                </a:ext>
              </a:extLst>
            </p:cNvPr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en-US" sz="150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E72F47B-9931-48FE-8961-079B1B9217D5}"/>
                </a:ext>
              </a:extLst>
            </p:cNvPr>
            <p:cNvSpPr txBox="1"/>
            <p:nvPr/>
          </p:nvSpPr>
          <p:spPr>
            <a:xfrm>
              <a:off x="934074" y="1949543"/>
              <a:ext cx="7206842" cy="381368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2200" dirty="0">
                  <a:solidFill>
                    <a:prstClr val="black"/>
                  </a:solidFill>
                  <a:latin typeface="Calibri" panose="020F0502020204030204"/>
                </a:rPr>
                <a:t>Determine the main idea of the summary paragraph.</a:t>
              </a:r>
            </a:p>
          </p:txBody>
        </p:sp>
      </p:grpSp>
      <p:sp>
        <p:nvSpPr>
          <p:cNvPr id="38" name="Oval 37">
            <a:extLst>
              <a:ext uri="{FF2B5EF4-FFF2-40B4-BE49-F238E27FC236}">
                <a16:creationId xmlns:a16="http://schemas.microsoft.com/office/drawing/2014/main" id="{F59994B8-9E9F-4A9E-B86F-F69C35B963C8}"/>
              </a:ext>
            </a:extLst>
          </p:cNvPr>
          <p:cNvSpPr/>
          <p:nvPr/>
        </p:nvSpPr>
        <p:spPr>
          <a:xfrm>
            <a:off x="722324" y="2973143"/>
            <a:ext cx="715129" cy="911711"/>
          </a:xfrm>
          <a:prstGeom prst="ellipse">
            <a:avLst/>
          </a:prstGeom>
          <a:solidFill>
            <a:schemeClr val="bg1"/>
          </a:solidFill>
          <a:ln w="76200">
            <a:solidFill>
              <a:srgbClr val="314C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700" b="1" dirty="0">
                <a:solidFill>
                  <a:prstClr val="black"/>
                </a:solidFill>
                <a:latin typeface="Calibri" panose="020F0502020204030204"/>
              </a:rPr>
              <a:t>2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3CBB4813-E046-4D56-AC42-BC16F72A6A0F}"/>
              </a:ext>
            </a:extLst>
          </p:cNvPr>
          <p:cNvSpPr/>
          <p:nvPr/>
        </p:nvSpPr>
        <p:spPr>
          <a:xfrm>
            <a:off x="722324" y="4458535"/>
            <a:ext cx="715129" cy="911711"/>
          </a:xfrm>
          <a:prstGeom prst="ellipse">
            <a:avLst/>
          </a:prstGeom>
          <a:solidFill>
            <a:schemeClr val="bg1"/>
          </a:solidFill>
          <a:ln w="76200">
            <a:solidFill>
              <a:srgbClr val="314C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2700" b="1" dirty="0">
                <a:solidFill>
                  <a:prstClr val="black"/>
                </a:solidFill>
                <a:latin typeface="Calibri" panose="020F0502020204030204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26628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Up Arrow 28"/>
          <p:cNvSpPr/>
          <p:nvPr/>
        </p:nvSpPr>
        <p:spPr>
          <a:xfrm>
            <a:off x="2183524" y="2971870"/>
            <a:ext cx="504496" cy="591495"/>
          </a:xfrm>
          <a:prstGeom prst="upArrow">
            <a:avLst/>
          </a:prstGeom>
          <a:solidFill>
            <a:srgbClr val="5A7E83"/>
          </a:solidFill>
          <a:ln w="38100">
            <a:solidFill>
              <a:srgbClr val="5A7E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Up Arrow 22"/>
          <p:cNvSpPr/>
          <p:nvPr/>
        </p:nvSpPr>
        <p:spPr>
          <a:xfrm>
            <a:off x="4319751" y="2971869"/>
            <a:ext cx="504496" cy="591495"/>
          </a:xfrm>
          <a:prstGeom prst="upArrow">
            <a:avLst/>
          </a:prstGeom>
          <a:solidFill>
            <a:srgbClr val="5A7E83"/>
          </a:solidFill>
          <a:ln w="38100">
            <a:solidFill>
              <a:srgbClr val="5A7E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Up Arrow 27"/>
          <p:cNvSpPr/>
          <p:nvPr/>
        </p:nvSpPr>
        <p:spPr>
          <a:xfrm>
            <a:off x="6455978" y="2971868"/>
            <a:ext cx="504496" cy="591495"/>
          </a:xfrm>
          <a:prstGeom prst="upArrow">
            <a:avLst/>
          </a:prstGeom>
          <a:solidFill>
            <a:srgbClr val="5A7E83"/>
          </a:solidFill>
          <a:ln w="38100">
            <a:solidFill>
              <a:srgbClr val="5A7E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Supporting Details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1434661" y="3533641"/>
            <a:ext cx="2002221" cy="948954"/>
          </a:xfrm>
          <a:prstGeom prst="roundRect">
            <a:avLst/>
          </a:prstGeom>
          <a:solidFill>
            <a:srgbClr val="5A7E83"/>
          </a:solidFill>
          <a:ln>
            <a:solidFill>
              <a:srgbClr val="5A7E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Evidence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2021272" y="1733981"/>
            <a:ext cx="5101457" cy="1038603"/>
          </a:xfrm>
          <a:prstGeom prst="roundRect">
            <a:avLst/>
          </a:prstGeom>
          <a:solidFill>
            <a:srgbClr val="355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Main Idea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3570889" y="3533641"/>
            <a:ext cx="2002221" cy="948954"/>
          </a:xfrm>
          <a:prstGeom prst="roundRect">
            <a:avLst/>
          </a:prstGeom>
          <a:solidFill>
            <a:srgbClr val="5A7E83"/>
          </a:solidFill>
          <a:ln>
            <a:solidFill>
              <a:srgbClr val="5A7E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Evidence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5707116" y="3533641"/>
            <a:ext cx="2002221" cy="948954"/>
          </a:xfrm>
          <a:prstGeom prst="roundRect">
            <a:avLst/>
          </a:prstGeom>
          <a:solidFill>
            <a:srgbClr val="5A7E83"/>
          </a:solidFill>
          <a:ln>
            <a:solidFill>
              <a:srgbClr val="5A7E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Evidence</a:t>
            </a:r>
          </a:p>
        </p:txBody>
      </p:sp>
    </p:spTree>
    <p:extLst>
      <p:ext uri="{BB962C8B-B14F-4D97-AF65-F5344CB8AC3E}">
        <p14:creationId xmlns:p14="http://schemas.microsoft.com/office/powerpoint/2010/main" val="5914469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0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Supporting Details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357187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7"/>
          <p:cNvGrpSpPr/>
          <p:nvPr/>
        </p:nvGrpSpPr>
        <p:grpSpPr>
          <a:xfrm>
            <a:off x="1149291" y="1617738"/>
            <a:ext cx="2080340" cy="1617913"/>
            <a:chOff x="1149291" y="1753237"/>
            <a:chExt cx="2080340" cy="1617913"/>
          </a:xfrm>
          <a:solidFill>
            <a:srgbClr val="CCA49C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57203" y="2220722"/>
              <a:ext cx="1664514" cy="67185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Who?</a:t>
              </a:r>
            </a:p>
          </p:txBody>
        </p:sp>
      </p:grpSp>
      <p:grpSp>
        <p:nvGrpSpPr>
          <p:cNvPr id="5" name="Group 10"/>
          <p:cNvGrpSpPr/>
          <p:nvPr/>
        </p:nvGrpSpPr>
        <p:grpSpPr>
          <a:xfrm>
            <a:off x="5914363" y="1612191"/>
            <a:ext cx="2080340" cy="1617913"/>
            <a:chOff x="5914363" y="1747690"/>
            <a:chExt cx="2080340" cy="1617913"/>
          </a:xfrm>
          <a:solidFill>
            <a:srgbClr val="CCA49C"/>
          </a:solidFill>
        </p:grpSpPr>
        <p:sp>
          <p:nvSpPr>
            <p:cNvPr id="12" name="Rectangle 11"/>
            <p:cNvSpPr/>
            <p:nvPr/>
          </p:nvSpPr>
          <p:spPr>
            <a:xfrm>
              <a:off x="5914363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22276" y="2215440"/>
              <a:ext cx="1664514" cy="67185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Where?</a:t>
              </a:r>
            </a:p>
          </p:txBody>
        </p:sp>
      </p:grpSp>
      <p:grpSp>
        <p:nvGrpSpPr>
          <p:cNvPr id="6" name="Group 13"/>
          <p:cNvGrpSpPr/>
          <p:nvPr/>
        </p:nvGrpSpPr>
        <p:grpSpPr>
          <a:xfrm>
            <a:off x="1149290" y="3482029"/>
            <a:ext cx="2080340" cy="1617913"/>
            <a:chOff x="1149290" y="3617528"/>
            <a:chExt cx="2080340" cy="1617913"/>
          </a:xfrm>
          <a:solidFill>
            <a:srgbClr val="CCA49C"/>
          </a:solidFill>
        </p:grpSpPr>
        <p:sp>
          <p:nvSpPr>
            <p:cNvPr id="15" name="Rectangle 14"/>
            <p:cNvSpPr/>
            <p:nvPr/>
          </p:nvSpPr>
          <p:spPr>
            <a:xfrm>
              <a:off x="1149290" y="3617528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57203" y="4092535"/>
              <a:ext cx="1664514" cy="67185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When?</a:t>
              </a:r>
            </a:p>
          </p:txBody>
        </p:sp>
      </p:grpSp>
      <p:grpSp>
        <p:nvGrpSpPr>
          <p:cNvPr id="8" name="Group 16"/>
          <p:cNvGrpSpPr/>
          <p:nvPr/>
        </p:nvGrpSpPr>
        <p:grpSpPr>
          <a:xfrm>
            <a:off x="3531827" y="3480014"/>
            <a:ext cx="2080340" cy="1617913"/>
            <a:chOff x="3531827" y="3615513"/>
            <a:chExt cx="2080340" cy="1617913"/>
          </a:xfrm>
          <a:solidFill>
            <a:srgbClr val="CCA49C"/>
          </a:solidFill>
        </p:grpSpPr>
        <p:sp>
          <p:nvSpPr>
            <p:cNvPr id="18" name="Rectangle 17"/>
            <p:cNvSpPr/>
            <p:nvPr/>
          </p:nvSpPr>
          <p:spPr>
            <a:xfrm>
              <a:off x="3531827" y="3615513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39740" y="4087253"/>
              <a:ext cx="1664514" cy="67185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Why?</a:t>
              </a:r>
            </a:p>
          </p:txBody>
        </p:sp>
      </p:grpSp>
      <p:grpSp>
        <p:nvGrpSpPr>
          <p:cNvPr id="11" name="Group 19"/>
          <p:cNvGrpSpPr/>
          <p:nvPr/>
        </p:nvGrpSpPr>
        <p:grpSpPr>
          <a:xfrm>
            <a:off x="5914363" y="3487576"/>
            <a:ext cx="2080340" cy="1617913"/>
            <a:chOff x="5914363" y="3623075"/>
            <a:chExt cx="2080340" cy="1617913"/>
          </a:xfrm>
          <a:solidFill>
            <a:srgbClr val="CCA49C"/>
          </a:solidFill>
        </p:grpSpPr>
        <p:sp>
          <p:nvSpPr>
            <p:cNvPr id="21" name="Rectangle 20"/>
            <p:cNvSpPr/>
            <p:nvPr/>
          </p:nvSpPr>
          <p:spPr>
            <a:xfrm>
              <a:off x="5914363" y="3623075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122276" y="4087253"/>
              <a:ext cx="1664514" cy="67185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How?</a:t>
              </a:r>
            </a:p>
          </p:txBody>
        </p:sp>
      </p:grpSp>
      <p:grpSp>
        <p:nvGrpSpPr>
          <p:cNvPr id="14" name="Group 22"/>
          <p:cNvGrpSpPr/>
          <p:nvPr/>
        </p:nvGrpSpPr>
        <p:grpSpPr>
          <a:xfrm>
            <a:off x="3531827" y="1612191"/>
            <a:ext cx="2080340" cy="1617913"/>
            <a:chOff x="3531827" y="1747690"/>
            <a:chExt cx="2080340" cy="1617913"/>
          </a:xfrm>
          <a:solidFill>
            <a:srgbClr val="CCA49C"/>
          </a:solidFill>
        </p:grpSpPr>
        <p:sp>
          <p:nvSpPr>
            <p:cNvPr id="24" name="Rectangle 23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39740" y="2215440"/>
              <a:ext cx="1664514" cy="67185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What?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66281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8649</TotalTime>
  <Words>489</Words>
  <Application>Microsoft Office PowerPoint</Application>
  <PresentationFormat>On-screen Show (4:3)</PresentationFormat>
  <Paragraphs>165</Paragraphs>
  <Slides>28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Calibri</vt:lpstr>
      <vt:lpstr>Calibri Light</vt:lpstr>
      <vt:lpstr>Century Gothic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Chelsie Messenger</dc:creator>
  <cp:lastModifiedBy>Sarah Quinn</cp:lastModifiedBy>
  <cp:revision>140</cp:revision>
  <dcterms:created xsi:type="dcterms:W3CDTF">2015-07-14T22:13:30Z</dcterms:created>
  <dcterms:modified xsi:type="dcterms:W3CDTF">2019-02-14T21:14:50Z</dcterms:modified>
</cp:coreProperties>
</file>