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76" r:id="rId6"/>
    <p:sldId id="275" r:id="rId7"/>
    <p:sldId id="279" r:id="rId8"/>
    <p:sldId id="270" r:id="rId9"/>
    <p:sldId id="271" r:id="rId10"/>
    <p:sldId id="272" r:id="rId11"/>
    <p:sldId id="277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9197"/>
    <a:srgbClr val="5A7E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04" autoAdjust="0"/>
    <p:restoredTop sz="88671" autoAdjust="0"/>
  </p:normalViewPr>
  <p:slideViewPr>
    <p:cSldViewPr snapToGrid="0" snapToObjects="1">
      <p:cViewPr varScale="1">
        <p:scale>
          <a:sx n="103" d="100"/>
          <a:sy n="103" d="100"/>
        </p:scale>
        <p:origin x="22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8C79E-6CA4-B24C-A83B-CEDE10C8F70B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6E819-9292-714E-AF44-DECA12F2E7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1E451-E01D-9445-9F4C-FEC2DD2D7E95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CE375-AA1B-9745-B065-57559056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Visual Clues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Examine the Components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43699" y="1681154"/>
            <a:ext cx="6056602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46626" y="2920479"/>
            <a:ext cx="6050748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54156" y="4182196"/>
            <a:ext cx="6035689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43236" y="4321818"/>
            <a:ext cx="5657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Legend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70905" y="1851247"/>
            <a:ext cx="2402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31906" y="3105834"/>
            <a:ext cx="14801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Numbers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803352" y="1655321"/>
            <a:ext cx="7635567" cy="3252375"/>
            <a:chOff x="759133" y="1821205"/>
            <a:chExt cx="8473104" cy="3298995"/>
          </a:xfrm>
          <a:solidFill>
            <a:srgbClr val="609197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Font Design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2669404"/>
              <a:ext cx="3723870" cy="140484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Better Understanding of a Text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799804" y="2793557"/>
            <a:ext cx="3367103" cy="948119"/>
          </a:xfrm>
          <a:prstGeom prst="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9804" y="3945687"/>
            <a:ext cx="3367103" cy="948119"/>
          </a:xfrm>
          <a:prstGeom prst="rect">
            <a:avLst/>
          </a:prstGeom>
          <a:solidFill>
            <a:srgbClr val="60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Charts and Graphs</a:t>
            </a:r>
          </a:p>
        </p:txBody>
      </p:sp>
      <p:sp>
        <p:nvSpPr>
          <p:cNvPr id="6" name="Oval 5"/>
          <p:cNvSpPr/>
          <p:nvPr/>
        </p:nvSpPr>
        <p:spPr>
          <a:xfrm>
            <a:off x="3916743" y="2905867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916743" y="4045294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3916742" y="1749851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59127" y="1930400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127" y="3085068"/>
            <a:ext cx="4107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A87095-897E-4A86-A5E8-5BBA4C9E3821}"/>
              </a:ext>
            </a:extLst>
          </p:cNvPr>
          <p:cNvSpPr/>
          <p:nvPr/>
        </p:nvSpPr>
        <p:spPr>
          <a:xfrm>
            <a:off x="4084250" y="4213415"/>
            <a:ext cx="4107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5A7E82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5A7E8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Visual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43699" y="1681154"/>
            <a:ext cx="6056602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46626" y="2920479"/>
            <a:ext cx="6050748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54156" y="4182196"/>
            <a:ext cx="6035689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84472" y="3068165"/>
            <a:ext cx="5575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Images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743236" y="4321818"/>
            <a:ext cx="5657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Charts and Graphs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70906" y="1851247"/>
            <a:ext cx="2402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Font Design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Font Design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542923" y="1580911"/>
            <a:ext cx="8058154" cy="806935"/>
            <a:chOff x="542923" y="1736761"/>
            <a:chExt cx="8058154" cy="806935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768445"/>
              <a:ext cx="7807571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Calls attention to important information through size and style of letters.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542923" y="2808841"/>
            <a:ext cx="8058154" cy="806935"/>
            <a:chOff x="542923" y="1736761"/>
            <a:chExt cx="8058154" cy="806935"/>
          </a:xfrm>
          <a:solidFill>
            <a:srgbClr val="60919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36735"/>
              <a:ext cx="7807571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Bold words show important terms and organization. </a:t>
              </a: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542922" y="4110820"/>
            <a:ext cx="8058154" cy="806935"/>
            <a:chOff x="542923" y="2486412"/>
            <a:chExt cx="8058154" cy="806935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248641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6" y="2636899"/>
              <a:ext cx="7807571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Consider adding own visual clues like highlighting or underlining.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Font Type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07704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0202 Fon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800" y="1828800"/>
            <a:ext cx="65024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Images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542923" y="1580911"/>
            <a:ext cx="8058154" cy="806935"/>
            <a:chOff x="542923" y="1736761"/>
            <a:chExt cx="8058154" cy="806935"/>
          </a:xfrm>
          <a:solidFill>
            <a:srgbClr val="609197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20845"/>
              <a:ext cx="7807571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Need to be read just like words in a text. 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542923" y="2808841"/>
            <a:ext cx="8058154" cy="806935"/>
            <a:chOff x="542923" y="1736761"/>
            <a:chExt cx="8058154" cy="806935"/>
          </a:xfrm>
          <a:solidFill>
            <a:srgbClr val="609197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4" y="1936735"/>
              <a:ext cx="7807571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Identify what the image includes. </a:t>
              </a: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542922" y="4110820"/>
            <a:ext cx="8058154" cy="806935"/>
            <a:chOff x="542923" y="2486412"/>
            <a:chExt cx="8058154" cy="806935"/>
          </a:xfrm>
          <a:solidFill>
            <a:srgbClr val="60919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248641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6" y="2636899"/>
              <a:ext cx="7807571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Find a connection to your own knowledge and experience.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Charts and 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43699" y="1681154"/>
            <a:ext cx="6056602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46626" y="2920479"/>
            <a:ext cx="6050748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54156" y="4182196"/>
            <a:ext cx="6035689" cy="832104"/>
          </a:xfrm>
          <a:prstGeom prst="rect">
            <a:avLst/>
          </a:prstGeom>
          <a:solidFill>
            <a:srgbClr val="609197"/>
          </a:solidFill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84472" y="3068165"/>
            <a:ext cx="5575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Pie Charts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743236" y="4321818"/>
            <a:ext cx="56575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Line Graphs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70905" y="1851247"/>
            <a:ext cx="2402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Bar Graphs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Bar 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07704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bababar.png"/>
          <p:cNvPicPr>
            <a:picLocks noChangeAspect="1"/>
          </p:cNvPicPr>
          <p:nvPr/>
        </p:nvPicPr>
        <p:blipFill rotWithShape="1">
          <a:blip r:embed="rId2"/>
          <a:srcRect r="14011"/>
          <a:stretch/>
        </p:blipFill>
        <p:spPr>
          <a:xfrm>
            <a:off x="1884520" y="1589128"/>
            <a:ext cx="5275991" cy="36797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24467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Pie Chart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07704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piep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188" y="1589128"/>
            <a:ext cx="6135624" cy="36797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Line 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07704" y="125337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3233" y="1714500"/>
            <a:ext cx="5717534" cy="34290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25676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8750</TotalTime>
  <Words>134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33</cp:revision>
  <dcterms:created xsi:type="dcterms:W3CDTF">2015-07-12T14:38:39Z</dcterms:created>
  <dcterms:modified xsi:type="dcterms:W3CDTF">2018-05-04T18:33:48Z</dcterms:modified>
</cp:coreProperties>
</file>