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93" r:id="rId2"/>
    <p:sldId id="351" r:id="rId3"/>
    <p:sldId id="353" r:id="rId4"/>
    <p:sldId id="372" r:id="rId5"/>
    <p:sldId id="375" r:id="rId6"/>
    <p:sldId id="376" r:id="rId7"/>
    <p:sldId id="377" r:id="rId8"/>
    <p:sldId id="378" r:id="rId9"/>
    <p:sldId id="363" r:id="rId10"/>
    <p:sldId id="325" r:id="rId11"/>
    <p:sldId id="371" r:id="rId12"/>
    <p:sldId id="374" r:id="rId13"/>
    <p:sldId id="381" r:id="rId14"/>
    <p:sldId id="370" r:id="rId15"/>
    <p:sldId id="382" r:id="rId16"/>
    <p:sldId id="385" r:id="rId17"/>
    <p:sldId id="386" r:id="rId18"/>
    <p:sldId id="369" r:id="rId19"/>
    <p:sldId id="34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8564B"/>
    <a:srgbClr val="318295"/>
    <a:srgbClr val="386546"/>
    <a:srgbClr val="F2E2D2"/>
    <a:srgbClr val="CCA49C"/>
    <a:srgbClr val="627981"/>
    <a:srgbClr val="C7D4CB"/>
    <a:srgbClr val="314C57"/>
    <a:srgbClr val="5A7E83"/>
    <a:srgbClr val="F3ED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947" autoAdjust="0"/>
    <p:restoredTop sz="89595" autoAdjust="0"/>
  </p:normalViewPr>
  <p:slideViewPr>
    <p:cSldViewPr snapToGrid="0">
      <p:cViewPr varScale="1">
        <p:scale>
          <a:sx n="98" d="100"/>
          <a:sy n="98" d="100"/>
        </p:scale>
        <p:origin x="155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E20D3D6-82DB-48A7-B6BC-A2ACC21C1254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DE954C34-3BE2-48E4-9D33-33DB8E34856A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Author’s</a:t>
          </a:r>
          <a:r>
            <a:rPr lang="en-US" dirty="0"/>
            <a:t> </a:t>
          </a:r>
          <a:r>
            <a:rPr lang="en-US" dirty="0">
              <a:solidFill>
                <a:schemeClr val="bg1"/>
              </a:solidFill>
            </a:rPr>
            <a:t>Writing</a:t>
          </a:r>
        </a:p>
      </dgm:t>
    </dgm:pt>
    <dgm:pt modelId="{D861BCEA-C2CB-477A-8B85-4D38A0681CF2}" type="parTrans" cxnId="{E4AD480C-A30E-4930-AE99-0DED72978675}">
      <dgm:prSet/>
      <dgm:spPr/>
      <dgm:t>
        <a:bodyPr/>
        <a:lstStyle/>
        <a:p>
          <a:endParaRPr lang="en-US"/>
        </a:p>
      </dgm:t>
    </dgm:pt>
    <dgm:pt modelId="{06795BD3-74C8-4A45-B2AE-5473598479EB}" type="sibTrans" cxnId="{E4AD480C-A30E-4930-AE99-0DED72978675}">
      <dgm:prSet/>
      <dgm:spPr/>
      <dgm:t>
        <a:bodyPr/>
        <a:lstStyle/>
        <a:p>
          <a:endParaRPr lang="en-US"/>
        </a:p>
      </dgm:t>
    </dgm:pt>
    <dgm:pt modelId="{080DE402-B87F-4678-A84F-670FAEFD323B}" type="pres">
      <dgm:prSet presAssocID="{FE20D3D6-82DB-48A7-B6BC-A2ACC21C1254}" presName="Name0" presStyleCnt="0">
        <dgm:presLayoutVars>
          <dgm:dir/>
          <dgm:animLvl val="lvl"/>
          <dgm:resizeHandles val="exact"/>
        </dgm:presLayoutVars>
      </dgm:prSet>
      <dgm:spPr/>
    </dgm:pt>
    <dgm:pt modelId="{97DABC90-1619-4319-A99B-5DFEB057F63D}" type="pres">
      <dgm:prSet presAssocID="{FE20D3D6-82DB-48A7-B6BC-A2ACC21C1254}" presName="dummy" presStyleCnt="0"/>
      <dgm:spPr/>
    </dgm:pt>
    <dgm:pt modelId="{9606B356-A251-4390-8166-B53208A55D60}" type="pres">
      <dgm:prSet presAssocID="{FE20D3D6-82DB-48A7-B6BC-A2ACC21C1254}" presName="linH" presStyleCnt="0"/>
      <dgm:spPr/>
    </dgm:pt>
    <dgm:pt modelId="{136F0BA3-7A16-4204-A071-46B1982CBEB1}" type="pres">
      <dgm:prSet presAssocID="{FE20D3D6-82DB-48A7-B6BC-A2ACC21C1254}" presName="padding1" presStyleCnt="0"/>
      <dgm:spPr/>
    </dgm:pt>
    <dgm:pt modelId="{28727E76-3C93-45C7-A5DD-FDAD74CD6278}" type="pres">
      <dgm:prSet presAssocID="{DE954C34-3BE2-48E4-9D33-33DB8E34856A}" presName="linV" presStyleCnt="0"/>
      <dgm:spPr/>
    </dgm:pt>
    <dgm:pt modelId="{79DEC273-AE4F-4171-89DD-1269DDD93EF4}" type="pres">
      <dgm:prSet presAssocID="{DE954C34-3BE2-48E4-9D33-33DB8E34856A}" presName="spVertical1" presStyleCnt="0"/>
      <dgm:spPr/>
    </dgm:pt>
    <dgm:pt modelId="{993D605B-862A-4B4C-8DA6-9EA3EF6FE0B3}" type="pres">
      <dgm:prSet presAssocID="{DE954C34-3BE2-48E4-9D33-33DB8E34856A}" presName="parTx" presStyleLbl="revTx" presStyleIdx="0" presStyleCnt="1" custLinFactNeighborX="-3718">
        <dgm:presLayoutVars>
          <dgm:chMax val="0"/>
          <dgm:chPref val="0"/>
          <dgm:bulletEnabled val="1"/>
        </dgm:presLayoutVars>
      </dgm:prSet>
      <dgm:spPr/>
    </dgm:pt>
    <dgm:pt modelId="{99DC0A79-6C27-4F80-A377-089E2C0F84B8}" type="pres">
      <dgm:prSet presAssocID="{DE954C34-3BE2-48E4-9D33-33DB8E34856A}" presName="spVertical2" presStyleCnt="0"/>
      <dgm:spPr/>
    </dgm:pt>
    <dgm:pt modelId="{7206A001-49A3-410A-8AF4-EC3113BC97D8}" type="pres">
      <dgm:prSet presAssocID="{DE954C34-3BE2-48E4-9D33-33DB8E34856A}" presName="spVertical3" presStyleCnt="0"/>
      <dgm:spPr/>
    </dgm:pt>
    <dgm:pt modelId="{D94209C4-60D8-4300-9736-97B5F35BE8EF}" type="pres">
      <dgm:prSet presAssocID="{FE20D3D6-82DB-48A7-B6BC-A2ACC21C1254}" presName="padding2" presStyleCnt="0"/>
      <dgm:spPr/>
    </dgm:pt>
    <dgm:pt modelId="{D6608BCE-E027-4FF1-A4FD-5A3E4042D9C9}" type="pres">
      <dgm:prSet presAssocID="{FE20D3D6-82DB-48A7-B6BC-A2ACC21C1254}" presName="negArrow" presStyleCnt="0"/>
      <dgm:spPr/>
    </dgm:pt>
    <dgm:pt modelId="{71E515A3-0574-48D2-BF0D-26B1D46DF43A}" type="pres">
      <dgm:prSet presAssocID="{FE20D3D6-82DB-48A7-B6BC-A2ACC21C1254}" presName="backgroundArrow" presStyleLbl="node1" presStyleIdx="0" presStyleCnt="1" custLinFactNeighborX="-277"/>
      <dgm:spPr>
        <a:solidFill>
          <a:srgbClr val="314C57"/>
        </a:solidFill>
      </dgm:spPr>
    </dgm:pt>
  </dgm:ptLst>
  <dgm:cxnLst>
    <dgm:cxn modelId="{E4AD480C-A30E-4930-AE99-0DED72978675}" srcId="{FE20D3D6-82DB-48A7-B6BC-A2ACC21C1254}" destId="{DE954C34-3BE2-48E4-9D33-33DB8E34856A}" srcOrd="0" destOrd="0" parTransId="{D861BCEA-C2CB-477A-8B85-4D38A0681CF2}" sibTransId="{06795BD3-74C8-4A45-B2AE-5473598479EB}"/>
    <dgm:cxn modelId="{FC2C1747-B5C2-44A7-92B1-EA2BB44C4E54}" type="presOf" srcId="{DE954C34-3BE2-48E4-9D33-33DB8E34856A}" destId="{993D605B-862A-4B4C-8DA6-9EA3EF6FE0B3}" srcOrd="0" destOrd="0" presId="urn:microsoft.com/office/officeart/2005/8/layout/hProcess3"/>
    <dgm:cxn modelId="{52F166A4-0033-4246-84AA-748ECF0F8C04}" type="presOf" srcId="{FE20D3D6-82DB-48A7-B6BC-A2ACC21C1254}" destId="{080DE402-B87F-4678-A84F-670FAEFD323B}" srcOrd="0" destOrd="0" presId="urn:microsoft.com/office/officeart/2005/8/layout/hProcess3"/>
    <dgm:cxn modelId="{89A2831F-3545-40B4-97D6-4CFDE8D45955}" type="presParOf" srcId="{080DE402-B87F-4678-A84F-670FAEFD323B}" destId="{97DABC90-1619-4319-A99B-5DFEB057F63D}" srcOrd="0" destOrd="0" presId="urn:microsoft.com/office/officeart/2005/8/layout/hProcess3"/>
    <dgm:cxn modelId="{E8EF0977-ADAE-40E2-A1E6-2145FAFA6095}" type="presParOf" srcId="{080DE402-B87F-4678-A84F-670FAEFD323B}" destId="{9606B356-A251-4390-8166-B53208A55D60}" srcOrd="1" destOrd="0" presId="urn:microsoft.com/office/officeart/2005/8/layout/hProcess3"/>
    <dgm:cxn modelId="{00AE6A10-8340-4682-8B7B-E75F09890198}" type="presParOf" srcId="{9606B356-A251-4390-8166-B53208A55D60}" destId="{136F0BA3-7A16-4204-A071-46B1982CBEB1}" srcOrd="0" destOrd="0" presId="urn:microsoft.com/office/officeart/2005/8/layout/hProcess3"/>
    <dgm:cxn modelId="{42059EFA-30BF-41E9-AE85-2E29DFC98EB1}" type="presParOf" srcId="{9606B356-A251-4390-8166-B53208A55D60}" destId="{28727E76-3C93-45C7-A5DD-FDAD74CD6278}" srcOrd="1" destOrd="0" presId="urn:microsoft.com/office/officeart/2005/8/layout/hProcess3"/>
    <dgm:cxn modelId="{6878E5E8-BA58-4D83-BA85-30912C3A4AF6}" type="presParOf" srcId="{28727E76-3C93-45C7-A5DD-FDAD74CD6278}" destId="{79DEC273-AE4F-4171-89DD-1269DDD93EF4}" srcOrd="0" destOrd="0" presId="urn:microsoft.com/office/officeart/2005/8/layout/hProcess3"/>
    <dgm:cxn modelId="{F5E71575-AB7C-4F27-9166-75635B5B52ED}" type="presParOf" srcId="{28727E76-3C93-45C7-A5DD-FDAD74CD6278}" destId="{993D605B-862A-4B4C-8DA6-9EA3EF6FE0B3}" srcOrd="1" destOrd="0" presId="urn:microsoft.com/office/officeart/2005/8/layout/hProcess3"/>
    <dgm:cxn modelId="{F377EC92-5FDF-4CBE-B104-5AB4BEC1EA92}" type="presParOf" srcId="{28727E76-3C93-45C7-A5DD-FDAD74CD6278}" destId="{99DC0A79-6C27-4F80-A377-089E2C0F84B8}" srcOrd="2" destOrd="0" presId="urn:microsoft.com/office/officeart/2005/8/layout/hProcess3"/>
    <dgm:cxn modelId="{688CD941-395B-41CE-AC67-3057B8BB5064}" type="presParOf" srcId="{28727E76-3C93-45C7-A5DD-FDAD74CD6278}" destId="{7206A001-49A3-410A-8AF4-EC3113BC97D8}" srcOrd="3" destOrd="0" presId="urn:microsoft.com/office/officeart/2005/8/layout/hProcess3"/>
    <dgm:cxn modelId="{828E0183-A860-40F7-97C7-65A810682C96}" type="presParOf" srcId="{9606B356-A251-4390-8166-B53208A55D60}" destId="{D94209C4-60D8-4300-9736-97B5F35BE8EF}" srcOrd="2" destOrd="0" presId="urn:microsoft.com/office/officeart/2005/8/layout/hProcess3"/>
    <dgm:cxn modelId="{7F2D5FF6-C827-4632-9B8A-E7C2297FFD41}" type="presParOf" srcId="{9606B356-A251-4390-8166-B53208A55D60}" destId="{D6608BCE-E027-4FF1-A4FD-5A3E4042D9C9}" srcOrd="3" destOrd="0" presId="urn:microsoft.com/office/officeart/2005/8/layout/hProcess3"/>
    <dgm:cxn modelId="{7ABDAEA9-2F79-48CD-B141-757C05EC882C}" type="presParOf" srcId="{9606B356-A251-4390-8166-B53208A55D60}" destId="{71E515A3-0574-48D2-BF0D-26B1D46DF43A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FE20D3D6-82DB-48A7-B6BC-A2ACC21C1254}" type="doc">
      <dgm:prSet loTypeId="urn:microsoft.com/office/officeart/2005/8/layout/hProcess3" loCatId="process" qsTypeId="urn:microsoft.com/office/officeart/2005/8/quickstyle/simple1" qsCatId="simple" csTypeId="urn:microsoft.com/office/officeart/2005/8/colors/accent1_2" csCatId="accent1" phldr="1"/>
      <dgm:spPr/>
    </dgm:pt>
    <dgm:pt modelId="{DE954C34-3BE2-48E4-9D33-33DB8E34856A}">
      <dgm:prSet phldrT="[Text]"/>
      <dgm:spPr/>
      <dgm:t>
        <a:bodyPr/>
        <a:lstStyle/>
        <a:p>
          <a:r>
            <a:rPr lang="en-US" dirty="0">
              <a:solidFill>
                <a:schemeClr val="bg1"/>
              </a:solidFill>
            </a:rPr>
            <a:t>Author’s</a:t>
          </a:r>
          <a:r>
            <a:rPr lang="en-US" dirty="0"/>
            <a:t> </a:t>
          </a:r>
          <a:r>
            <a:rPr lang="en-US" dirty="0">
              <a:solidFill>
                <a:schemeClr val="bg1"/>
              </a:solidFill>
            </a:rPr>
            <a:t>Writing</a:t>
          </a:r>
        </a:p>
      </dgm:t>
    </dgm:pt>
    <dgm:pt modelId="{D861BCEA-C2CB-477A-8B85-4D38A0681CF2}" type="parTrans" cxnId="{E4AD480C-A30E-4930-AE99-0DED72978675}">
      <dgm:prSet/>
      <dgm:spPr/>
      <dgm:t>
        <a:bodyPr/>
        <a:lstStyle/>
        <a:p>
          <a:endParaRPr lang="en-US"/>
        </a:p>
      </dgm:t>
    </dgm:pt>
    <dgm:pt modelId="{06795BD3-74C8-4A45-B2AE-5473598479EB}" type="sibTrans" cxnId="{E4AD480C-A30E-4930-AE99-0DED72978675}">
      <dgm:prSet/>
      <dgm:spPr/>
      <dgm:t>
        <a:bodyPr/>
        <a:lstStyle/>
        <a:p>
          <a:endParaRPr lang="en-US"/>
        </a:p>
      </dgm:t>
    </dgm:pt>
    <dgm:pt modelId="{080DE402-B87F-4678-A84F-670FAEFD323B}" type="pres">
      <dgm:prSet presAssocID="{FE20D3D6-82DB-48A7-B6BC-A2ACC21C1254}" presName="Name0" presStyleCnt="0">
        <dgm:presLayoutVars>
          <dgm:dir/>
          <dgm:animLvl val="lvl"/>
          <dgm:resizeHandles val="exact"/>
        </dgm:presLayoutVars>
      </dgm:prSet>
      <dgm:spPr/>
    </dgm:pt>
    <dgm:pt modelId="{97DABC90-1619-4319-A99B-5DFEB057F63D}" type="pres">
      <dgm:prSet presAssocID="{FE20D3D6-82DB-48A7-B6BC-A2ACC21C1254}" presName="dummy" presStyleCnt="0"/>
      <dgm:spPr/>
    </dgm:pt>
    <dgm:pt modelId="{9606B356-A251-4390-8166-B53208A55D60}" type="pres">
      <dgm:prSet presAssocID="{FE20D3D6-82DB-48A7-B6BC-A2ACC21C1254}" presName="linH" presStyleCnt="0"/>
      <dgm:spPr/>
    </dgm:pt>
    <dgm:pt modelId="{136F0BA3-7A16-4204-A071-46B1982CBEB1}" type="pres">
      <dgm:prSet presAssocID="{FE20D3D6-82DB-48A7-B6BC-A2ACC21C1254}" presName="padding1" presStyleCnt="0"/>
      <dgm:spPr/>
    </dgm:pt>
    <dgm:pt modelId="{28727E76-3C93-45C7-A5DD-FDAD74CD6278}" type="pres">
      <dgm:prSet presAssocID="{DE954C34-3BE2-48E4-9D33-33DB8E34856A}" presName="linV" presStyleCnt="0"/>
      <dgm:spPr/>
    </dgm:pt>
    <dgm:pt modelId="{79DEC273-AE4F-4171-89DD-1269DDD93EF4}" type="pres">
      <dgm:prSet presAssocID="{DE954C34-3BE2-48E4-9D33-33DB8E34856A}" presName="spVertical1" presStyleCnt="0"/>
      <dgm:spPr/>
    </dgm:pt>
    <dgm:pt modelId="{993D605B-862A-4B4C-8DA6-9EA3EF6FE0B3}" type="pres">
      <dgm:prSet presAssocID="{DE954C34-3BE2-48E4-9D33-33DB8E34856A}" presName="parTx" presStyleLbl="revTx" presStyleIdx="0" presStyleCnt="1" custLinFactNeighborX="-3718">
        <dgm:presLayoutVars>
          <dgm:chMax val="0"/>
          <dgm:chPref val="0"/>
          <dgm:bulletEnabled val="1"/>
        </dgm:presLayoutVars>
      </dgm:prSet>
      <dgm:spPr/>
    </dgm:pt>
    <dgm:pt modelId="{99DC0A79-6C27-4F80-A377-089E2C0F84B8}" type="pres">
      <dgm:prSet presAssocID="{DE954C34-3BE2-48E4-9D33-33DB8E34856A}" presName="spVertical2" presStyleCnt="0"/>
      <dgm:spPr/>
    </dgm:pt>
    <dgm:pt modelId="{7206A001-49A3-410A-8AF4-EC3113BC97D8}" type="pres">
      <dgm:prSet presAssocID="{DE954C34-3BE2-48E4-9D33-33DB8E34856A}" presName="spVertical3" presStyleCnt="0"/>
      <dgm:spPr/>
    </dgm:pt>
    <dgm:pt modelId="{D94209C4-60D8-4300-9736-97B5F35BE8EF}" type="pres">
      <dgm:prSet presAssocID="{FE20D3D6-82DB-48A7-B6BC-A2ACC21C1254}" presName="padding2" presStyleCnt="0"/>
      <dgm:spPr/>
    </dgm:pt>
    <dgm:pt modelId="{D6608BCE-E027-4FF1-A4FD-5A3E4042D9C9}" type="pres">
      <dgm:prSet presAssocID="{FE20D3D6-82DB-48A7-B6BC-A2ACC21C1254}" presName="negArrow" presStyleCnt="0"/>
      <dgm:spPr/>
    </dgm:pt>
    <dgm:pt modelId="{71E515A3-0574-48D2-BF0D-26B1D46DF43A}" type="pres">
      <dgm:prSet presAssocID="{FE20D3D6-82DB-48A7-B6BC-A2ACC21C1254}" presName="backgroundArrow" presStyleLbl="node1" presStyleIdx="0" presStyleCnt="1" custLinFactNeighborX="-277"/>
      <dgm:spPr>
        <a:solidFill>
          <a:srgbClr val="314C57"/>
        </a:solidFill>
      </dgm:spPr>
    </dgm:pt>
  </dgm:ptLst>
  <dgm:cxnLst>
    <dgm:cxn modelId="{94C65005-68A3-4CDD-87CF-5960BB835FF3}" type="presOf" srcId="{FE20D3D6-82DB-48A7-B6BC-A2ACC21C1254}" destId="{080DE402-B87F-4678-A84F-670FAEFD323B}" srcOrd="0" destOrd="0" presId="urn:microsoft.com/office/officeart/2005/8/layout/hProcess3"/>
    <dgm:cxn modelId="{2E5DDD08-E3C5-4491-B6EC-CA4FEC906260}" type="presOf" srcId="{DE954C34-3BE2-48E4-9D33-33DB8E34856A}" destId="{993D605B-862A-4B4C-8DA6-9EA3EF6FE0B3}" srcOrd="0" destOrd="0" presId="urn:microsoft.com/office/officeart/2005/8/layout/hProcess3"/>
    <dgm:cxn modelId="{E4AD480C-A30E-4930-AE99-0DED72978675}" srcId="{FE20D3D6-82DB-48A7-B6BC-A2ACC21C1254}" destId="{DE954C34-3BE2-48E4-9D33-33DB8E34856A}" srcOrd="0" destOrd="0" parTransId="{D861BCEA-C2CB-477A-8B85-4D38A0681CF2}" sibTransId="{06795BD3-74C8-4A45-B2AE-5473598479EB}"/>
    <dgm:cxn modelId="{E1C6CC06-0B2C-4290-AC62-6B70B4DAF53C}" type="presParOf" srcId="{080DE402-B87F-4678-A84F-670FAEFD323B}" destId="{97DABC90-1619-4319-A99B-5DFEB057F63D}" srcOrd="0" destOrd="0" presId="urn:microsoft.com/office/officeart/2005/8/layout/hProcess3"/>
    <dgm:cxn modelId="{C3849109-D425-40CA-90E0-B6015E4F9AC5}" type="presParOf" srcId="{080DE402-B87F-4678-A84F-670FAEFD323B}" destId="{9606B356-A251-4390-8166-B53208A55D60}" srcOrd="1" destOrd="0" presId="urn:microsoft.com/office/officeart/2005/8/layout/hProcess3"/>
    <dgm:cxn modelId="{ED4B7CD3-EE57-4B41-BDC5-DCCAC5128100}" type="presParOf" srcId="{9606B356-A251-4390-8166-B53208A55D60}" destId="{136F0BA3-7A16-4204-A071-46B1982CBEB1}" srcOrd="0" destOrd="0" presId="urn:microsoft.com/office/officeart/2005/8/layout/hProcess3"/>
    <dgm:cxn modelId="{7935099C-E580-42F7-A862-5910C35A9439}" type="presParOf" srcId="{9606B356-A251-4390-8166-B53208A55D60}" destId="{28727E76-3C93-45C7-A5DD-FDAD74CD6278}" srcOrd="1" destOrd="0" presId="urn:microsoft.com/office/officeart/2005/8/layout/hProcess3"/>
    <dgm:cxn modelId="{EB12BCDF-C2C3-4E2B-809D-E0CCBCB2EBB2}" type="presParOf" srcId="{28727E76-3C93-45C7-A5DD-FDAD74CD6278}" destId="{79DEC273-AE4F-4171-89DD-1269DDD93EF4}" srcOrd="0" destOrd="0" presId="urn:microsoft.com/office/officeart/2005/8/layout/hProcess3"/>
    <dgm:cxn modelId="{38B4CA8F-FED5-40D3-8857-FB9270B95B0E}" type="presParOf" srcId="{28727E76-3C93-45C7-A5DD-FDAD74CD6278}" destId="{993D605B-862A-4B4C-8DA6-9EA3EF6FE0B3}" srcOrd="1" destOrd="0" presId="urn:microsoft.com/office/officeart/2005/8/layout/hProcess3"/>
    <dgm:cxn modelId="{CE132D9C-44AC-47BA-9AB2-BE2D4ADA09F2}" type="presParOf" srcId="{28727E76-3C93-45C7-A5DD-FDAD74CD6278}" destId="{99DC0A79-6C27-4F80-A377-089E2C0F84B8}" srcOrd="2" destOrd="0" presId="urn:microsoft.com/office/officeart/2005/8/layout/hProcess3"/>
    <dgm:cxn modelId="{48C331D4-71F5-4BAA-8726-21395AF01A7F}" type="presParOf" srcId="{28727E76-3C93-45C7-A5DD-FDAD74CD6278}" destId="{7206A001-49A3-410A-8AF4-EC3113BC97D8}" srcOrd="3" destOrd="0" presId="urn:microsoft.com/office/officeart/2005/8/layout/hProcess3"/>
    <dgm:cxn modelId="{0D657785-9003-4E88-93C6-DDDC292CCE01}" type="presParOf" srcId="{9606B356-A251-4390-8166-B53208A55D60}" destId="{D94209C4-60D8-4300-9736-97B5F35BE8EF}" srcOrd="2" destOrd="0" presId="urn:microsoft.com/office/officeart/2005/8/layout/hProcess3"/>
    <dgm:cxn modelId="{116788CF-4046-4BCC-9302-FDC0F3CC5196}" type="presParOf" srcId="{9606B356-A251-4390-8166-B53208A55D60}" destId="{D6608BCE-E027-4FF1-A4FD-5A3E4042D9C9}" srcOrd="3" destOrd="0" presId="urn:microsoft.com/office/officeart/2005/8/layout/hProcess3"/>
    <dgm:cxn modelId="{DB0A930E-A354-41CE-A717-82A0E726C63D}" type="presParOf" srcId="{9606B356-A251-4390-8166-B53208A55D60}" destId="{71E515A3-0574-48D2-BF0D-26B1D46DF43A}" srcOrd="4" destOrd="0" presId="urn:microsoft.com/office/officeart/2005/8/layout/hProcess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E326F8-1281-4B54-91DC-42C4F0DC1577}" type="doc">
      <dgm:prSet loTypeId="urn:microsoft.com/office/officeart/2005/8/layout/radial4" loCatId="relationship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27EFD887-579D-44F4-A091-3F4723C648CA}">
      <dgm:prSet phldrT="[Text]"/>
      <dgm:spPr>
        <a:solidFill>
          <a:srgbClr val="318295"/>
        </a:solidFill>
        <a:ln>
          <a:noFill/>
        </a:ln>
      </dgm:spPr>
      <dgm:t>
        <a:bodyPr/>
        <a:lstStyle/>
        <a:p>
          <a:r>
            <a:rPr lang="en-US" dirty="0">
              <a:solidFill>
                <a:schemeClr val="bg1"/>
              </a:solidFill>
            </a:rPr>
            <a:t>Tone</a:t>
          </a:r>
        </a:p>
      </dgm:t>
    </dgm:pt>
    <dgm:pt modelId="{C948648A-F9DC-46F5-8273-E06618C0D377}" type="parTrans" cxnId="{1C98ED02-EF17-4090-A507-FB96E73B5D94}">
      <dgm:prSet/>
      <dgm:spPr/>
      <dgm:t>
        <a:bodyPr/>
        <a:lstStyle/>
        <a:p>
          <a:endParaRPr lang="en-US"/>
        </a:p>
      </dgm:t>
    </dgm:pt>
    <dgm:pt modelId="{B1FD4174-EBE3-41B0-A2A5-D04C8036406D}" type="sibTrans" cxnId="{1C98ED02-EF17-4090-A507-FB96E73B5D94}">
      <dgm:prSet/>
      <dgm:spPr/>
      <dgm:t>
        <a:bodyPr/>
        <a:lstStyle/>
        <a:p>
          <a:endParaRPr lang="en-US"/>
        </a:p>
      </dgm:t>
    </dgm:pt>
    <dgm:pt modelId="{508D6124-0992-4D36-9187-EFBB3A5CE752}">
      <dgm:prSet phldrT="[Text]"/>
      <dgm:spPr>
        <a:solidFill>
          <a:schemeClr val="bg1"/>
        </a:solidFill>
        <a:ln w="57150">
          <a:solidFill>
            <a:srgbClr val="314C57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Words</a:t>
          </a:r>
        </a:p>
      </dgm:t>
    </dgm:pt>
    <dgm:pt modelId="{84FD4E9C-251E-4240-8493-992836E46953}" type="parTrans" cxnId="{D4FD11C3-10C2-4D97-8028-70695877D81A}">
      <dgm:prSet/>
      <dgm:spPr>
        <a:noFill/>
        <a:ln>
          <a:solidFill>
            <a:srgbClr val="314C57"/>
          </a:solidFill>
        </a:ln>
      </dgm:spPr>
      <dgm:t>
        <a:bodyPr/>
        <a:lstStyle/>
        <a:p>
          <a:endParaRPr lang="en-US"/>
        </a:p>
      </dgm:t>
    </dgm:pt>
    <dgm:pt modelId="{A572CDCD-2A5E-42D9-A09D-60F5419756B8}" type="sibTrans" cxnId="{D4FD11C3-10C2-4D97-8028-70695877D81A}">
      <dgm:prSet/>
      <dgm:spPr/>
      <dgm:t>
        <a:bodyPr/>
        <a:lstStyle/>
        <a:p>
          <a:endParaRPr lang="en-US"/>
        </a:p>
      </dgm:t>
    </dgm:pt>
    <dgm:pt modelId="{51DB936C-3B08-4D07-BD0C-F79A0B5D32C8}">
      <dgm:prSet phldrT="[Text]"/>
      <dgm:spPr>
        <a:solidFill>
          <a:schemeClr val="bg1"/>
        </a:solidFill>
        <a:ln w="57150">
          <a:solidFill>
            <a:srgbClr val="314C57"/>
          </a:solidFill>
        </a:ln>
      </dgm:spPr>
      <dgm:t>
        <a:bodyPr/>
        <a:lstStyle/>
        <a:p>
          <a:r>
            <a:rPr lang="en-US" dirty="0">
              <a:solidFill>
                <a:schemeClr val="tx1"/>
              </a:solidFill>
            </a:rPr>
            <a:t>Details</a:t>
          </a:r>
        </a:p>
      </dgm:t>
    </dgm:pt>
    <dgm:pt modelId="{0A6BED5A-C5F8-4698-98C9-011B9771F291}" type="parTrans" cxnId="{6EF890D1-B6A8-4785-9268-B85BE546FCC6}">
      <dgm:prSet/>
      <dgm:spPr>
        <a:noFill/>
        <a:ln w="12700">
          <a:solidFill>
            <a:srgbClr val="314C57"/>
          </a:solidFill>
        </a:ln>
      </dgm:spPr>
      <dgm:t>
        <a:bodyPr/>
        <a:lstStyle/>
        <a:p>
          <a:endParaRPr lang="en-US"/>
        </a:p>
      </dgm:t>
    </dgm:pt>
    <dgm:pt modelId="{0ED46018-6C3F-4286-B9E9-BBA6BD0627A4}" type="sibTrans" cxnId="{6EF890D1-B6A8-4785-9268-B85BE546FCC6}">
      <dgm:prSet/>
      <dgm:spPr/>
      <dgm:t>
        <a:bodyPr/>
        <a:lstStyle/>
        <a:p>
          <a:endParaRPr lang="en-US"/>
        </a:p>
      </dgm:t>
    </dgm:pt>
    <dgm:pt modelId="{8E66F740-9658-4514-8536-821CFED73F04}">
      <dgm:prSet phldrT="[Text]"/>
      <dgm:spPr/>
      <dgm:t>
        <a:bodyPr/>
        <a:lstStyle/>
        <a:p>
          <a:endParaRPr lang="en-US" dirty="0"/>
        </a:p>
      </dgm:t>
    </dgm:pt>
    <dgm:pt modelId="{4CF79AE8-4BAE-4296-9BBE-A90284A547C9}" type="parTrans" cxnId="{7384AE5F-7D6A-4372-8F8E-DA4DCA25CCFF}">
      <dgm:prSet/>
      <dgm:spPr/>
      <dgm:t>
        <a:bodyPr/>
        <a:lstStyle/>
        <a:p>
          <a:endParaRPr lang="en-US"/>
        </a:p>
      </dgm:t>
    </dgm:pt>
    <dgm:pt modelId="{63498F7D-1E15-4814-AB49-F6CBD9C2E8F4}" type="sibTrans" cxnId="{7384AE5F-7D6A-4372-8F8E-DA4DCA25CCFF}">
      <dgm:prSet/>
      <dgm:spPr/>
      <dgm:t>
        <a:bodyPr/>
        <a:lstStyle/>
        <a:p>
          <a:endParaRPr lang="en-US"/>
        </a:p>
      </dgm:t>
    </dgm:pt>
    <dgm:pt modelId="{45AF2478-A0C6-4013-906F-0649ADF92CE9}" type="pres">
      <dgm:prSet presAssocID="{78E326F8-1281-4B54-91DC-42C4F0DC157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BE6B21FC-3232-4E86-9E9F-0DC299B438DE}" type="pres">
      <dgm:prSet presAssocID="{27EFD887-579D-44F4-A091-3F4723C648CA}" presName="centerShape" presStyleLbl="node0" presStyleIdx="0" presStyleCnt="1"/>
      <dgm:spPr/>
    </dgm:pt>
    <dgm:pt modelId="{0B0E05DD-B409-4704-A355-479F123E3FBC}" type="pres">
      <dgm:prSet presAssocID="{84FD4E9C-251E-4240-8493-992836E46953}" presName="parTrans" presStyleLbl="bgSibTrans2D1" presStyleIdx="0" presStyleCnt="2" custAng="609988"/>
      <dgm:spPr/>
    </dgm:pt>
    <dgm:pt modelId="{472E1F7D-AA1D-4707-934D-241D64D76862}" type="pres">
      <dgm:prSet presAssocID="{508D6124-0992-4D36-9187-EFBB3A5CE752}" presName="node" presStyleLbl="node1" presStyleIdx="0" presStyleCnt="2">
        <dgm:presLayoutVars>
          <dgm:bulletEnabled val="1"/>
        </dgm:presLayoutVars>
      </dgm:prSet>
      <dgm:spPr/>
    </dgm:pt>
    <dgm:pt modelId="{893B7263-BDAE-4A67-B0E8-EE59AFA8D37D}" type="pres">
      <dgm:prSet presAssocID="{0A6BED5A-C5F8-4698-98C9-011B9771F291}" presName="parTrans" presStyleLbl="bgSibTrans2D1" presStyleIdx="1" presStyleCnt="2" custAng="21051977"/>
      <dgm:spPr/>
    </dgm:pt>
    <dgm:pt modelId="{E12CE41B-42F3-48C7-BFFF-F6582218DB66}" type="pres">
      <dgm:prSet presAssocID="{51DB936C-3B08-4D07-BD0C-F79A0B5D32C8}" presName="node" presStyleLbl="node1" presStyleIdx="1" presStyleCnt="2">
        <dgm:presLayoutVars>
          <dgm:bulletEnabled val="1"/>
        </dgm:presLayoutVars>
      </dgm:prSet>
      <dgm:spPr/>
    </dgm:pt>
  </dgm:ptLst>
  <dgm:cxnLst>
    <dgm:cxn modelId="{1C98ED02-EF17-4090-A507-FB96E73B5D94}" srcId="{78E326F8-1281-4B54-91DC-42C4F0DC1577}" destId="{27EFD887-579D-44F4-A091-3F4723C648CA}" srcOrd="0" destOrd="0" parTransId="{C948648A-F9DC-46F5-8273-E06618C0D377}" sibTransId="{B1FD4174-EBE3-41B0-A2A5-D04C8036406D}"/>
    <dgm:cxn modelId="{A08BEA24-10C0-4037-A685-EA64FBE8A157}" type="presOf" srcId="{51DB936C-3B08-4D07-BD0C-F79A0B5D32C8}" destId="{E12CE41B-42F3-48C7-BFFF-F6582218DB66}" srcOrd="0" destOrd="0" presId="urn:microsoft.com/office/officeart/2005/8/layout/radial4"/>
    <dgm:cxn modelId="{E904EA30-0663-4CD8-B386-18BB84650055}" type="presOf" srcId="{0A6BED5A-C5F8-4698-98C9-011B9771F291}" destId="{893B7263-BDAE-4A67-B0E8-EE59AFA8D37D}" srcOrd="0" destOrd="0" presId="urn:microsoft.com/office/officeart/2005/8/layout/radial4"/>
    <dgm:cxn modelId="{9F356734-B0D2-4974-A609-2FF16AEF0D26}" type="presOf" srcId="{84FD4E9C-251E-4240-8493-992836E46953}" destId="{0B0E05DD-B409-4704-A355-479F123E3FBC}" srcOrd="0" destOrd="0" presId="urn:microsoft.com/office/officeart/2005/8/layout/radial4"/>
    <dgm:cxn modelId="{7384AE5F-7D6A-4372-8F8E-DA4DCA25CCFF}" srcId="{78E326F8-1281-4B54-91DC-42C4F0DC1577}" destId="{8E66F740-9658-4514-8536-821CFED73F04}" srcOrd="1" destOrd="0" parTransId="{4CF79AE8-4BAE-4296-9BBE-A90284A547C9}" sibTransId="{63498F7D-1E15-4814-AB49-F6CBD9C2E8F4}"/>
    <dgm:cxn modelId="{481F6383-55DC-4BC4-9515-280C07439E4B}" type="presOf" srcId="{27EFD887-579D-44F4-A091-3F4723C648CA}" destId="{BE6B21FC-3232-4E86-9E9F-0DC299B438DE}" srcOrd="0" destOrd="0" presId="urn:microsoft.com/office/officeart/2005/8/layout/radial4"/>
    <dgm:cxn modelId="{25181F90-1407-4797-8CE6-5E5964B3CEB2}" type="presOf" srcId="{508D6124-0992-4D36-9187-EFBB3A5CE752}" destId="{472E1F7D-AA1D-4707-934D-241D64D76862}" srcOrd="0" destOrd="0" presId="urn:microsoft.com/office/officeart/2005/8/layout/radial4"/>
    <dgm:cxn modelId="{D4FD11C3-10C2-4D97-8028-70695877D81A}" srcId="{27EFD887-579D-44F4-A091-3F4723C648CA}" destId="{508D6124-0992-4D36-9187-EFBB3A5CE752}" srcOrd="0" destOrd="0" parTransId="{84FD4E9C-251E-4240-8493-992836E46953}" sibTransId="{A572CDCD-2A5E-42D9-A09D-60F5419756B8}"/>
    <dgm:cxn modelId="{6EF890D1-B6A8-4785-9268-B85BE546FCC6}" srcId="{27EFD887-579D-44F4-A091-3F4723C648CA}" destId="{51DB936C-3B08-4D07-BD0C-F79A0B5D32C8}" srcOrd="1" destOrd="0" parTransId="{0A6BED5A-C5F8-4698-98C9-011B9771F291}" sibTransId="{0ED46018-6C3F-4286-B9E9-BBA6BD0627A4}"/>
    <dgm:cxn modelId="{0B812DD8-EF7E-4B64-97B6-A00BC3DE7E48}" type="presOf" srcId="{78E326F8-1281-4B54-91DC-42C4F0DC1577}" destId="{45AF2478-A0C6-4013-906F-0649ADF92CE9}" srcOrd="0" destOrd="0" presId="urn:microsoft.com/office/officeart/2005/8/layout/radial4"/>
    <dgm:cxn modelId="{68ABD3F6-74BC-404C-A2FD-CD9DBC97165D}" type="presParOf" srcId="{45AF2478-A0C6-4013-906F-0649ADF92CE9}" destId="{BE6B21FC-3232-4E86-9E9F-0DC299B438DE}" srcOrd="0" destOrd="0" presId="urn:microsoft.com/office/officeart/2005/8/layout/radial4"/>
    <dgm:cxn modelId="{86E04377-9728-4D80-BE61-F81FB505A7A3}" type="presParOf" srcId="{45AF2478-A0C6-4013-906F-0649ADF92CE9}" destId="{0B0E05DD-B409-4704-A355-479F123E3FBC}" srcOrd="1" destOrd="0" presId="urn:microsoft.com/office/officeart/2005/8/layout/radial4"/>
    <dgm:cxn modelId="{4B624D27-15E2-49E7-90FE-24239F3318F7}" type="presParOf" srcId="{45AF2478-A0C6-4013-906F-0649ADF92CE9}" destId="{472E1F7D-AA1D-4707-934D-241D64D76862}" srcOrd="2" destOrd="0" presId="urn:microsoft.com/office/officeart/2005/8/layout/radial4"/>
    <dgm:cxn modelId="{40690FC9-C592-4B48-BABD-5291526CF79F}" type="presParOf" srcId="{45AF2478-A0C6-4013-906F-0649ADF92CE9}" destId="{893B7263-BDAE-4A67-B0E8-EE59AFA8D37D}" srcOrd="3" destOrd="0" presId="urn:microsoft.com/office/officeart/2005/8/layout/radial4"/>
    <dgm:cxn modelId="{ED619A23-D7BD-45DE-AFCD-A8CDFCD53341}" type="presParOf" srcId="{45AF2478-A0C6-4013-906F-0649ADF92CE9}" destId="{E12CE41B-42F3-48C7-BFFF-F6582218DB66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 custT="1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700" b="1" dirty="0">
              <a:solidFill>
                <a:schemeClr val="tx1"/>
              </a:solidFill>
            </a:rPr>
            <a:t>1. Word Choice</a:t>
          </a: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endParaRPr lang="en-US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endParaRPr lang="en-US"/>
        </a:p>
      </dgm:t>
    </dgm:pt>
    <dgm:pt modelId="{0A8C89DA-C04A-45E0-97AD-C8F0B8E01B34}">
      <dgm:prSet phldrT="[Text]" custT="1"/>
      <dgm:spPr>
        <a:solidFill>
          <a:schemeClr val="bg1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700" dirty="0"/>
            <a:t>persistent vs. stubborn</a:t>
          </a:r>
        </a:p>
      </dgm:t>
    </dgm:pt>
    <dgm:pt modelId="{8508AF87-653D-4EC5-BF03-3FA598638726}" type="parTrans" cxnId="{492EA958-B116-4392-997F-9E55AB69B7F3}">
      <dgm:prSet/>
      <dgm:spPr/>
      <dgm:t>
        <a:bodyPr/>
        <a:lstStyle/>
        <a:p>
          <a:endParaRPr lang="en-US"/>
        </a:p>
      </dgm:t>
    </dgm:pt>
    <dgm:pt modelId="{1CB37B01-3662-4649-995F-4F8B1524E4B5}" type="sibTrans" cxnId="{492EA958-B116-4392-997F-9E55AB69B7F3}">
      <dgm:prSet/>
      <dgm:spPr/>
      <dgm:t>
        <a:bodyPr/>
        <a:lstStyle/>
        <a:p>
          <a:endParaRPr lang="en-US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2C1FAF16-91E1-4615-8057-277F04032A89}" type="pres">
      <dgm:prSet presAssocID="{08B836F5-AD70-47B3-9EA2-30C85E971A95}" presName="boxAndChildren" presStyleCnt="0"/>
      <dgm:spPr/>
    </dgm:pt>
    <dgm:pt modelId="{995FCE9F-09B3-4E46-A7B2-ED5B165AD77F}" type="pres">
      <dgm:prSet presAssocID="{08B836F5-AD70-47B3-9EA2-30C85E971A95}" presName="parentTextBox" presStyleLbl="node1" presStyleIdx="0" presStyleCnt="1"/>
      <dgm:spPr/>
    </dgm:pt>
    <dgm:pt modelId="{AF06EACE-5684-48C1-9BBF-E24D1EDEFE43}" type="pres">
      <dgm:prSet presAssocID="{08B836F5-AD70-47B3-9EA2-30C85E971A95}" presName="entireBox" presStyleLbl="node1" presStyleIdx="0" presStyleCnt="1"/>
      <dgm:spPr/>
    </dgm:pt>
    <dgm:pt modelId="{AA9E7073-91EA-4563-89B2-EC313F5382F6}" type="pres">
      <dgm:prSet presAssocID="{08B836F5-AD70-47B3-9EA2-30C85E971A95}" presName="descendantBox" presStyleCnt="0"/>
      <dgm:spPr/>
    </dgm:pt>
    <dgm:pt modelId="{9B66681F-350E-476F-8EE4-A93908B8743E}" type="pres">
      <dgm:prSet presAssocID="{0A8C89DA-C04A-45E0-97AD-C8F0B8E01B34}" presName="childTextBox" presStyleLbl="fgAccFollowNode1" presStyleIdx="0" presStyleCnt="1" custLinFactNeighborY="6317">
        <dgm:presLayoutVars>
          <dgm:bulletEnabled val="1"/>
        </dgm:presLayoutVars>
      </dgm:prSet>
      <dgm:spPr/>
    </dgm:pt>
  </dgm:ptLst>
  <dgm:cxnLst>
    <dgm:cxn modelId="{E5433B1C-A5CB-4015-B1A4-87A5114F4E82}" type="presOf" srcId="{79BC9A4F-CD58-420D-B325-714EFEB3F644}" destId="{A3BCEDD4-69E1-4834-8398-C63C2A841777}" srcOrd="0" destOrd="0" presId="urn:microsoft.com/office/officeart/2005/8/layout/process4"/>
    <dgm:cxn modelId="{E7A9F024-F74C-4E62-B37D-D55625D418E9}" type="presOf" srcId="{08B836F5-AD70-47B3-9EA2-30C85E971A95}" destId="{995FCE9F-09B3-4E46-A7B2-ED5B165AD77F}" srcOrd="0" destOrd="0" presId="urn:microsoft.com/office/officeart/2005/8/layout/process4"/>
    <dgm:cxn modelId="{00DD6D2D-FC7B-4BE5-ABE7-594341B3C04C}" type="presOf" srcId="{08B836F5-AD70-47B3-9EA2-30C85E971A95}" destId="{AF06EACE-5684-48C1-9BBF-E24D1EDEFE43}" srcOrd="1" destOrd="0" presId="urn:microsoft.com/office/officeart/2005/8/layout/process4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492EA958-B116-4392-997F-9E55AB69B7F3}" srcId="{08B836F5-AD70-47B3-9EA2-30C85E971A95}" destId="{0A8C89DA-C04A-45E0-97AD-C8F0B8E01B34}" srcOrd="0" destOrd="0" parTransId="{8508AF87-653D-4EC5-BF03-3FA598638726}" sibTransId="{1CB37B01-3662-4649-995F-4F8B1524E4B5}"/>
    <dgm:cxn modelId="{DB9D22C0-45FE-4153-89E7-B15CAFD28C55}" type="presOf" srcId="{0A8C89DA-C04A-45E0-97AD-C8F0B8E01B34}" destId="{9B66681F-350E-476F-8EE4-A93908B8743E}" srcOrd="0" destOrd="0" presId="urn:microsoft.com/office/officeart/2005/8/layout/process4"/>
    <dgm:cxn modelId="{573450B8-7AE0-4622-8792-B0E7A631CB5D}" type="presParOf" srcId="{A3BCEDD4-69E1-4834-8398-C63C2A841777}" destId="{2C1FAF16-91E1-4615-8057-277F04032A89}" srcOrd="0" destOrd="0" presId="urn:microsoft.com/office/officeart/2005/8/layout/process4"/>
    <dgm:cxn modelId="{9171BA69-48EC-44F7-ADE4-898E05CDC23E}" type="presParOf" srcId="{2C1FAF16-91E1-4615-8057-277F04032A89}" destId="{995FCE9F-09B3-4E46-A7B2-ED5B165AD77F}" srcOrd="0" destOrd="0" presId="urn:microsoft.com/office/officeart/2005/8/layout/process4"/>
    <dgm:cxn modelId="{4FF8F6A8-3DD3-4C0E-8383-1741F3E8B12F}" type="presParOf" srcId="{2C1FAF16-91E1-4615-8057-277F04032A89}" destId="{AF06EACE-5684-48C1-9BBF-E24D1EDEFE43}" srcOrd="1" destOrd="0" presId="urn:microsoft.com/office/officeart/2005/8/layout/process4"/>
    <dgm:cxn modelId="{8E2722C5-995D-45B9-BF93-964AB726331B}" type="presParOf" srcId="{2C1FAF16-91E1-4615-8057-277F04032A89}" destId="{AA9E7073-91EA-4563-89B2-EC313F5382F6}" srcOrd="2" destOrd="0" presId="urn:microsoft.com/office/officeart/2005/8/layout/process4"/>
    <dgm:cxn modelId="{23C38D02-7FCE-4D3C-89A2-D0688C0C68A9}" type="presParOf" srcId="{AA9E7073-91EA-4563-89B2-EC313F5382F6}" destId="{9B66681F-350E-476F-8EE4-A93908B8743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 custT="1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700" b="1" dirty="0">
              <a:solidFill>
                <a:schemeClr val="tx1"/>
              </a:solidFill>
            </a:rPr>
            <a:t>1. Word Choice</a:t>
          </a: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endParaRPr lang="en-US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endParaRPr lang="en-US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2C1FAF16-91E1-4615-8057-277F04032A89}" type="pres">
      <dgm:prSet presAssocID="{08B836F5-AD70-47B3-9EA2-30C85E971A95}" presName="boxAndChildren" presStyleCnt="0"/>
      <dgm:spPr/>
    </dgm:pt>
    <dgm:pt modelId="{995FCE9F-09B3-4E46-A7B2-ED5B165AD77F}" type="pres">
      <dgm:prSet presAssocID="{08B836F5-AD70-47B3-9EA2-30C85E971A95}" presName="parentTextBox" presStyleLbl="node1" presStyleIdx="0" presStyleCnt="1"/>
      <dgm:spPr/>
    </dgm:pt>
  </dgm:ptLst>
  <dgm:cxnLst>
    <dgm:cxn modelId="{FF85F55F-B927-4240-AA3C-BF256B7BDB54}" type="presOf" srcId="{08B836F5-AD70-47B3-9EA2-30C85E971A95}" destId="{995FCE9F-09B3-4E46-A7B2-ED5B165AD77F}" srcOrd="0" destOrd="0" presId="urn:microsoft.com/office/officeart/2005/8/layout/process4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9DC17ED2-FC34-49FE-A7C5-548191186256}" type="presOf" srcId="{79BC9A4F-CD58-420D-B325-714EFEB3F644}" destId="{A3BCEDD4-69E1-4834-8398-C63C2A841777}" srcOrd="0" destOrd="0" presId="urn:microsoft.com/office/officeart/2005/8/layout/process4"/>
    <dgm:cxn modelId="{B5D645F2-0CD2-4D18-BD1A-A8AEC9503F72}" type="presParOf" srcId="{A3BCEDD4-69E1-4834-8398-C63C2A841777}" destId="{2C1FAF16-91E1-4615-8057-277F04032A89}" srcOrd="0" destOrd="0" presId="urn:microsoft.com/office/officeart/2005/8/layout/process4"/>
    <dgm:cxn modelId="{AE82F89F-5FBF-4710-8083-B139C3F600BD}" type="presParOf" srcId="{2C1FAF16-91E1-4615-8057-277F04032A89}" destId="{995FCE9F-09B3-4E46-A7B2-ED5B165AD77F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 custT="1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2400" b="0" dirty="0">
              <a:solidFill>
                <a:schemeClr val="tx1"/>
              </a:solidFill>
            </a:rPr>
            <a:t>Negative</a:t>
          </a:r>
        </a:p>
        <a:p>
          <a:pPr algn="ctr">
            <a:lnSpc>
              <a:spcPct val="100000"/>
            </a:lnSpc>
            <a:spcAft>
              <a:spcPts val="0"/>
            </a:spcAft>
          </a:pPr>
          <a:r>
            <a:rPr lang="en-US" sz="2400" b="0" dirty="0">
              <a:solidFill>
                <a:schemeClr val="tx1"/>
              </a:solidFill>
            </a:rPr>
            <a:t>Meanings</a:t>
          </a:r>
        </a:p>
        <a:p>
          <a:pPr algn="ctr">
            <a:lnSpc>
              <a:spcPct val="90000"/>
            </a:lnSpc>
            <a:spcAft>
              <a:spcPct val="35000"/>
            </a:spcAft>
          </a:pPr>
          <a:endParaRPr lang="en-US" sz="2400" b="1" dirty="0">
            <a:solidFill>
              <a:schemeClr val="tx1"/>
            </a:solidFill>
          </a:endParaRP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pPr algn="ctr"/>
          <a:endParaRPr lang="en-US" sz="1600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pPr algn="ctr"/>
          <a:endParaRPr lang="en-US" sz="1600"/>
        </a:p>
      </dgm:t>
    </dgm:pt>
    <dgm:pt modelId="{0A8C89DA-C04A-45E0-97AD-C8F0B8E01B34}">
      <dgm:prSet phldrT="[Text]" custT="1"/>
      <dgm:spPr>
        <a:solidFill>
          <a:schemeClr val="bg1"/>
        </a:solidFill>
        <a:ln>
          <a:solidFill>
            <a:srgbClr val="C7D4CB"/>
          </a:solidFill>
        </a:ln>
      </dgm:spPr>
      <dgm:t>
        <a:bodyPr/>
        <a:lstStyle/>
        <a:p>
          <a:pPr algn="ctr">
            <a:lnSpc>
              <a:spcPct val="100000"/>
            </a:lnSpc>
          </a:pPr>
          <a:r>
            <a:rPr lang="en-US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critical</a:t>
          </a:r>
        </a:p>
        <a:p>
          <a:pPr algn="ctr">
            <a:lnSpc>
              <a:spcPct val="100000"/>
            </a:lnSpc>
          </a:pPr>
          <a:r>
            <a:rPr lang="en-US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sarcastic</a:t>
          </a:r>
        </a:p>
        <a:p>
          <a:pPr algn="ctr">
            <a:lnSpc>
              <a:spcPct val="100000"/>
            </a:lnSpc>
          </a:pPr>
          <a:r>
            <a:rPr lang="en-US" sz="24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skeptical</a:t>
          </a:r>
          <a:endParaRPr lang="en-US" sz="2000" dirty="0"/>
        </a:p>
      </dgm:t>
    </dgm:pt>
    <dgm:pt modelId="{8508AF87-653D-4EC5-BF03-3FA598638726}" type="parTrans" cxnId="{492EA958-B116-4392-997F-9E55AB69B7F3}">
      <dgm:prSet/>
      <dgm:spPr/>
      <dgm:t>
        <a:bodyPr/>
        <a:lstStyle/>
        <a:p>
          <a:pPr algn="ctr"/>
          <a:endParaRPr lang="en-US" sz="1600"/>
        </a:p>
      </dgm:t>
    </dgm:pt>
    <dgm:pt modelId="{1CB37B01-3662-4649-995F-4F8B1524E4B5}" type="sibTrans" cxnId="{492EA958-B116-4392-997F-9E55AB69B7F3}">
      <dgm:prSet/>
      <dgm:spPr/>
      <dgm:t>
        <a:bodyPr/>
        <a:lstStyle/>
        <a:p>
          <a:pPr algn="ctr"/>
          <a:endParaRPr lang="en-US" sz="1600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2C1FAF16-91E1-4615-8057-277F04032A89}" type="pres">
      <dgm:prSet presAssocID="{08B836F5-AD70-47B3-9EA2-30C85E971A95}" presName="boxAndChildren" presStyleCnt="0"/>
      <dgm:spPr/>
    </dgm:pt>
    <dgm:pt modelId="{995FCE9F-09B3-4E46-A7B2-ED5B165AD77F}" type="pres">
      <dgm:prSet presAssocID="{08B836F5-AD70-47B3-9EA2-30C85E971A95}" presName="parentTextBox" presStyleLbl="node1" presStyleIdx="0" presStyleCnt="1"/>
      <dgm:spPr/>
    </dgm:pt>
    <dgm:pt modelId="{AF06EACE-5684-48C1-9BBF-E24D1EDEFE43}" type="pres">
      <dgm:prSet presAssocID="{08B836F5-AD70-47B3-9EA2-30C85E971A95}" presName="entireBox" presStyleLbl="node1" presStyleIdx="0" presStyleCnt="1" custScaleY="118463" custLinFactNeighborY="3115"/>
      <dgm:spPr/>
    </dgm:pt>
    <dgm:pt modelId="{AA9E7073-91EA-4563-89B2-EC313F5382F6}" type="pres">
      <dgm:prSet presAssocID="{08B836F5-AD70-47B3-9EA2-30C85E971A95}" presName="descendantBox" presStyleCnt="0"/>
      <dgm:spPr/>
    </dgm:pt>
    <dgm:pt modelId="{9B66681F-350E-476F-8EE4-A93908B8743E}" type="pres">
      <dgm:prSet presAssocID="{0A8C89DA-C04A-45E0-97AD-C8F0B8E01B34}" presName="childTextBox" presStyleLbl="fgAccFollowNode1" presStyleIdx="0" presStyleCnt="1" custScaleY="154404" custLinFactNeighborX="-1267" custLinFactNeighborY="-81">
        <dgm:presLayoutVars>
          <dgm:bulletEnabled val="1"/>
        </dgm:presLayoutVars>
      </dgm:prSet>
      <dgm:spPr/>
    </dgm:pt>
  </dgm:ptLst>
  <dgm:cxnLst>
    <dgm:cxn modelId="{83502229-9DAE-4DDD-B5AE-0BC9CE4445D3}" type="presOf" srcId="{08B836F5-AD70-47B3-9EA2-30C85E971A95}" destId="{995FCE9F-09B3-4E46-A7B2-ED5B165AD77F}" srcOrd="0" destOrd="0" presId="urn:microsoft.com/office/officeart/2005/8/layout/process4"/>
    <dgm:cxn modelId="{7FBD5038-1BF0-497A-8B0C-F8F9D2AA0EE2}" type="presOf" srcId="{0A8C89DA-C04A-45E0-97AD-C8F0B8E01B34}" destId="{9B66681F-350E-476F-8EE4-A93908B8743E}" srcOrd="0" destOrd="0" presId="urn:microsoft.com/office/officeart/2005/8/layout/process4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492EA958-B116-4392-997F-9E55AB69B7F3}" srcId="{08B836F5-AD70-47B3-9EA2-30C85E971A95}" destId="{0A8C89DA-C04A-45E0-97AD-C8F0B8E01B34}" srcOrd="0" destOrd="0" parTransId="{8508AF87-653D-4EC5-BF03-3FA598638726}" sibTransId="{1CB37B01-3662-4649-995F-4F8B1524E4B5}"/>
    <dgm:cxn modelId="{73AE0EC9-9EB4-4C33-A723-ECBD16F4E0E6}" type="presOf" srcId="{79BC9A4F-CD58-420D-B325-714EFEB3F644}" destId="{A3BCEDD4-69E1-4834-8398-C63C2A841777}" srcOrd="0" destOrd="0" presId="urn:microsoft.com/office/officeart/2005/8/layout/process4"/>
    <dgm:cxn modelId="{F9F135D7-92F4-47FB-B27E-85891D071905}" type="presOf" srcId="{08B836F5-AD70-47B3-9EA2-30C85E971A95}" destId="{AF06EACE-5684-48C1-9BBF-E24D1EDEFE43}" srcOrd="1" destOrd="0" presId="urn:microsoft.com/office/officeart/2005/8/layout/process4"/>
    <dgm:cxn modelId="{3378ACB0-E77C-4815-BC46-17454D68FE06}" type="presParOf" srcId="{A3BCEDD4-69E1-4834-8398-C63C2A841777}" destId="{2C1FAF16-91E1-4615-8057-277F04032A89}" srcOrd="0" destOrd="0" presId="urn:microsoft.com/office/officeart/2005/8/layout/process4"/>
    <dgm:cxn modelId="{CA39144A-820D-4CE0-A4D9-298C02823166}" type="presParOf" srcId="{2C1FAF16-91E1-4615-8057-277F04032A89}" destId="{995FCE9F-09B3-4E46-A7B2-ED5B165AD77F}" srcOrd="0" destOrd="0" presId="urn:microsoft.com/office/officeart/2005/8/layout/process4"/>
    <dgm:cxn modelId="{7B76D30E-7289-4FC9-B20B-5A86E714F4E4}" type="presParOf" srcId="{2C1FAF16-91E1-4615-8057-277F04032A89}" destId="{AF06EACE-5684-48C1-9BBF-E24D1EDEFE43}" srcOrd="1" destOrd="0" presId="urn:microsoft.com/office/officeart/2005/8/layout/process4"/>
    <dgm:cxn modelId="{68E1285C-30B5-4ADE-8C66-0FBD01AA15F7}" type="presParOf" srcId="{2C1FAF16-91E1-4615-8057-277F04032A89}" destId="{AA9E7073-91EA-4563-89B2-EC313F5382F6}" srcOrd="2" destOrd="0" presId="urn:microsoft.com/office/officeart/2005/8/layout/process4"/>
    <dgm:cxn modelId="{347F0EDE-317B-46FA-B88B-BF10857C2723}" type="presParOf" srcId="{AA9E7073-91EA-4563-89B2-EC313F5382F6}" destId="{9B66681F-350E-476F-8EE4-A93908B8743E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11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b="1" dirty="0">
              <a:solidFill>
                <a:schemeClr val="tx1"/>
              </a:solidFill>
            </a:rPr>
            <a:t>1. Word Choice</a:t>
          </a: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endParaRPr lang="en-US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endParaRPr lang="en-US"/>
        </a:p>
      </dgm:t>
    </dgm:pt>
    <dgm:pt modelId="{0A8C89DA-C04A-45E0-97AD-C8F0B8E01B34}">
      <dgm:prSet phldrT="[Text]" custT="1"/>
      <dgm:spPr>
        <a:solidFill>
          <a:schemeClr val="bg1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800" i="1" dirty="0"/>
            <a:t>persistent</a:t>
          </a:r>
          <a:r>
            <a:rPr lang="en-US" sz="2800" i="0" dirty="0"/>
            <a:t> (neutral) vs. </a:t>
          </a:r>
          <a:r>
            <a:rPr lang="en-US" sz="2800" i="1" dirty="0">
              <a:highlight>
                <a:srgbClr val="F2E2D2"/>
              </a:highlight>
            </a:rPr>
            <a:t>stubborn</a:t>
          </a:r>
          <a:r>
            <a:rPr lang="en-US" sz="2800" i="0" dirty="0">
              <a:highlight>
                <a:srgbClr val="F2E2D2"/>
              </a:highlight>
            </a:rPr>
            <a:t> (negative)</a:t>
          </a:r>
        </a:p>
      </dgm:t>
    </dgm:pt>
    <dgm:pt modelId="{8508AF87-653D-4EC5-BF03-3FA598638726}" type="parTrans" cxnId="{492EA958-B116-4392-997F-9E55AB69B7F3}">
      <dgm:prSet/>
      <dgm:spPr/>
      <dgm:t>
        <a:bodyPr/>
        <a:lstStyle/>
        <a:p>
          <a:endParaRPr lang="en-US"/>
        </a:p>
      </dgm:t>
    </dgm:pt>
    <dgm:pt modelId="{1CB37B01-3662-4649-995F-4F8B1524E4B5}" type="sibTrans" cxnId="{492EA958-B116-4392-997F-9E55AB69B7F3}">
      <dgm:prSet/>
      <dgm:spPr/>
      <dgm:t>
        <a:bodyPr/>
        <a:lstStyle/>
        <a:p>
          <a:endParaRPr lang="en-US"/>
        </a:p>
      </dgm:t>
    </dgm:pt>
    <dgm:pt modelId="{9F8E10B8-2B20-46AC-8482-7717DB9FC375}">
      <dgm:prSet phldrT="[Text]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b="1" dirty="0">
              <a:solidFill>
                <a:schemeClr val="tx1"/>
              </a:solidFill>
            </a:rPr>
            <a:t>2. Details</a:t>
          </a:r>
        </a:p>
      </dgm:t>
    </dgm:pt>
    <dgm:pt modelId="{590E4601-4E68-4CDB-8A3E-9FA5D1EC4D10}" type="parTrans" cxnId="{5E57567A-1246-45F8-86B8-5F9BF97480D5}">
      <dgm:prSet/>
      <dgm:spPr/>
      <dgm:t>
        <a:bodyPr/>
        <a:lstStyle/>
        <a:p>
          <a:endParaRPr lang="en-US"/>
        </a:p>
      </dgm:t>
    </dgm:pt>
    <dgm:pt modelId="{A68C797A-EEBB-48D2-AA95-D3D9A9DFE2ED}" type="sibTrans" cxnId="{5E57567A-1246-45F8-86B8-5F9BF97480D5}">
      <dgm:prSet/>
      <dgm:spPr/>
      <dgm:t>
        <a:bodyPr/>
        <a:lstStyle/>
        <a:p>
          <a:endParaRPr lang="en-US"/>
        </a:p>
      </dgm:t>
    </dgm:pt>
    <dgm:pt modelId="{121935DE-DA22-46A4-BE2D-5A73B303B9A8}">
      <dgm:prSet phldrT="[Text]" custT="1"/>
      <dgm:spPr>
        <a:solidFill>
          <a:schemeClr val="bg1">
            <a:alpha val="90000"/>
          </a:schemeClr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800" dirty="0"/>
            <a:t>negative words + negative details = negative tone</a:t>
          </a:r>
        </a:p>
      </dgm:t>
    </dgm:pt>
    <dgm:pt modelId="{679D81A3-F11C-426A-B86B-0ACBC13B4BA5}" type="parTrans" cxnId="{35E94E1A-88AD-4FF4-A397-92CA3D0B58C7}">
      <dgm:prSet/>
      <dgm:spPr/>
      <dgm:t>
        <a:bodyPr/>
        <a:lstStyle/>
        <a:p>
          <a:endParaRPr lang="en-US"/>
        </a:p>
      </dgm:t>
    </dgm:pt>
    <dgm:pt modelId="{6C7CE3C4-3A2C-438E-A6CC-4EDC65E1B371}" type="sibTrans" cxnId="{35E94E1A-88AD-4FF4-A397-92CA3D0B58C7}">
      <dgm:prSet/>
      <dgm:spPr/>
      <dgm:t>
        <a:bodyPr/>
        <a:lstStyle/>
        <a:p>
          <a:endParaRPr lang="en-US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528A71F8-E690-47F1-88E1-DFC726AEBDC2}" type="pres">
      <dgm:prSet presAssocID="{9F8E10B8-2B20-46AC-8482-7717DB9FC375}" presName="boxAndChildren" presStyleCnt="0"/>
      <dgm:spPr/>
    </dgm:pt>
    <dgm:pt modelId="{D7DCA373-87F9-4243-B0B7-9DF1DAF8AA4B}" type="pres">
      <dgm:prSet presAssocID="{9F8E10B8-2B20-46AC-8482-7717DB9FC375}" presName="parentTextBox" presStyleLbl="node1" presStyleIdx="0" presStyleCnt="2"/>
      <dgm:spPr/>
    </dgm:pt>
    <dgm:pt modelId="{49B59750-5A0A-4BC7-B185-EA0692281C86}" type="pres">
      <dgm:prSet presAssocID="{9F8E10B8-2B20-46AC-8482-7717DB9FC375}" presName="entireBox" presStyleLbl="node1" presStyleIdx="0" presStyleCnt="2"/>
      <dgm:spPr/>
    </dgm:pt>
    <dgm:pt modelId="{941FC404-C15A-468C-814D-8F1F42309A40}" type="pres">
      <dgm:prSet presAssocID="{9F8E10B8-2B20-46AC-8482-7717DB9FC375}" presName="descendantBox" presStyleCnt="0"/>
      <dgm:spPr/>
    </dgm:pt>
    <dgm:pt modelId="{35E85B5E-4EA7-4100-9700-7645EF868B83}" type="pres">
      <dgm:prSet presAssocID="{121935DE-DA22-46A4-BE2D-5A73B303B9A8}" presName="childTextBox" presStyleLbl="fgAccFollowNode1" presStyleIdx="0" presStyleCnt="2" custLinFactNeighborX="-159" custLinFactNeighborY="4464">
        <dgm:presLayoutVars>
          <dgm:bulletEnabled val="1"/>
        </dgm:presLayoutVars>
      </dgm:prSet>
      <dgm:spPr/>
    </dgm:pt>
    <dgm:pt modelId="{A1AF6752-1136-43EB-AAEE-0F46409147C3}" type="pres">
      <dgm:prSet presAssocID="{9D1FAC7C-CBB4-44B9-BC97-C73DA9D569A3}" presName="sp" presStyleCnt="0"/>
      <dgm:spPr/>
    </dgm:pt>
    <dgm:pt modelId="{8F2BF3DC-5DD6-4672-AA5E-FA20915E2209}" type="pres">
      <dgm:prSet presAssocID="{08B836F5-AD70-47B3-9EA2-30C85E971A95}" presName="arrowAndChildren" presStyleCnt="0"/>
      <dgm:spPr/>
    </dgm:pt>
    <dgm:pt modelId="{2E010E1C-3ECD-4ED5-A504-A4499529BB9E}" type="pres">
      <dgm:prSet presAssocID="{08B836F5-AD70-47B3-9EA2-30C85E971A95}" presName="parentTextArrow" presStyleLbl="node1" presStyleIdx="0" presStyleCnt="2"/>
      <dgm:spPr/>
    </dgm:pt>
    <dgm:pt modelId="{A4E4034A-FCFE-494C-BC85-A865AB1C3DC9}" type="pres">
      <dgm:prSet presAssocID="{08B836F5-AD70-47B3-9EA2-30C85E971A95}" presName="arrow" presStyleLbl="node1" presStyleIdx="1" presStyleCnt="2" custLinFactNeighborY="-3385"/>
      <dgm:spPr/>
    </dgm:pt>
    <dgm:pt modelId="{9BBC307E-9229-4E92-8D4A-0711B69117D9}" type="pres">
      <dgm:prSet presAssocID="{08B836F5-AD70-47B3-9EA2-30C85E971A95}" presName="descendantArrow" presStyleCnt="0"/>
      <dgm:spPr/>
    </dgm:pt>
    <dgm:pt modelId="{5EF2E461-E1BF-4B57-82DC-4DB1E85C9586}" type="pres">
      <dgm:prSet presAssocID="{0A8C89DA-C04A-45E0-97AD-C8F0B8E01B34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35E94E1A-88AD-4FF4-A397-92CA3D0B58C7}" srcId="{9F8E10B8-2B20-46AC-8482-7717DB9FC375}" destId="{121935DE-DA22-46A4-BE2D-5A73B303B9A8}" srcOrd="0" destOrd="0" parTransId="{679D81A3-F11C-426A-B86B-0ACBC13B4BA5}" sibTransId="{6C7CE3C4-3A2C-438E-A6CC-4EDC65E1B371}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492EA958-B116-4392-997F-9E55AB69B7F3}" srcId="{08B836F5-AD70-47B3-9EA2-30C85E971A95}" destId="{0A8C89DA-C04A-45E0-97AD-C8F0B8E01B34}" srcOrd="0" destOrd="0" parTransId="{8508AF87-653D-4EC5-BF03-3FA598638726}" sibTransId="{1CB37B01-3662-4649-995F-4F8B1524E4B5}"/>
    <dgm:cxn modelId="{5E57567A-1246-45F8-86B8-5F9BF97480D5}" srcId="{79BC9A4F-CD58-420D-B325-714EFEB3F644}" destId="{9F8E10B8-2B20-46AC-8482-7717DB9FC375}" srcOrd="1" destOrd="0" parTransId="{590E4601-4E68-4CDB-8A3E-9FA5D1EC4D10}" sibTransId="{A68C797A-EEBB-48D2-AA95-D3D9A9DFE2ED}"/>
    <dgm:cxn modelId="{96EAE4AC-B911-4C3C-AC35-EB4BEB97ED8F}" type="presOf" srcId="{0A8C89DA-C04A-45E0-97AD-C8F0B8E01B34}" destId="{5EF2E461-E1BF-4B57-82DC-4DB1E85C9586}" srcOrd="0" destOrd="0" presId="urn:microsoft.com/office/officeart/2005/8/layout/process4"/>
    <dgm:cxn modelId="{06EB98B4-2778-4CA8-866A-7048414CD122}" type="presOf" srcId="{08B836F5-AD70-47B3-9EA2-30C85E971A95}" destId="{2E010E1C-3ECD-4ED5-A504-A4499529BB9E}" srcOrd="0" destOrd="0" presId="urn:microsoft.com/office/officeart/2005/8/layout/process4"/>
    <dgm:cxn modelId="{0CB114BC-B4C2-410C-B961-EFE405710497}" type="presOf" srcId="{121935DE-DA22-46A4-BE2D-5A73B303B9A8}" destId="{35E85B5E-4EA7-4100-9700-7645EF868B83}" srcOrd="0" destOrd="0" presId="urn:microsoft.com/office/officeart/2005/8/layout/process4"/>
    <dgm:cxn modelId="{D85686DB-EF63-4A7C-898A-F4941B04715C}" type="presOf" srcId="{79BC9A4F-CD58-420D-B325-714EFEB3F644}" destId="{A3BCEDD4-69E1-4834-8398-C63C2A841777}" srcOrd="0" destOrd="0" presId="urn:microsoft.com/office/officeart/2005/8/layout/process4"/>
    <dgm:cxn modelId="{AF0882F0-E7A0-4D13-9946-0CA6AE9DDBF1}" type="presOf" srcId="{08B836F5-AD70-47B3-9EA2-30C85E971A95}" destId="{A4E4034A-FCFE-494C-BC85-A865AB1C3DC9}" srcOrd="1" destOrd="0" presId="urn:microsoft.com/office/officeart/2005/8/layout/process4"/>
    <dgm:cxn modelId="{07A585FA-08EA-4E86-A867-D4AEAD110EA4}" type="presOf" srcId="{9F8E10B8-2B20-46AC-8482-7717DB9FC375}" destId="{49B59750-5A0A-4BC7-B185-EA0692281C86}" srcOrd="1" destOrd="0" presId="urn:microsoft.com/office/officeart/2005/8/layout/process4"/>
    <dgm:cxn modelId="{787ABDFA-FADE-4B43-90AB-F89E5B4B1277}" type="presOf" srcId="{9F8E10B8-2B20-46AC-8482-7717DB9FC375}" destId="{D7DCA373-87F9-4243-B0B7-9DF1DAF8AA4B}" srcOrd="0" destOrd="0" presId="urn:microsoft.com/office/officeart/2005/8/layout/process4"/>
    <dgm:cxn modelId="{D46D7686-2AA4-4EFC-A140-437B09BF5E82}" type="presParOf" srcId="{A3BCEDD4-69E1-4834-8398-C63C2A841777}" destId="{528A71F8-E690-47F1-88E1-DFC726AEBDC2}" srcOrd="0" destOrd="0" presId="urn:microsoft.com/office/officeart/2005/8/layout/process4"/>
    <dgm:cxn modelId="{A1D03DF4-F93A-4B92-8B47-1DD2D5EBD6D1}" type="presParOf" srcId="{528A71F8-E690-47F1-88E1-DFC726AEBDC2}" destId="{D7DCA373-87F9-4243-B0B7-9DF1DAF8AA4B}" srcOrd="0" destOrd="0" presId="urn:microsoft.com/office/officeart/2005/8/layout/process4"/>
    <dgm:cxn modelId="{6956405A-10C3-4D2C-BD1C-F7B383F4CA3E}" type="presParOf" srcId="{528A71F8-E690-47F1-88E1-DFC726AEBDC2}" destId="{49B59750-5A0A-4BC7-B185-EA0692281C86}" srcOrd="1" destOrd="0" presId="urn:microsoft.com/office/officeart/2005/8/layout/process4"/>
    <dgm:cxn modelId="{278BD423-2FB3-4C91-93E2-F18ECDAD5BCA}" type="presParOf" srcId="{528A71F8-E690-47F1-88E1-DFC726AEBDC2}" destId="{941FC404-C15A-468C-814D-8F1F42309A40}" srcOrd="2" destOrd="0" presId="urn:microsoft.com/office/officeart/2005/8/layout/process4"/>
    <dgm:cxn modelId="{2DAC191E-8D21-4C94-AE72-12963D20E9D6}" type="presParOf" srcId="{941FC404-C15A-468C-814D-8F1F42309A40}" destId="{35E85B5E-4EA7-4100-9700-7645EF868B83}" srcOrd="0" destOrd="0" presId="urn:microsoft.com/office/officeart/2005/8/layout/process4"/>
    <dgm:cxn modelId="{5BC321AB-FE70-4C73-B588-D5FE72852332}" type="presParOf" srcId="{A3BCEDD4-69E1-4834-8398-C63C2A841777}" destId="{A1AF6752-1136-43EB-AAEE-0F46409147C3}" srcOrd="1" destOrd="0" presId="urn:microsoft.com/office/officeart/2005/8/layout/process4"/>
    <dgm:cxn modelId="{388D8960-D28B-4829-B787-76C3BEE95301}" type="presParOf" srcId="{A3BCEDD4-69E1-4834-8398-C63C2A841777}" destId="{8F2BF3DC-5DD6-4672-AA5E-FA20915E2209}" srcOrd="2" destOrd="0" presId="urn:microsoft.com/office/officeart/2005/8/layout/process4"/>
    <dgm:cxn modelId="{4F54E23A-675D-471C-86E8-8E270980E72F}" type="presParOf" srcId="{8F2BF3DC-5DD6-4672-AA5E-FA20915E2209}" destId="{2E010E1C-3ECD-4ED5-A504-A4499529BB9E}" srcOrd="0" destOrd="0" presId="urn:microsoft.com/office/officeart/2005/8/layout/process4"/>
    <dgm:cxn modelId="{C1D15325-EC75-40E1-BD5A-BFF91D91BB96}" type="presParOf" srcId="{8F2BF3DC-5DD6-4672-AA5E-FA20915E2209}" destId="{A4E4034A-FCFE-494C-BC85-A865AB1C3DC9}" srcOrd="1" destOrd="0" presId="urn:microsoft.com/office/officeart/2005/8/layout/process4"/>
    <dgm:cxn modelId="{6FBEE70F-4CA1-47BD-AABB-69AD806C9986}" type="presParOf" srcId="{8F2BF3DC-5DD6-4672-AA5E-FA20915E2209}" destId="{9BBC307E-9229-4E92-8D4A-0711B69117D9}" srcOrd="2" destOrd="0" presId="urn:microsoft.com/office/officeart/2005/8/layout/process4"/>
    <dgm:cxn modelId="{29C34B58-0224-4537-811E-DD30CAB1497C}" type="presParOf" srcId="{9BBC307E-9229-4E92-8D4A-0711B69117D9}" destId="{5EF2E461-E1BF-4B57-82DC-4DB1E85C95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b="1" dirty="0">
              <a:solidFill>
                <a:schemeClr val="tx1"/>
              </a:solidFill>
            </a:rPr>
            <a:t>1. Word Choice</a:t>
          </a: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endParaRPr lang="en-US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endParaRPr lang="en-US"/>
        </a:p>
      </dgm:t>
    </dgm:pt>
    <dgm:pt modelId="{0A8C89DA-C04A-45E0-97AD-C8F0B8E01B34}">
      <dgm:prSet phldrT="[Text]" custT="1"/>
      <dgm:spPr>
        <a:solidFill>
          <a:schemeClr val="bg1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800" i="1" dirty="0"/>
            <a:t>obnoxious</a:t>
          </a:r>
          <a:r>
            <a:rPr lang="en-US" sz="2800" i="0" dirty="0"/>
            <a:t> (negative) vs. </a:t>
          </a:r>
          <a:r>
            <a:rPr lang="en-US" sz="2800" i="1" dirty="0">
              <a:highlight>
                <a:srgbClr val="F2E2D2"/>
              </a:highlight>
            </a:rPr>
            <a:t>energetic</a:t>
          </a:r>
          <a:r>
            <a:rPr lang="en-US" sz="2800" i="0" dirty="0">
              <a:highlight>
                <a:srgbClr val="F2E2D2"/>
              </a:highlight>
            </a:rPr>
            <a:t> (positive)</a:t>
          </a:r>
        </a:p>
      </dgm:t>
    </dgm:pt>
    <dgm:pt modelId="{8508AF87-653D-4EC5-BF03-3FA598638726}" type="parTrans" cxnId="{492EA958-B116-4392-997F-9E55AB69B7F3}">
      <dgm:prSet/>
      <dgm:spPr/>
      <dgm:t>
        <a:bodyPr/>
        <a:lstStyle/>
        <a:p>
          <a:endParaRPr lang="en-US"/>
        </a:p>
      </dgm:t>
    </dgm:pt>
    <dgm:pt modelId="{1CB37B01-3662-4649-995F-4F8B1524E4B5}" type="sibTrans" cxnId="{492EA958-B116-4392-997F-9E55AB69B7F3}">
      <dgm:prSet/>
      <dgm:spPr/>
      <dgm:t>
        <a:bodyPr/>
        <a:lstStyle/>
        <a:p>
          <a:endParaRPr lang="en-US"/>
        </a:p>
      </dgm:t>
    </dgm:pt>
    <dgm:pt modelId="{9F8E10B8-2B20-46AC-8482-7717DB9FC375}">
      <dgm:prSet phldrT="[Text]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b="1" dirty="0">
              <a:solidFill>
                <a:schemeClr val="tx1"/>
              </a:solidFill>
            </a:rPr>
            <a:t>2. Details</a:t>
          </a:r>
        </a:p>
      </dgm:t>
    </dgm:pt>
    <dgm:pt modelId="{590E4601-4E68-4CDB-8A3E-9FA5D1EC4D10}" type="parTrans" cxnId="{5E57567A-1246-45F8-86B8-5F9BF97480D5}">
      <dgm:prSet/>
      <dgm:spPr/>
      <dgm:t>
        <a:bodyPr/>
        <a:lstStyle/>
        <a:p>
          <a:endParaRPr lang="en-US"/>
        </a:p>
      </dgm:t>
    </dgm:pt>
    <dgm:pt modelId="{A68C797A-EEBB-48D2-AA95-D3D9A9DFE2ED}" type="sibTrans" cxnId="{5E57567A-1246-45F8-86B8-5F9BF97480D5}">
      <dgm:prSet/>
      <dgm:spPr/>
      <dgm:t>
        <a:bodyPr/>
        <a:lstStyle/>
        <a:p>
          <a:endParaRPr lang="en-US"/>
        </a:p>
      </dgm:t>
    </dgm:pt>
    <dgm:pt modelId="{121935DE-DA22-46A4-BE2D-5A73B303B9A8}">
      <dgm:prSet phldrT="[Text]" custT="1"/>
      <dgm:spPr>
        <a:solidFill>
          <a:schemeClr val="bg1">
            <a:alpha val="90000"/>
          </a:schemeClr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800" dirty="0"/>
            <a:t>positive words + positive details = positive tone</a:t>
          </a:r>
        </a:p>
      </dgm:t>
    </dgm:pt>
    <dgm:pt modelId="{679D81A3-F11C-426A-B86B-0ACBC13B4BA5}" type="parTrans" cxnId="{35E94E1A-88AD-4FF4-A397-92CA3D0B58C7}">
      <dgm:prSet/>
      <dgm:spPr/>
      <dgm:t>
        <a:bodyPr/>
        <a:lstStyle/>
        <a:p>
          <a:endParaRPr lang="en-US"/>
        </a:p>
      </dgm:t>
    </dgm:pt>
    <dgm:pt modelId="{6C7CE3C4-3A2C-438E-A6CC-4EDC65E1B371}" type="sibTrans" cxnId="{35E94E1A-88AD-4FF4-A397-92CA3D0B58C7}">
      <dgm:prSet/>
      <dgm:spPr/>
      <dgm:t>
        <a:bodyPr/>
        <a:lstStyle/>
        <a:p>
          <a:endParaRPr lang="en-US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528A71F8-E690-47F1-88E1-DFC726AEBDC2}" type="pres">
      <dgm:prSet presAssocID="{9F8E10B8-2B20-46AC-8482-7717DB9FC375}" presName="boxAndChildren" presStyleCnt="0"/>
      <dgm:spPr/>
    </dgm:pt>
    <dgm:pt modelId="{D7DCA373-87F9-4243-B0B7-9DF1DAF8AA4B}" type="pres">
      <dgm:prSet presAssocID="{9F8E10B8-2B20-46AC-8482-7717DB9FC375}" presName="parentTextBox" presStyleLbl="node1" presStyleIdx="0" presStyleCnt="2"/>
      <dgm:spPr/>
    </dgm:pt>
    <dgm:pt modelId="{49B59750-5A0A-4BC7-B185-EA0692281C86}" type="pres">
      <dgm:prSet presAssocID="{9F8E10B8-2B20-46AC-8482-7717DB9FC375}" presName="entireBox" presStyleLbl="node1" presStyleIdx="0" presStyleCnt="2"/>
      <dgm:spPr/>
    </dgm:pt>
    <dgm:pt modelId="{941FC404-C15A-468C-814D-8F1F42309A40}" type="pres">
      <dgm:prSet presAssocID="{9F8E10B8-2B20-46AC-8482-7717DB9FC375}" presName="descendantBox" presStyleCnt="0"/>
      <dgm:spPr/>
    </dgm:pt>
    <dgm:pt modelId="{35E85B5E-4EA7-4100-9700-7645EF868B83}" type="pres">
      <dgm:prSet presAssocID="{121935DE-DA22-46A4-BE2D-5A73B303B9A8}" presName="childTextBox" presStyleLbl="fgAccFollowNode1" presStyleIdx="0" presStyleCnt="2" custLinFactNeighborX="-159" custLinFactNeighborY="4464">
        <dgm:presLayoutVars>
          <dgm:bulletEnabled val="1"/>
        </dgm:presLayoutVars>
      </dgm:prSet>
      <dgm:spPr/>
    </dgm:pt>
    <dgm:pt modelId="{A1AF6752-1136-43EB-AAEE-0F46409147C3}" type="pres">
      <dgm:prSet presAssocID="{9D1FAC7C-CBB4-44B9-BC97-C73DA9D569A3}" presName="sp" presStyleCnt="0"/>
      <dgm:spPr/>
    </dgm:pt>
    <dgm:pt modelId="{8F2BF3DC-5DD6-4672-AA5E-FA20915E2209}" type="pres">
      <dgm:prSet presAssocID="{08B836F5-AD70-47B3-9EA2-30C85E971A95}" presName="arrowAndChildren" presStyleCnt="0"/>
      <dgm:spPr/>
    </dgm:pt>
    <dgm:pt modelId="{2E010E1C-3ECD-4ED5-A504-A4499529BB9E}" type="pres">
      <dgm:prSet presAssocID="{08B836F5-AD70-47B3-9EA2-30C85E971A95}" presName="parentTextArrow" presStyleLbl="node1" presStyleIdx="0" presStyleCnt="2"/>
      <dgm:spPr/>
    </dgm:pt>
    <dgm:pt modelId="{A4E4034A-FCFE-494C-BC85-A865AB1C3DC9}" type="pres">
      <dgm:prSet presAssocID="{08B836F5-AD70-47B3-9EA2-30C85E971A95}" presName="arrow" presStyleLbl="node1" presStyleIdx="1" presStyleCnt="2" custLinFactNeighborY="-3385"/>
      <dgm:spPr/>
    </dgm:pt>
    <dgm:pt modelId="{9BBC307E-9229-4E92-8D4A-0711B69117D9}" type="pres">
      <dgm:prSet presAssocID="{08B836F5-AD70-47B3-9EA2-30C85E971A95}" presName="descendantArrow" presStyleCnt="0"/>
      <dgm:spPr/>
    </dgm:pt>
    <dgm:pt modelId="{5EF2E461-E1BF-4B57-82DC-4DB1E85C9586}" type="pres">
      <dgm:prSet presAssocID="{0A8C89DA-C04A-45E0-97AD-C8F0B8E01B34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35E94E1A-88AD-4FF4-A397-92CA3D0B58C7}" srcId="{9F8E10B8-2B20-46AC-8482-7717DB9FC375}" destId="{121935DE-DA22-46A4-BE2D-5A73B303B9A8}" srcOrd="0" destOrd="0" parTransId="{679D81A3-F11C-426A-B86B-0ACBC13B4BA5}" sibTransId="{6C7CE3C4-3A2C-438E-A6CC-4EDC65E1B371}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492EA958-B116-4392-997F-9E55AB69B7F3}" srcId="{08B836F5-AD70-47B3-9EA2-30C85E971A95}" destId="{0A8C89DA-C04A-45E0-97AD-C8F0B8E01B34}" srcOrd="0" destOrd="0" parTransId="{8508AF87-653D-4EC5-BF03-3FA598638726}" sibTransId="{1CB37B01-3662-4649-995F-4F8B1524E4B5}"/>
    <dgm:cxn modelId="{5E57567A-1246-45F8-86B8-5F9BF97480D5}" srcId="{79BC9A4F-CD58-420D-B325-714EFEB3F644}" destId="{9F8E10B8-2B20-46AC-8482-7717DB9FC375}" srcOrd="1" destOrd="0" parTransId="{590E4601-4E68-4CDB-8A3E-9FA5D1EC4D10}" sibTransId="{A68C797A-EEBB-48D2-AA95-D3D9A9DFE2ED}"/>
    <dgm:cxn modelId="{96EAE4AC-B911-4C3C-AC35-EB4BEB97ED8F}" type="presOf" srcId="{0A8C89DA-C04A-45E0-97AD-C8F0B8E01B34}" destId="{5EF2E461-E1BF-4B57-82DC-4DB1E85C9586}" srcOrd="0" destOrd="0" presId="urn:microsoft.com/office/officeart/2005/8/layout/process4"/>
    <dgm:cxn modelId="{06EB98B4-2778-4CA8-866A-7048414CD122}" type="presOf" srcId="{08B836F5-AD70-47B3-9EA2-30C85E971A95}" destId="{2E010E1C-3ECD-4ED5-A504-A4499529BB9E}" srcOrd="0" destOrd="0" presId="urn:microsoft.com/office/officeart/2005/8/layout/process4"/>
    <dgm:cxn modelId="{0CB114BC-B4C2-410C-B961-EFE405710497}" type="presOf" srcId="{121935DE-DA22-46A4-BE2D-5A73B303B9A8}" destId="{35E85B5E-4EA7-4100-9700-7645EF868B83}" srcOrd="0" destOrd="0" presId="urn:microsoft.com/office/officeart/2005/8/layout/process4"/>
    <dgm:cxn modelId="{D85686DB-EF63-4A7C-898A-F4941B04715C}" type="presOf" srcId="{79BC9A4F-CD58-420D-B325-714EFEB3F644}" destId="{A3BCEDD4-69E1-4834-8398-C63C2A841777}" srcOrd="0" destOrd="0" presId="urn:microsoft.com/office/officeart/2005/8/layout/process4"/>
    <dgm:cxn modelId="{AF0882F0-E7A0-4D13-9946-0CA6AE9DDBF1}" type="presOf" srcId="{08B836F5-AD70-47B3-9EA2-30C85E971A95}" destId="{A4E4034A-FCFE-494C-BC85-A865AB1C3DC9}" srcOrd="1" destOrd="0" presId="urn:microsoft.com/office/officeart/2005/8/layout/process4"/>
    <dgm:cxn modelId="{07A585FA-08EA-4E86-A867-D4AEAD110EA4}" type="presOf" srcId="{9F8E10B8-2B20-46AC-8482-7717DB9FC375}" destId="{49B59750-5A0A-4BC7-B185-EA0692281C86}" srcOrd="1" destOrd="0" presId="urn:microsoft.com/office/officeart/2005/8/layout/process4"/>
    <dgm:cxn modelId="{787ABDFA-FADE-4B43-90AB-F89E5B4B1277}" type="presOf" srcId="{9F8E10B8-2B20-46AC-8482-7717DB9FC375}" destId="{D7DCA373-87F9-4243-B0B7-9DF1DAF8AA4B}" srcOrd="0" destOrd="0" presId="urn:microsoft.com/office/officeart/2005/8/layout/process4"/>
    <dgm:cxn modelId="{D46D7686-2AA4-4EFC-A140-437B09BF5E82}" type="presParOf" srcId="{A3BCEDD4-69E1-4834-8398-C63C2A841777}" destId="{528A71F8-E690-47F1-88E1-DFC726AEBDC2}" srcOrd="0" destOrd="0" presId="urn:microsoft.com/office/officeart/2005/8/layout/process4"/>
    <dgm:cxn modelId="{A1D03DF4-F93A-4B92-8B47-1DD2D5EBD6D1}" type="presParOf" srcId="{528A71F8-E690-47F1-88E1-DFC726AEBDC2}" destId="{D7DCA373-87F9-4243-B0B7-9DF1DAF8AA4B}" srcOrd="0" destOrd="0" presId="urn:microsoft.com/office/officeart/2005/8/layout/process4"/>
    <dgm:cxn modelId="{6956405A-10C3-4D2C-BD1C-F7B383F4CA3E}" type="presParOf" srcId="{528A71F8-E690-47F1-88E1-DFC726AEBDC2}" destId="{49B59750-5A0A-4BC7-B185-EA0692281C86}" srcOrd="1" destOrd="0" presId="urn:microsoft.com/office/officeart/2005/8/layout/process4"/>
    <dgm:cxn modelId="{278BD423-2FB3-4C91-93E2-F18ECDAD5BCA}" type="presParOf" srcId="{528A71F8-E690-47F1-88E1-DFC726AEBDC2}" destId="{941FC404-C15A-468C-814D-8F1F42309A40}" srcOrd="2" destOrd="0" presId="urn:microsoft.com/office/officeart/2005/8/layout/process4"/>
    <dgm:cxn modelId="{2DAC191E-8D21-4C94-AE72-12963D20E9D6}" type="presParOf" srcId="{941FC404-C15A-468C-814D-8F1F42309A40}" destId="{35E85B5E-4EA7-4100-9700-7645EF868B83}" srcOrd="0" destOrd="0" presId="urn:microsoft.com/office/officeart/2005/8/layout/process4"/>
    <dgm:cxn modelId="{5BC321AB-FE70-4C73-B588-D5FE72852332}" type="presParOf" srcId="{A3BCEDD4-69E1-4834-8398-C63C2A841777}" destId="{A1AF6752-1136-43EB-AAEE-0F46409147C3}" srcOrd="1" destOrd="0" presId="urn:microsoft.com/office/officeart/2005/8/layout/process4"/>
    <dgm:cxn modelId="{388D8960-D28B-4829-B787-76C3BEE95301}" type="presParOf" srcId="{A3BCEDD4-69E1-4834-8398-C63C2A841777}" destId="{8F2BF3DC-5DD6-4672-AA5E-FA20915E2209}" srcOrd="2" destOrd="0" presId="urn:microsoft.com/office/officeart/2005/8/layout/process4"/>
    <dgm:cxn modelId="{4F54E23A-675D-471C-86E8-8E270980E72F}" type="presParOf" srcId="{8F2BF3DC-5DD6-4672-AA5E-FA20915E2209}" destId="{2E010E1C-3ECD-4ED5-A504-A4499529BB9E}" srcOrd="0" destOrd="0" presId="urn:microsoft.com/office/officeart/2005/8/layout/process4"/>
    <dgm:cxn modelId="{C1D15325-EC75-40E1-BD5A-BFF91D91BB96}" type="presParOf" srcId="{8F2BF3DC-5DD6-4672-AA5E-FA20915E2209}" destId="{A4E4034A-FCFE-494C-BC85-A865AB1C3DC9}" srcOrd="1" destOrd="0" presId="urn:microsoft.com/office/officeart/2005/8/layout/process4"/>
    <dgm:cxn modelId="{6FBEE70F-4CA1-47BD-AABB-69AD806C9986}" type="presParOf" srcId="{8F2BF3DC-5DD6-4672-AA5E-FA20915E2209}" destId="{9BBC307E-9229-4E92-8D4A-0711B69117D9}" srcOrd="2" destOrd="0" presId="urn:microsoft.com/office/officeart/2005/8/layout/process4"/>
    <dgm:cxn modelId="{29C34B58-0224-4537-811E-DD30CAB1497C}" type="presParOf" srcId="{9BBC307E-9229-4E92-8D4A-0711B69117D9}" destId="{5EF2E461-E1BF-4B57-82DC-4DB1E85C95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9BC9A4F-CD58-420D-B325-714EFEB3F644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8B836F5-AD70-47B3-9EA2-30C85E971A95}">
      <dgm:prSet phldrT="[Text]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b="1" dirty="0">
              <a:solidFill>
                <a:schemeClr val="tx1"/>
              </a:solidFill>
            </a:rPr>
            <a:t>1. Word Choice</a:t>
          </a:r>
        </a:p>
      </dgm:t>
    </dgm:pt>
    <dgm:pt modelId="{9D8BFF02-A7E6-462A-BE90-7D950EAEFEA8}" type="parTrans" cxnId="{C02F8167-865B-4C55-846F-61C5E2F3C659}">
      <dgm:prSet/>
      <dgm:spPr/>
      <dgm:t>
        <a:bodyPr/>
        <a:lstStyle/>
        <a:p>
          <a:endParaRPr lang="en-US"/>
        </a:p>
      </dgm:t>
    </dgm:pt>
    <dgm:pt modelId="{9D1FAC7C-CBB4-44B9-BC97-C73DA9D569A3}" type="sibTrans" cxnId="{C02F8167-865B-4C55-846F-61C5E2F3C659}">
      <dgm:prSet/>
      <dgm:spPr/>
      <dgm:t>
        <a:bodyPr/>
        <a:lstStyle/>
        <a:p>
          <a:endParaRPr lang="en-US"/>
        </a:p>
      </dgm:t>
    </dgm:pt>
    <dgm:pt modelId="{0A8C89DA-C04A-45E0-97AD-C8F0B8E01B34}">
      <dgm:prSet phldrT="[Text]" custT="1"/>
      <dgm:spPr>
        <a:solidFill>
          <a:schemeClr val="bg1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800" i="1" dirty="0"/>
            <a:t>bossy</a:t>
          </a:r>
          <a:r>
            <a:rPr lang="en-US" sz="2800" dirty="0"/>
            <a:t> (negative) vs. </a:t>
          </a:r>
          <a:r>
            <a:rPr lang="en-US" sz="2800" i="1" dirty="0">
              <a:highlight>
                <a:srgbClr val="F2E2D2"/>
              </a:highlight>
            </a:rPr>
            <a:t>authoritative</a:t>
          </a:r>
          <a:r>
            <a:rPr lang="en-US" sz="2800" dirty="0">
              <a:highlight>
                <a:srgbClr val="F2E2D2"/>
              </a:highlight>
            </a:rPr>
            <a:t> (neutral)</a:t>
          </a:r>
        </a:p>
      </dgm:t>
    </dgm:pt>
    <dgm:pt modelId="{8508AF87-653D-4EC5-BF03-3FA598638726}" type="parTrans" cxnId="{492EA958-B116-4392-997F-9E55AB69B7F3}">
      <dgm:prSet/>
      <dgm:spPr/>
      <dgm:t>
        <a:bodyPr/>
        <a:lstStyle/>
        <a:p>
          <a:endParaRPr lang="en-US"/>
        </a:p>
      </dgm:t>
    </dgm:pt>
    <dgm:pt modelId="{1CB37B01-3662-4649-995F-4F8B1524E4B5}" type="sibTrans" cxnId="{492EA958-B116-4392-997F-9E55AB69B7F3}">
      <dgm:prSet/>
      <dgm:spPr/>
      <dgm:t>
        <a:bodyPr/>
        <a:lstStyle/>
        <a:p>
          <a:endParaRPr lang="en-US"/>
        </a:p>
      </dgm:t>
    </dgm:pt>
    <dgm:pt modelId="{9F8E10B8-2B20-46AC-8482-7717DB9FC375}">
      <dgm:prSet phldrT="[Text]"/>
      <dgm:spPr>
        <a:solidFill>
          <a:srgbClr val="C7D4CB"/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b="1" dirty="0">
              <a:solidFill>
                <a:schemeClr val="tx1"/>
              </a:solidFill>
            </a:rPr>
            <a:t>2. Details</a:t>
          </a:r>
        </a:p>
      </dgm:t>
    </dgm:pt>
    <dgm:pt modelId="{590E4601-4E68-4CDB-8A3E-9FA5D1EC4D10}" type="parTrans" cxnId="{5E57567A-1246-45F8-86B8-5F9BF97480D5}">
      <dgm:prSet/>
      <dgm:spPr/>
      <dgm:t>
        <a:bodyPr/>
        <a:lstStyle/>
        <a:p>
          <a:endParaRPr lang="en-US"/>
        </a:p>
      </dgm:t>
    </dgm:pt>
    <dgm:pt modelId="{A68C797A-EEBB-48D2-AA95-D3D9A9DFE2ED}" type="sibTrans" cxnId="{5E57567A-1246-45F8-86B8-5F9BF97480D5}">
      <dgm:prSet/>
      <dgm:spPr/>
      <dgm:t>
        <a:bodyPr/>
        <a:lstStyle/>
        <a:p>
          <a:endParaRPr lang="en-US"/>
        </a:p>
      </dgm:t>
    </dgm:pt>
    <dgm:pt modelId="{121935DE-DA22-46A4-BE2D-5A73B303B9A8}">
      <dgm:prSet phldrT="[Text]" custT="1"/>
      <dgm:spPr>
        <a:solidFill>
          <a:schemeClr val="bg1">
            <a:alpha val="90000"/>
          </a:schemeClr>
        </a:solidFill>
        <a:ln>
          <a:solidFill>
            <a:srgbClr val="C7D4CB"/>
          </a:solidFill>
        </a:ln>
      </dgm:spPr>
      <dgm:t>
        <a:bodyPr/>
        <a:lstStyle/>
        <a:p>
          <a:pPr algn="l"/>
          <a:r>
            <a:rPr lang="en-US" sz="2800" dirty="0"/>
            <a:t>neutral words + neutral details = neutral tone</a:t>
          </a:r>
        </a:p>
      </dgm:t>
    </dgm:pt>
    <dgm:pt modelId="{679D81A3-F11C-426A-B86B-0ACBC13B4BA5}" type="parTrans" cxnId="{35E94E1A-88AD-4FF4-A397-92CA3D0B58C7}">
      <dgm:prSet/>
      <dgm:spPr/>
      <dgm:t>
        <a:bodyPr/>
        <a:lstStyle/>
        <a:p>
          <a:endParaRPr lang="en-US"/>
        </a:p>
      </dgm:t>
    </dgm:pt>
    <dgm:pt modelId="{6C7CE3C4-3A2C-438E-A6CC-4EDC65E1B371}" type="sibTrans" cxnId="{35E94E1A-88AD-4FF4-A397-92CA3D0B58C7}">
      <dgm:prSet/>
      <dgm:spPr/>
      <dgm:t>
        <a:bodyPr/>
        <a:lstStyle/>
        <a:p>
          <a:endParaRPr lang="en-US"/>
        </a:p>
      </dgm:t>
    </dgm:pt>
    <dgm:pt modelId="{A3BCEDD4-69E1-4834-8398-C63C2A841777}" type="pres">
      <dgm:prSet presAssocID="{79BC9A4F-CD58-420D-B325-714EFEB3F644}" presName="Name0" presStyleCnt="0">
        <dgm:presLayoutVars>
          <dgm:dir/>
          <dgm:animLvl val="lvl"/>
          <dgm:resizeHandles val="exact"/>
        </dgm:presLayoutVars>
      </dgm:prSet>
      <dgm:spPr/>
    </dgm:pt>
    <dgm:pt modelId="{528A71F8-E690-47F1-88E1-DFC726AEBDC2}" type="pres">
      <dgm:prSet presAssocID="{9F8E10B8-2B20-46AC-8482-7717DB9FC375}" presName="boxAndChildren" presStyleCnt="0"/>
      <dgm:spPr/>
    </dgm:pt>
    <dgm:pt modelId="{D7DCA373-87F9-4243-B0B7-9DF1DAF8AA4B}" type="pres">
      <dgm:prSet presAssocID="{9F8E10B8-2B20-46AC-8482-7717DB9FC375}" presName="parentTextBox" presStyleLbl="node1" presStyleIdx="0" presStyleCnt="2"/>
      <dgm:spPr/>
    </dgm:pt>
    <dgm:pt modelId="{49B59750-5A0A-4BC7-B185-EA0692281C86}" type="pres">
      <dgm:prSet presAssocID="{9F8E10B8-2B20-46AC-8482-7717DB9FC375}" presName="entireBox" presStyleLbl="node1" presStyleIdx="0" presStyleCnt="2"/>
      <dgm:spPr/>
    </dgm:pt>
    <dgm:pt modelId="{941FC404-C15A-468C-814D-8F1F42309A40}" type="pres">
      <dgm:prSet presAssocID="{9F8E10B8-2B20-46AC-8482-7717DB9FC375}" presName="descendantBox" presStyleCnt="0"/>
      <dgm:spPr/>
    </dgm:pt>
    <dgm:pt modelId="{35E85B5E-4EA7-4100-9700-7645EF868B83}" type="pres">
      <dgm:prSet presAssocID="{121935DE-DA22-46A4-BE2D-5A73B303B9A8}" presName="childTextBox" presStyleLbl="fgAccFollowNode1" presStyleIdx="0" presStyleCnt="2" custLinFactNeighborX="-159" custLinFactNeighborY="4464">
        <dgm:presLayoutVars>
          <dgm:bulletEnabled val="1"/>
        </dgm:presLayoutVars>
      </dgm:prSet>
      <dgm:spPr/>
    </dgm:pt>
    <dgm:pt modelId="{A1AF6752-1136-43EB-AAEE-0F46409147C3}" type="pres">
      <dgm:prSet presAssocID="{9D1FAC7C-CBB4-44B9-BC97-C73DA9D569A3}" presName="sp" presStyleCnt="0"/>
      <dgm:spPr/>
    </dgm:pt>
    <dgm:pt modelId="{8F2BF3DC-5DD6-4672-AA5E-FA20915E2209}" type="pres">
      <dgm:prSet presAssocID="{08B836F5-AD70-47B3-9EA2-30C85E971A95}" presName="arrowAndChildren" presStyleCnt="0"/>
      <dgm:spPr/>
    </dgm:pt>
    <dgm:pt modelId="{2E010E1C-3ECD-4ED5-A504-A4499529BB9E}" type="pres">
      <dgm:prSet presAssocID="{08B836F5-AD70-47B3-9EA2-30C85E971A95}" presName="parentTextArrow" presStyleLbl="node1" presStyleIdx="0" presStyleCnt="2"/>
      <dgm:spPr/>
    </dgm:pt>
    <dgm:pt modelId="{A4E4034A-FCFE-494C-BC85-A865AB1C3DC9}" type="pres">
      <dgm:prSet presAssocID="{08B836F5-AD70-47B3-9EA2-30C85E971A95}" presName="arrow" presStyleLbl="node1" presStyleIdx="1" presStyleCnt="2" custLinFactNeighborY="-3385"/>
      <dgm:spPr/>
    </dgm:pt>
    <dgm:pt modelId="{9BBC307E-9229-4E92-8D4A-0711B69117D9}" type="pres">
      <dgm:prSet presAssocID="{08B836F5-AD70-47B3-9EA2-30C85E971A95}" presName="descendantArrow" presStyleCnt="0"/>
      <dgm:spPr/>
    </dgm:pt>
    <dgm:pt modelId="{5EF2E461-E1BF-4B57-82DC-4DB1E85C9586}" type="pres">
      <dgm:prSet presAssocID="{0A8C89DA-C04A-45E0-97AD-C8F0B8E01B34}" presName="childTextArrow" presStyleLbl="fgAccFollowNode1" presStyleIdx="1" presStyleCnt="2">
        <dgm:presLayoutVars>
          <dgm:bulletEnabled val="1"/>
        </dgm:presLayoutVars>
      </dgm:prSet>
      <dgm:spPr/>
    </dgm:pt>
  </dgm:ptLst>
  <dgm:cxnLst>
    <dgm:cxn modelId="{35E94E1A-88AD-4FF4-A397-92CA3D0B58C7}" srcId="{9F8E10B8-2B20-46AC-8482-7717DB9FC375}" destId="{121935DE-DA22-46A4-BE2D-5A73B303B9A8}" srcOrd="0" destOrd="0" parTransId="{679D81A3-F11C-426A-B86B-0ACBC13B4BA5}" sibTransId="{6C7CE3C4-3A2C-438E-A6CC-4EDC65E1B371}"/>
    <dgm:cxn modelId="{C02F8167-865B-4C55-846F-61C5E2F3C659}" srcId="{79BC9A4F-CD58-420D-B325-714EFEB3F644}" destId="{08B836F5-AD70-47B3-9EA2-30C85E971A95}" srcOrd="0" destOrd="0" parTransId="{9D8BFF02-A7E6-462A-BE90-7D950EAEFEA8}" sibTransId="{9D1FAC7C-CBB4-44B9-BC97-C73DA9D569A3}"/>
    <dgm:cxn modelId="{492EA958-B116-4392-997F-9E55AB69B7F3}" srcId="{08B836F5-AD70-47B3-9EA2-30C85E971A95}" destId="{0A8C89DA-C04A-45E0-97AD-C8F0B8E01B34}" srcOrd="0" destOrd="0" parTransId="{8508AF87-653D-4EC5-BF03-3FA598638726}" sibTransId="{1CB37B01-3662-4649-995F-4F8B1524E4B5}"/>
    <dgm:cxn modelId="{5E57567A-1246-45F8-86B8-5F9BF97480D5}" srcId="{79BC9A4F-CD58-420D-B325-714EFEB3F644}" destId="{9F8E10B8-2B20-46AC-8482-7717DB9FC375}" srcOrd="1" destOrd="0" parTransId="{590E4601-4E68-4CDB-8A3E-9FA5D1EC4D10}" sibTransId="{A68C797A-EEBB-48D2-AA95-D3D9A9DFE2ED}"/>
    <dgm:cxn modelId="{96EAE4AC-B911-4C3C-AC35-EB4BEB97ED8F}" type="presOf" srcId="{0A8C89DA-C04A-45E0-97AD-C8F0B8E01B34}" destId="{5EF2E461-E1BF-4B57-82DC-4DB1E85C9586}" srcOrd="0" destOrd="0" presId="urn:microsoft.com/office/officeart/2005/8/layout/process4"/>
    <dgm:cxn modelId="{06EB98B4-2778-4CA8-866A-7048414CD122}" type="presOf" srcId="{08B836F5-AD70-47B3-9EA2-30C85E971A95}" destId="{2E010E1C-3ECD-4ED5-A504-A4499529BB9E}" srcOrd="0" destOrd="0" presId="urn:microsoft.com/office/officeart/2005/8/layout/process4"/>
    <dgm:cxn modelId="{0CB114BC-B4C2-410C-B961-EFE405710497}" type="presOf" srcId="{121935DE-DA22-46A4-BE2D-5A73B303B9A8}" destId="{35E85B5E-4EA7-4100-9700-7645EF868B83}" srcOrd="0" destOrd="0" presId="urn:microsoft.com/office/officeart/2005/8/layout/process4"/>
    <dgm:cxn modelId="{D85686DB-EF63-4A7C-898A-F4941B04715C}" type="presOf" srcId="{79BC9A4F-CD58-420D-B325-714EFEB3F644}" destId="{A3BCEDD4-69E1-4834-8398-C63C2A841777}" srcOrd="0" destOrd="0" presId="urn:microsoft.com/office/officeart/2005/8/layout/process4"/>
    <dgm:cxn modelId="{AF0882F0-E7A0-4D13-9946-0CA6AE9DDBF1}" type="presOf" srcId="{08B836F5-AD70-47B3-9EA2-30C85E971A95}" destId="{A4E4034A-FCFE-494C-BC85-A865AB1C3DC9}" srcOrd="1" destOrd="0" presId="urn:microsoft.com/office/officeart/2005/8/layout/process4"/>
    <dgm:cxn modelId="{07A585FA-08EA-4E86-A867-D4AEAD110EA4}" type="presOf" srcId="{9F8E10B8-2B20-46AC-8482-7717DB9FC375}" destId="{49B59750-5A0A-4BC7-B185-EA0692281C86}" srcOrd="1" destOrd="0" presId="urn:microsoft.com/office/officeart/2005/8/layout/process4"/>
    <dgm:cxn modelId="{787ABDFA-FADE-4B43-90AB-F89E5B4B1277}" type="presOf" srcId="{9F8E10B8-2B20-46AC-8482-7717DB9FC375}" destId="{D7DCA373-87F9-4243-B0B7-9DF1DAF8AA4B}" srcOrd="0" destOrd="0" presId="urn:microsoft.com/office/officeart/2005/8/layout/process4"/>
    <dgm:cxn modelId="{D46D7686-2AA4-4EFC-A140-437B09BF5E82}" type="presParOf" srcId="{A3BCEDD4-69E1-4834-8398-C63C2A841777}" destId="{528A71F8-E690-47F1-88E1-DFC726AEBDC2}" srcOrd="0" destOrd="0" presId="urn:microsoft.com/office/officeart/2005/8/layout/process4"/>
    <dgm:cxn modelId="{A1D03DF4-F93A-4B92-8B47-1DD2D5EBD6D1}" type="presParOf" srcId="{528A71F8-E690-47F1-88E1-DFC726AEBDC2}" destId="{D7DCA373-87F9-4243-B0B7-9DF1DAF8AA4B}" srcOrd="0" destOrd="0" presId="urn:microsoft.com/office/officeart/2005/8/layout/process4"/>
    <dgm:cxn modelId="{6956405A-10C3-4D2C-BD1C-F7B383F4CA3E}" type="presParOf" srcId="{528A71F8-E690-47F1-88E1-DFC726AEBDC2}" destId="{49B59750-5A0A-4BC7-B185-EA0692281C86}" srcOrd="1" destOrd="0" presId="urn:microsoft.com/office/officeart/2005/8/layout/process4"/>
    <dgm:cxn modelId="{278BD423-2FB3-4C91-93E2-F18ECDAD5BCA}" type="presParOf" srcId="{528A71F8-E690-47F1-88E1-DFC726AEBDC2}" destId="{941FC404-C15A-468C-814D-8F1F42309A40}" srcOrd="2" destOrd="0" presId="urn:microsoft.com/office/officeart/2005/8/layout/process4"/>
    <dgm:cxn modelId="{2DAC191E-8D21-4C94-AE72-12963D20E9D6}" type="presParOf" srcId="{941FC404-C15A-468C-814D-8F1F42309A40}" destId="{35E85B5E-4EA7-4100-9700-7645EF868B83}" srcOrd="0" destOrd="0" presId="urn:microsoft.com/office/officeart/2005/8/layout/process4"/>
    <dgm:cxn modelId="{5BC321AB-FE70-4C73-B588-D5FE72852332}" type="presParOf" srcId="{A3BCEDD4-69E1-4834-8398-C63C2A841777}" destId="{A1AF6752-1136-43EB-AAEE-0F46409147C3}" srcOrd="1" destOrd="0" presId="urn:microsoft.com/office/officeart/2005/8/layout/process4"/>
    <dgm:cxn modelId="{388D8960-D28B-4829-B787-76C3BEE95301}" type="presParOf" srcId="{A3BCEDD4-69E1-4834-8398-C63C2A841777}" destId="{8F2BF3DC-5DD6-4672-AA5E-FA20915E2209}" srcOrd="2" destOrd="0" presId="urn:microsoft.com/office/officeart/2005/8/layout/process4"/>
    <dgm:cxn modelId="{4F54E23A-675D-471C-86E8-8E270980E72F}" type="presParOf" srcId="{8F2BF3DC-5DD6-4672-AA5E-FA20915E2209}" destId="{2E010E1C-3ECD-4ED5-A504-A4499529BB9E}" srcOrd="0" destOrd="0" presId="urn:microsoft.com/office/officeart/2005/8/layout/process4"/>
    <dgm:cxn modelId="{C1D15325-EC75-40E1-BD5A-BFF91D91BB96}" type="presParOf" srcId="{8F2BF3DC-5DD6-4672-AA5E-FA20915E2209}" destId="{A4E4034A-FCFE-494C-BC85-A865AB1C3DC9}" srcOrd="1" destOrd="0" presId="urn:microsoft.com/office/officeart/2005/8/layout/process4"/>
    <dgm:cxn modelId="{6FBEE70F-4CA1-47BD-AABB-69AD806C9986}" type="presParOf" srcId="{8F2BF3DC-5DD6-4672-AA5E-FA20915E2209}" destId="{9BBC307E-9229-4E92-8D4A-0711B69117D9}" srcOrd="2" destOrd="0" presId="urn:microsoft.com/office/officeart/2005/8/layout/process4"/>
    <dgm:cxn modelId="{29C34B58-0224-4537-811E-DD30CAB1497C}" type="presParOf" srcId="{9BBC307E-9229-4E92-8D4A-0711B69117D9}" destId="{5EF2E461-E1BF-4B57-82DC-4DB1E85C9586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515A3-0574-48D2-BF0D-26B1D46DF43A}">
      <dsp:nvSpPr>
        <dsp:cNvPr id="0" name=""/>
        <dsp:cNvSpPr/>
      </dsp:nvSpPr>
      <dsp:spPr>
        <a:xfrm>
          <a:off x="0" y="660601"/>
          <a:ext cx="3979572" cy="2736000"/>
        </a:xfrm>
        <a:prstGeom prst="rightArrow">
          <a:avLst/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605B-862A-4B4C-8DA6-9EA3EF6FE0B3}">
      <dsp:nvSpPr>
        <dsp:cNvPr id="0" name=""/>
        <dsp:cNvSpPr/>
      </dsp:nvSpPr>
      <dsp:spPr>
        <a:xfrm>
          <a:off x="199779" y="1344601"/>
          <a:ext cx="3260606" cy="136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86080" rIns="0" bIns="3860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>
              <a:solidFill>
                <a:schemeClr val="bg1"/>
              </a:solidFill>
            </a:rPr>
            <a:t>Author’s</a:t>
          </a:r>
          <a:r>
            <a:rPr lang="en-US" sz="3800" kern="1200" dirty="0"/>
            <a:t> </a:t>
          </a:r>
          <a:r>
            <a:rPr lang="en-US" sz="3800" kern="1200" dirty="0">
              <a:solidFill>
                <a:schemeClr val="bg1"/>
              </a:solidFill>
            </a:rPr>
            <a:t>Writing</a:t>
          </a:r>
        </a:p>
      </dsp:txBody>
      <dsp:txXfrm>
        <a:off x="199779" y="1344601"/>
        <a:ext cx="3260606" cy="136800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1E515A3-0574-48D2-BF0D-26B1D46DF43A}">
      <dsp:nvSpPr>
        <dsp:cNvPr id="0" name=""/>
        <dsp:cNvSpPr/>
      </dsp:nvSpPr>
      <dsp:spPr>
        <a:xfrm>
          <a:off x="0" y="660601"/>
          <a:ext cx="3979572" cy="2736000"/>
        </a:xfrm>
        <a:prstGeom prst="rightArrow">
          <a:avLst/>
        </a:prstGeom>
        <a:solidFill>
          <a:srgbClr val="314C57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3D605B-862A-4B4C-8DA6-9EA3EF6FE0B3}">
      <dsp:nvSpPr>
        <dsp:cNvPr id="0" name=""/>
        <dsp:cNvSpPr/>
      </dsp:nvSpPr>
      <dsp:spPr>
        <a:xfrm>
          <a:off x="199779" y="1344601"/>
          <a:ext cx="3260606" cy="136800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386080" rIns="0" bIns="386080" numCol="1" spcCol="1270" anchor="ctr" anchorCtr="0">
          <a:noAutofit/>
        </a:bodyPr>
        <a:lstStyle/>
        <a:p>
          <a:pPr marL="0" lvl="0" indent="0" algn="ctr" defTabSz="16891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800" kern="1200" dirty="0">
              <a:solidFill>
                <a:schemeClr val="bg1"/>
              </a:solidFill>
            </a:rPr>
            <a:t>Author’s</a:t>
          </a:r>
          <a:r>
            <a:rPr lang="en-US" sz="3800" kern="1200" dirty="0"/>
            <a:t> </a:t>
          </a:r>
          <a:r>
            <a:rPr lang="en-US" sz="3800" kern="1200" dirty="0">
              <a:solidFill>
                <a:schemeClr val="bg1"/>
              </a:solidFill>
            </a:rPr>
            <a:t>Writing</a:t>
          </a:r>
        </a:p>
      </dsp:txBody>
      <dsp:txXfrm>
        <a:off x="199779" y="1344601"/>
        <a:ext cx="3260606" cy="136800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E6B21FC-3232-4E86-9E9F-0DC299B438DE}">
      <dsp:nvSpPr>
        <dsp:cNvPr id="0" name=""/>
        <dsp:cNvSpPr/>
      </dsp:nvSpPr>
      <dsp:spPr>
        <a:xfrm>
          <a:off x="2085974" y="1700046"/>
          <a:ext cx="1924050" cy="1924050"/>
        </a:xfrm>
        <a:prstGeom prst="ellipse">
          <a:avLst/>
        </a:prstGeom>
        <a:solidFill>
          <a:srgbClr val="318295"/>
        </a:solidFill>
        <a:ln w="12700" cap="flat" cmpd="sng" algn="ctr">
          <a:noFill/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3020" tIns="33020" rIns="33020" bIns="33020" numCol="1" spcCol="1270" anchor="ctr" anchorCtr="0">
          <a:noAutofit/>
        </a:bodyPr>
        <a:lstStyle/>
        <a:p>
          <a:pPr marL="0" lvl="0" indent="0" algn="ctr" defTabSz="23114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5200" kern="1200" dirty="0">
              <a:solidFill>
                <a:schemeClr val="bg1"/>
              </a:solidFill>
            </a:rPr>
            <a:t>Tone</a:t>
          </a:r>
        </a:p>
      </dsp:txBody>
      <dsp:txXfrm>
        <a:off x="2367745" y="1981817"/>
        <a:ext cx="1360508" cy="1360508"/>
      </dsp:txXfrm>
    </dsp:sp>
    <dsp:sp modelId="{0B0E05DD-B409-4704-A355-479F123E3FBC}">
      <dsp:nvSpPr>
        <dsp:cNvPr id="0" name=""/>
        <dsp:cNvSpPr/>
      </dsp:nvSpPr>
      <dsp:spPr>
        <a:xfrm rot="13509988">
          <a:off x="778662" y="1340653"/>
          <a:ext cx="1547443" cy="548354"/>
        </a:xfrm>
        <a:prstGeom prst="leftArrow">
          <a:avLst>
            <a:gd name="adj1" fmla="val 60000"/>
            <a:gd name="adj2" fmla="val 50000"/>
          </a:avLst>
        </a:prstGeom>
        <a:noFill/>
        <a:ln>
          <a:solidFill>
            <a:srgbClr val="314C57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72E1F7D-AA1D-4707-934D-241D64D76862}">
      <dsp:nvSpPr>
        <dsp:cNvPr id="0" name=""/>
        <dsp:cNvSpPr/>
      </dsp:nvSpPr>
      <dsp:spPr>
        <a:xfrm>
          <a:off x="4664" y="439903"/>
          <a:ext cx="1827847" cy="1462278"/>
        </a:xfrm>
        <a:prstGeom prst="roundRect">
          <a:avLst>
            <a:gd name="adj" fmla="val 10000"/>
          </a:avLst>
        </a:prstGeom>
        <a:solidFill>
          <a:schemeClr val="bg1"/>
        </a:solidFill>
        <a:ln w="5715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tx1"/>
              </a:solidFill>
            </a:rPr>
            <a:t>Words</a:t>
          </a:r>
        </a:p>
      </dsp:txBody>
      <dsp:txXfrm>
        <a:off x="47493" y="482732"/>
        <a:ext cx="1742189" cy="1376620"/>
      </dsp:txXfrm>
    </dsp:sp>
    <dsp:sp modelId="{893B7263-BDAE-4A67-B0E8-EE59AFA8D37D}">
      <dsp:nvSpPr>
        <dsp:cNvPr id="0" name=""/>
        <dsp:cNvSpPr/>
      </dsp:nvSpPr>
      <dsp:spPr>
        <a:xfrm rot="18951977">
          <a:off x="3769893" y="1340653"/>
          <a:ext cx="1547443" cy="548354"/>
        </a:xfrm>
        <a:prstGeom prst="leftArrow">
          <a:avLst>
            <a:gd name="adj1" fmla="val 60000"/>
            <a:gd name="adj2" fmla="val 50000"/>
          </a:avLst>
        </a:prstGeom>
        <a:noFill/>
        <a:ln w="12700">
          <a:solidFill>
            <a:srgbClr val="314C57"/>
          </a:solidFill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12CE41B-42F3-48C7-BFFF-F6582218DB66}">
      <dsp:nvSpPr>
        <dsp:cNvPr id="0" name=""/>
        <dsp:cNvSpPr/>
      </dsp:nvSpPr>
      <dsp:spPr>
        <a:xfrm>
          <a:off x="4263487" y="439903"/>
          <a:ext cx="1827847" cy="1462278"/>
        </a:xfrm>
        <a:prstGeom prst="roundRect">
          <a:avLst>
            <a:gd name="adj" fmla="val 10000"/>
          </a:avLst>
        </a:prstGeom>
        <a:solidFill>
          <a:schemeClr val="bg1"/>
        </a:solidFill>
        <a:ln w="57150" cap="flat" cmpd="sng" algn="ctr">
          <a:solidFill>
            <a:srgbClr val="314C57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400" kern="1200" dirty="0">
              <a:solidFill>
                <a:schemeClr val="tx1"/>
              </a:solidFill>
            </a:rPr>
            <a:t>Details</a:t>
          </a:r>
        </a:p>
      </dsp:txBody>
      <dsp:txXfrm>
        <a:off x="4306316" y="482732"/>
        <a:ext cx="1742189" cy="137662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06EACE-5684-48C1-9BBF-E24D1EDEFE43}">
      <dsp:nvSpPr>
        <dsp:cNvPr id="0" name=""/>
        <dsp:cNvSpPr/>
      </dsp:nvSpPr>
      <dsp:spPr>
        <a:xfrm>
          <a:off x="0" y="0"/>
          <a:ext cx="5135452" cy="1478402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1. Word Choice</a:t>
          </a:r>
        </a:p>
      </dsp:txBody>
      <dsp:txXfrm>
        <a:off x="0" y="0"/>
        <a:ext cx="5135452" cy="798337"/>
      </dsp:txXfrm>
    </dsp:sp>
    <dsp:sp modelId="{9B66681F-350E-476F-8EE4-A93908B8743E}">
      <dsp:nvSpPr>
        <dsp:cNvPr id="0" name=""/>
        <dsp:cNvSpPr/>
      </dsp:nvSpPr>
      <dsp:spPr>
        <a:xfrm>
          <a:off x="0" y="798337"/>
          <a:ext cx="5135452" cy="68006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34290" rIns="192024" bIns="34290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 dirty="0"/>
            <a:t>persistent vs. stubborn</a:t>
          </a:r>
        </a:p>
      </dsp:txBody>
      <dsp:txXfrm>
        <a:off x="0" y="798337"/>
        <a:ext cx="5135452" cy="680064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95FCE9F-09B3-4E46-A7B2-ED5B165AD77F}">
      <dsp:nvSpPr>
        <dsp:cNvPr id="0" name=""/>
        <dsp:cNvSpPr/>
      </dsp:nvSpPr>
      <dsp:spPr>
        <a:xfrm>
          <a:off x="0" y="0"/>
          <a:ext cx="5135452" cy="803079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1. Word Choice</a:t>
          </a:r>
        </a:p>
      </dsp:txBody>
      <dsp:txXfrm>
        <a:off x="0" y="0"/>
        <a:ext cx="5135452" cy="803079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06EACE-5684-48C1-9BBF-E24D1EDEFE43}">
      <dsp:nvSpPr>
        <dsp:cNvPr id="0" name=""/>
        <dsp:cNvSpPr/>
      </dsp:nvSpPr>
      <dsp:spPr>
        <a:xfrm>
          <a:off x="0" y="28360"/>
          <a:ext cx="2488899" cy="2578205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b="0" kern="1200" dirty="0">
              <a:solidFill>
                <a:schemeClr val="tx1"/>
              </a:solidFill>
            </a:rPr>
            <a:t>Negative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ts val="0"/>
            </a:spcAft>
            <a:buNone/>
          </a:pPr>
          <a:r>
            <a:rPr lang="en-US" sz="2400" b="0" kern="1200" dirty="0">
              <a:solidFill>
                <a:schemeClr val="tx1"/>
              </a:solidFill>
            </a:rPr>
            <a:t>Meanings</a:t>
          </a:r>
        </a:p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400" b="1" kern="1200" dirty="0">
            <a:solidFill>
              <a:schemeClr val="tx1"/>
            </a:solidFill>
          </a:endParaRPr>
        </a:p>
      </dsp:txBody>
      <dsp:txXfrm>
        <a:off x="0" y="28360"/>
        <a:ext cx="2488899" cy="1392231"/>
      </dsp:txXfrm>
    </dsp:sp>
    <dsp:sp modelId="{9B66681F-350E-476F-8EE4-A93908B8743E}">
      <dsp:nvSpPr>
        <dsp:cNvPr id="0" name=""/>
        <dsp:cNvSpPr/>
      </dsp:nvSpPr>
      <dsp:spPr>
        <a:xfrm>
          <a:off x="0" y="1059726"/>
          <a:ext cx="2488899" cy="1545792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critical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sarcastic</a:t>
          </a:r>
        </a:p>
        <a:p>
          <a:pPr marL="0" lvl="0" indent="0" algn="ctr" defTabSz="1066800">
            <a:lnSpc>
              <a:spcPct val="10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rPr>
            <a:t>skeptical</a:t>
          </a:r>
          <a:endParaRPr lang="en-US" sz="2000" kern="1200" dirty="0"/>
        </a:p>
      </dsp:txBody>
      <dsp:txXfrm>
        <a:off x="0" y="1059726"/>
        <a:ext cx="2488899" cy="154579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59750-5A0A-4BC7-B185-EA0692281C86}">
      <dsp:nvSpPr>
        <dsp:cNvPr id="0" name=""/>
        <dsp:cNvSpPr/>
      </dsp:nvSpPr>
      <dsp:spPr>
        <a:xfrm>
          <a:off x="0" y="2197687"/>
          <a:ext cx="7919357" cy="1441920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2. Details</a:t>
          </a:r>
        </a:p>
      </dsp:txBody>
      <dsp:txXfrm>
        <a:off x="0" y="2197687"/>
        <a:ext cx="7919357" cy="778637"/>
      </dsp:txXfrm>
    </dsp:sp>
    <dsp:sp modelId="{35E85B5E-4EA7-4100-9700-7645EF868B83}">
      <dsp:nvSpPr>
        <dsp:cNvPr id="0" name=""/>
        <dsp:cNvSpPr/>
      </dsp:nvSpPr>
      <dsp:spPr>
        <a:xfrm>
          <a:off x="0" y="2977095"/>
          <a:ext cx="7919357" cy="663283"/>
        </a:xfrm>
        <a:prstGeom prst="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negative words + negative details = negative tone</a:t>
          </a:r>
        </a:p>
      </dsp:txBody>
      <dsp:txXfrm>
        <a:off x="0" y="2977095"/>
        <a:ext cx="7919357" cy="663283"/>
      </dsp:txXfrm>
    </dsp:sp>
    <dsp:sp modelId="{A4E4034A-FCFE-494C-BC85-A865AB1C3DC9}">
      <dsp:nvSpPr>
        <dsp:cNvPr id="0" name=""/>
        <dsp:cNvSpPr/>
      </dsp:nvSpPr>
      <dsp:spPr>
        <a:xfrm rot="10800000">
          <a:off x="0" y="0"/>
          <a:ext cx="7919357" cy="2217674"/>
        </a:xfrm>
        <a:prstGeom prst="upArrowCallou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1. Word Choice</a:t>
          </a:r>
        </a:p>
      </dsp:txBody>
      <dsp:txXfrm rot="-10800000">
        <a:off x="0" y="0"/>
        <a:ext cx="7919357" cy="778403"/>
      </dsp:txXfrm>
    </dsp:sp>
    <dsp:sp modelId="{5EF2E461-E1BF-4B57-82DC-4DB1E85C9586}">
      <dsp:nvSpPr>
        <dsp:cNvPr id="0" name=""/>
        <dsp:cNvSpPr/>
      </dsp:nvSpPr>
      <dsp:spPr>
        <a:xfrm>
          <a:off x="0" y="780045"/>
          <a:ext cx="7919357" cy="66308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1" kern="1200" dirty="0"/>
            <a:t>persistent</a:t>
          </a:r>
          <a:r>
            <a:rPr lang="en-US" sz="2800" i="0" kern="1200" dirty="0"/>
            <a:t> (neutral) vs. </a:t>
          </a:r>
          <a:r>
            <a:rPr lang="en-US" sz="2800" i="1" kern="1200" dirty="0">
              <a:highlight>
                <a:srgbClr val="F2E2D2"/>
              </a:highlight>
            </a:rPr>
            <a:t>stubborn</a:t>
          </a:r>
          <a:r>
            <a:rPr lang="en-US" sz="2800" i="0" kern="1200" dirty="0">
              <a:highlight>
                <a:srgbClr val="F2E2D2"/>
              </a:highlight>
            </a:rPr>
            <a:t> (negative)</a:t>
          </a:r>
        </a:p>
      </dsp:txBody>
      <dsp:txXfrm>
        <a:off x="0" y="780045"/>
        <a:ext cx="7919357" cy="66308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59750-5A0A-4BC7-B185-EA0692281C86}">
      <dsp:nvSpPr>
        <dsp:cNvPr id="0" name=""/>
        <dsp:cNvSpPr/>
      </dsp:nvSpPr>
      <dsp:spPr>
        <a:xfrm>
          <a:off x="0" y="2197687"/>
          <a:ext cx="7919357" cy="1441920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2. Details</a:t>
          </a:r>
        </a:p>
      </dsp:txBody>
      <dsp:txXfrm>
        <a:off x="0" y="2197687"/>
        <a:ext cx="7919357" cy="778637"/>
      </dsp:txXfrm>
    </dsp:sp>
    <dsp:sp modelId="{35E85B5E-4EA7-4100-9700-7645EF868B83}">
      <dsp:nvSpPr>
        <dsp:cNvPr id="0" name=""/>
        <dsp:cNvSpPr/>
      </dsp:nvSpPr>
      <dsp:spPr>
        <a:xfrm>
          <a:off x="0" y="2977095"/>
          <a:ext cx="7919357" cy="663283"/>
        </a:xfrm>
        <a:prstGeom prst="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positive words + positive details = positive tone</a:t>
          </a:r>
        </a:p>
      </dsp:txBody>
      <dsp:txXfrm>
        <a:off x="0" y="2977095"/>
        <a:ext cx="7919357" cy="663283"/>
      </dsp:txXfrm>
    </dsp:sp>
    <dsp:sp modelId="{A4E4034A-FCFE-494C-BC85-A865AB1C3DC9}">
      <dsp:nvSpPr>
        <dsp:cNvPr id="0" name=""/>
        <dsp:cNvSpPr/>
      </dsp:nvSpPr>
      <dsp:spPr>
        <a:xfrm rot="10800000">
          <a:off x="0" y="0"/>
          <a:ext cx="7919357" cy="2217674"/>
        </a:xfrm>
        <a:prstGeom prst="upArrowCallou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1. Word Choice</a:t>
          </a:r>
        </a:p>
      </dsp:txBody>
      <dsp:txXfrm rot="-10800000">
        <a:off x="0" y="0"/>
        <a:ext cx="7919357" cy="778403"/>
      </dsp:txXfrm>
    </dsp:sp>
    <dsp:sp modelId="{5EF2E461-E1BF-4B57-82DC-4DB1E85C9586}">
      <dsp:nvSpPr>
        <dsp:cNvPr id="0" name=""/>
        <dsp:cNvSpPr/>
      </dsp:nvSpPr>
      <dsp:spPr>
        <a:xfrm>
          <a:off x="0" y="780045"/>
          <a:ext cx="7919357" cy="66308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1" kern="1200" dirty="0"/>
            <a:t>obnoxious</a:t>
          </a:r>
          <a:r>
            <a:rPr lang="en-US" sz="2800" i="0" kern="1200" dirty="0"/>
            <a:t> (negative) vs. </a:t>
          </a:r>
          <a:r>
            <a:rPr lang="en-US" sz="2800" i="1" kern="1200" dirty="0">
              <a:highlight>
                <a:srgbClr val="F2E2D2"/>
              </a:highlight>
            </a:rPr>
            <a:t>energetic</a:t>
          </a:r>
          <a:r>
            <a:rPr lang="en-US" sz="2800" i="0" kern="1200" dirty="0">
              <a:highlight>
                <a:srgbClr val="F2E2D2"/>
              </a:highlight>
            </a:rPr>
            <a:t> (positive)</a:t>
          </a:r>
        </a:p>
      </dsp:txBody>
      <dsp:txXfrm>
        <a:off x="0" y="780045"/>
        <a:ext cx="7919357" cy="663084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B59750-5A0A-4BC7-B185-EA0692281C86}">
      <dsp:nvSpPr>
        <dsp:cNvPr id="0" name=""/>
        <dsp:cNvSpPr/>
      </dsp:nvSpPr>
      <dsp:spPr>
        <a:xfrm>
          <a:off x="0" y="2197687"/>
          <a:ext cx="7919357" cy="1441920"/>
        </a:xfrm>
        <a:prstGeom prst="rec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2. Details</a:t>
          </a:r>
        </a:p>
      </dsp:txBody>
      <dsp:txXfrm>
        <a:off x="0" y="2197687"/>
        <a:ext cx="7919357" cy="778637"/>
      </dsp:txXfrm>
    </dsp:sp>
    <dsp:sp modelId="{35E85B5E-4EA7-4100-9700-7645EF868B83}">
      <dsp:nvSpPr>
        <dsp:cNvPr id="0" name=""/>
        <dsp:cNvSpPr/>
      </dsp:nvSpPr>
      <dsp:spPr>
        <a:xfrm>
          <a:off x="0" y="2977095"/>
          <a:ext cx="7919357" cy="663283"/>
        </a:xfrm>
        <a:prstGeom prst="rect">
          <a:avLst/>
        </a:prstGeom>
        <a:solidFill>
          <a:schemeClr val="bg1">
            <a:alpha val="90000"/>
          </a:schemeClr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kern="1200" dirty="0"/>
            <a:t>neutral words + neutral details = neutral tone</a:t>
          </a:r>
        </a:p>
      </dsp:txBody>
      <dsp:txXfrm>
        <a:off x="0" y="2977095"/>
        <a:ext cx="7919357" cy="663283"/>
      </dsp:txXfrm>
    </dsp:sp>
    <dsp:sp modelId="{A4E4034A-FCFE-494C-BC85-A865AB1C3DC9}">
      <dsp:nvSpPr>
        <dsp:cNvPr id="0" name=""/>
        <dsp:cNvSpPr/>
      </dsp:nvSpPr>
      <dsp:spPr>
        <a:xfrm rot="10800000">
          <a:off x="0" y="0"/>
          <a:ext cx="7919357" cy="2217674"/>
        </a:xfrm>
        <a:prstGeom prst="upArrowCallout">
          <a:avLst/>
        </a:prstGeom>
        <a:solidFill>
          <a:srgbClr val="C7D4CB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2024" tIns="192024" rIns="192024" bIns="192024" numCol="1" spcCol="1270" anchor="ctr" anchorCtr="0">
          <a:noAutofit/>
        </a:bodyPr>
        <a:lstStyle/>
        <a:p>
          <a:pPr marL="0" lvl="0" indent="0" algn="l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b="1" kern="1200" dirty="0">
              <a:solidFill>
                <a:schemeClr val="tx1"/>
              </a:solidFill>
            </a:rPr>
            <a:t>1. Word Choice</a:t>
          </a:r>
        </a:p>
      </dsp:txBody>
      <dsp:txXfrm rot="-10800000">
        <a:off x="0" y="0"/>
        <a:ext cx="7919357" cy="778403"/>
      </dsp:txXfrm>
    </dsp:sp>
    <dsp:sp modelId="{5EF2E461-E1BF-4B57-82DC-4DB1E85C9586}">
      <dsp:nvSpPr>
        <dsp:cNvPr id="0" name=""/>
        <dsp:cNvSpPr/>
      </dsp:nvSpPr>
      <dsp:spPr>
        <a:xfrm>
          <a:off x="0" y="780045"/>
          <a:ext cx="7919357" cy="663084"/>
        </a:xfrm>
        <a:prstGeom prst="rect">
          <a:avLst/>
        </a:prstGeom>
        <a:solidFill>
          <a:schemeClr val="bg1"/>
        </a:solidFill>
        <a:ln w="12700" cap="flat" cmpd="sng" algn="ctr">
          <a:solidFill>
            <a:srgbClr val="C7D4CB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9136" tIns="35560" rIns="199136" bIns="35560" numCol="1" spcCol="1270" anchor="ctr" anchorCtr="0">
          <a:noAutofit/>
        </a:bodyPr>
        <a:lstStyle/>
        <a:p>
          <a:pPr marL="0" lvl="0" indent="0" algn="l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800" i="1" kern="1200" dirty="0"/>
            <a:t>bossy</a:t>
          </a:r>
          <a:r>
            <a:rPr lang="en-US" sz="2800" kern="1200" dirty="0"/>
            <a:t> (negative) vs. </a:t>
          </a:r>
          <a:r>
            <a:rPr lang="en-US" sz="2800" i="1" kern="1200" dirty="0">
              <a:highlight>
                <a:srgbClr val="F2E2D2"/>
              </a:highlight>
            </a:rPr>
            <a:t>authoritative</a:t>
          </a:r>
          <a:r>
            <a:rPr lang="en-US" sz="2800" kern="1200" dirty="0">
              <a:highlight>
                <a:srgbClr val="F2E2D2"/>
              </a:highlight>
            </a:rPr>
            <a:t> (neutral)</a:t>
          </a:r>
        </a:p>
      </dsp:txBody>
      <dsp:txXfrm>
        <a:off x="0" y="780045"/>
        <a:ext cx="7919357" cy="663084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3">
  <dgm:title val=""/>
  <dgm:desc val=""/>
  <dgm:catLst>
    <dgm:cat type="process" pri="6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 chOrder="t">
    <dgm:varLst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dummy" refType="w"/>
      <dgm:constr type="h" for="ch" forName="dummy" refType="h"/>
      <dgm:constr type="h" for="ch" forName="dummy" refType="w" refFor="ch" refForName="dummy" op="lte" fact="0.4"/>
      <dgm:constr type="ctrX" for="ch" forName="dummy" refType="w" fact="0.5"/>
      <dgm:constr type="ctrY" for="ch" forName="dummy" refType="h" fact="0.5"/>
      <dgm:constr type="w" for="ch" forName="linH" refType="w"/>
      <dgm:constr type="h" for="ch" forName="linH" refType="h"/>
      <dgm:constr type="ctrX" for="ch" forName="linH" refType="w" fact="0.5"/>
      <dgm:constr type="ctrY" for="ch" forName="linH" refType="h" fact="0.5"/>
      <dgm:constr type="userP" for="ch" forName="linH" refType="h" refFor="ch" refForName="dummy" fact="0.25"/>
      <dgm:constr type="userT" for="des" forName="parTx" refType="w" refFor="ch" refForName="dummy" fact="0.2"/>
    </dgm:constrLst>
    <dgm:ruleLst/>
    <dgm:layoutNode name="dummy">
      <dgm:alg type="sp"/>
      <dgm:shape xmlns:r="http://schemas.openxmlformats.org/officeDocument/2006/relationships" r:blip="">
        <dgm:adjLst/>
      </dgm:shape>
      <dgm:presOf/>
      <dgm:constrLst/>
      <dgm:ruleLst/>
    </dgm:layoutNode>
    <dgm:layoutNode name="linH">
      <dgm:choose name="Name1">
        <dgm:if name="Name2" func="var" arg="dir" op="equ" val="norm">
          <dgm:alg type="lin">
            <dgm:param type="linDir" val="fromL"/>
            <dgm:param type="nodeVertAlign" val="t"/>
          </dgm:alg>
        </dgm:if>
        <dgm:else name="Name3">
          <dgm:alg type="lin">
            <dgm:param type="linDir" val="fromR"/>
            <dgm:param type="nodeVertAlign" val="t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primFontSz" for="des" forName="parTx" val="65"/>
        <dgm:constr type="primFontSz" for="des" forName="desTx" refType="primFontSz" refFor="des" refForName="parTx" op="equ"/>
        <dgm:constr type="h" for="des" forName="parTx" refType="primFontSz" refFor="des" refForName="parTx"/>
        <dgm:constr type="h" for="des" forName="desTx" refType="primFontSz" refFor="des" refForName="parTx" fact="0.5"/>
        <dgm:constr type="h" for="des" forName="parTx" op="equ"/>
        <dgm:constr type="h" for="des" forName="desTx" op="equ"/>
        <dgm:constr type="h" for="ch" forName="backgroundArrow" refType="primFontSz" refFor="des" refForName="parTx" fact="2"/>
        <dgm:constr type="h" for="ch" forName="backgroundArrow" refType="h" refFor="des" refForName="parTx" op="lte" fact="2"/>
        <dgm:constr type="h" for="ch" forName="backgroundArrow" refType="h" refFor="des" refForName="parTx" op="gte" fact="2"/>
        <dgm:constr type="h" for="des" forName="spVertical1" refType="primFontSz" refFor="des" refForName="parTx" fact="0.5"/>
        <dgm:constr type="h" for="des" forName="spVertical1" refType="h" refFor="des" refForName="parTx" op="lte" fact="0.5"/>
        <dgm:constr type="h" for="des" forName="spVertical1" refType="h" refFor="des" refForName="parTx" op="gte" fact="0.5"/>
        <dgm:constr type="h" for="des" forName="spVertical2" refType="primFontSz" refFor="des" refForName="parTx" fact="0.5"/>
        <dgm:constr type="h" for="des" forName="spVertical2" refType="h" refFor="des" refForName="parTx" op="lte" fact="0.5"/>
        <dgm:constr type="h" for="des" forName="spVertical2" refType="h" refFor="des" refForName="parTx" op="gte" fact="0.5"/>
        <dgm:constr type="h" for="des" forName="spVertical3" refType="primFontSz" refFor="des" refForName="parTx" fact="-0.4"/>
        <dgm:constr type="h" for="des" forName="spVertical3" refType="h" refFor="des" refForName="parTx" op="lte" fact="-0.4"/>
        <dgm:constr type="h" for="des" forName="spVertical3" refType="h" refFor="des" refForName="parTx" op="gte" fact="-0.4"/>
        <dgm:constr type="w" for="ch" forName="backgroundArrow" refType="w"/>
        <dgm:constr type="w" for="ch" forName="negArrow" refType="w" fact="-1"/>
        <dgm:constr type="w" for="ch" forName="linV" refType="w"/>
        <dgm:constr type="w" for="ch" forName="space" refType="w" refFor="ch" refForName="linV" fact="0.2"/>
        <dgm:constr type="w" for="ch" forName="padding1" refType="w" fact="0.08"/>
        <dgm:constr type="userP"/>
        <dgm:constr type="w" for="ch" forName="padding2" refType="userP"/>
      </dgm:constrLst>
      <dgm:ruleLst>
        <dgm:rule type="w" for="ch" forName="linV" val="0" fact="NaN" max="NaN"/>
        <dgm:rule type="primFontSz" for="des" forName="parTx" val="5" fact="NaN" max="NaN"/>
      </dgm:ruleLst>
      <dgm:layoutNode name="padding1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forEach name="Name4" axis="ch" ptType="node">
        <dgm:layoutNode name="linV">
          <dgm:alg type="lin">
            <dgm:param type="linDir" val="fromT"/>
          </dgm:alg>
          <dgm:shape xmlns:r="http://schemas.openxmlformats.org/officeDocument/2006/relationships" r:blip="">
            <dgm:adjLst/>
          </dgm:shape>
          <dgm:presOf/>
          <dgm:constrLst>
            <dgm:constr type="w" for="ch" forName="spVertical1" refType="w"/>
            <dgm:constr type="w" for="ch" forName="parTx" refType="w"/>
            <dgm:constr type="w" for="ch" forName="spVertical2" refType="w"/>
            <dgm:constr type="w" for="ch" forName="spVertical3" refType="w"/>
            <dgm:constr type="w" for="ch" forName="desTx" refType="w"/>
          </dgm:constrLst>
          <dgm:ruleLst/>
          <dgm:layoutNode name="spVertical1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parTx" styleLbl="revTx">
            <dgm:varLst>
              <dgm:chMax val="0"/>
              <dgm:chPref val="0"/>
              <dgm:bulletEnabled val="1"/>
            </dgm:varLst>
            <dgm:choose name="Name5">
              <dgm:if name="Name6" axis="root des" ptType="all node" func="maxDepth" op="gt" val="1">
                <dgm:alg type="tx">
                  <dgm:param type="parTxLTRAlign" val="l"/>
                  <dgm:param type="parTxRTLAlign" val="r"/>
                </dgm:alg>
              </dgm:if>
              <dgm:else name="Name7">
                <dgm:alg type="tx">
                  <dgm:param type="parTxLTRAlign" val="ctr"/>
                  <dgm:param type="parTxRTLAlign" val="ct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self" ptType="node"/>
            <dgm:choose name="Name8">
              <dgm:if name="Name9" func="var" arg="dir" op="equ" val="norm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if>
              <dgm:else name="Name10">
                <dgm:constrLst>
                  <dgm:constr type="userT"/>
                  <dgm:constr type="h" refType="userT" op="lte"/>
                  <dgm:constr type="tMarg" refType="primFontSz" fact="0.8"/>
                  <dgm:constr type="bMarg" refType="tMarg"/>
                  <dgm:constr type="lMarg"/>
                  <dgm:constr type="rMarg"/>
                </dgm:constrLst>
              </dgm:else>
            </dgm:choose>
            <dgm:ruleLst>
              <dgm:rule type="h" val="INF" fact="NaN" max="NaN"/>
            </dgm:ruleLst>
          </dgm:layoutNode>
          <dgm:layoutNode name="spVertical2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layoutNode name="spVertical3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  <dgm:choose name="Name11">
            <dgm:if name="Name12" axis="ch" ptType="node" func="cnt" op="gte" val="1">
              <dgm:layoutNode name="desTx" styleLbl="revTx">
                <dgm:varLst>
                  <dgm:bulletEnabled val="1"/>
                </dgm:varLst>
                <dgm:alg type="tx">
                  <dgm:param type="stBulletLvl" val="1"/>
                </dgm:alg>
                <dgm:shape xmlns:r="http://schemas.openxmlformats.org/officeDocument/2006/relationships" type="rect" r:blip="">
                  <dgm:adjLst/>
                </dgm:shape>
                <dgm:presOf axis="des" ptType="node"/>
                <dgm:constrLst>
                  <dgm:constr type="tMarg"/>
                  <dgm:constr type="bMarg"/>
                  <dgm:constr type="rMarg"/>
                  <dgm:constr type="lMarg"/>
                </dgm:constrLst>
                <dgm:ruleLst>
                  <dgm:rule type="h" val="INF" fact="NaN" max="NaN"/>
                </dgm:ruleLst>
              </dgm:layoutNode>
            </dgm:if>
            <dgm:else name="Name13"/>
          </dgm:choose>
        </dgm:layoutNode>
        <dgm:forEach name="Name14" axis="followSib" ptType="sibTrans" cnt="1">
          <dgm:layoutNode name="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  <dgm:layoutNode name="padding2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negArrow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backgroundArrow" styleLbl="node1">
        <dgm:alg type="sp"/>
        <dgm:choose name="Name15">
          <dgm:if name="Name16" func="var" arg="dir" op="equ" val="norm">
            <dgm:shape xmlns:r="http://schemas.openxmlformats.org/officeDocument/2006/relationships" type="rightArrow" r:blip="">
              <dgm:adjLst/>
            </dgm:shape>
          </dgm:if>
          <dgm:else name="Name17">
            <dgm:shape xmlns:r="http://schemas.openxmlformats.org/officeDocument/2006/relationships" type="leftArrow" r:blip="">
              <dgm:adjLst/>
            </dgm:shape>
          </dgm:else>
        </dgm:choose>
        <dgm:presOf/>
        <dgm:constrLst/>
        <dgm:ruleLst/>
      </dgm:layoutNode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47482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4013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33167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12181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3520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5619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58063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7275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3034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08198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51121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6E999DF-67F9-4B17-A956-0DFCA8913547}" type="datetimeFigureOut">
              <a:rPr lang="en-US" smtClean="0"/>
              <a:t>2/14/2019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50498A-7EB8-497B-A843-BB35444C1AA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9457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6.xml"/><Relationship Id="rId3" Type="http://schemas.openxmlformats.org/officeDocument/2006/relationships/diagramLayout" Target="../diagrams/layout5.xml"/><Relationship Id="rId7" Type="http://schemas.openxmlformats.org/officeDocument/2006/relationships/diagramData" Target="../diagrams/data6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5.xml"/><Relationship Id="rId11" Type="http://schemas.microsoft.com/office/2007/relationships/diagramDrawing" Target="../diagrams/drawing6.xml"/><Relationship Id="rId5" Type="http://schemas.openxmlformats.org/officeDocument/2006/relationships/diagramColors" Target="../diagrams/colors5.xml"/><Relationship Id="rId10" Type="http://schemas.openxmlformats.org/officeDocument/2006/relationships/diagramColors" Target="../diagrams/colors6.xml"/><Relationship Id="rId4" Type="http://schemas.openxmlformats.org/officeDocument/2006/relationships/diagramQuickStyle" Target="../diagrams/quickStyle5.xml"/><Relationship Id="rId9" Type="http://schemas.openxmlformats.org/officeDocument/2006/relationships/diagramQuickStyle" Target="../diagrams/quickStyle6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9.xml"/><Relationship Id="rId2" Type="http://schemas.openxmlformats.org/officeDocument/2006/relationships/diagramData" Target="../diagrams/data9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9.xml"/><Relationship Id="rId5" Type="http://schemas.openxmlformats.org/officeDocument/2006/relationships/diagramColors" Target="../diagrams/colors9.xml"/><Relationship Id="rId4" Type="http://schemas.openxmlformats.org/officeDocument/2006/relationships/diagramQuickStyle" Target="../diagrams/quickStyle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1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1194955"/>
          </a:xfrm>
          <a:prstGeom prst="rect">
            <a:avLst/>
          </a:prstGeom>
          <a:solidFill>
            <a:srgbClr val="5A7E8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0" y="2223977"/>
            <a:ext cx="91440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Identifying </a:t>
            </a:r>
          </a:p>
          <a:p>
            <a:pPr lvl="0" algn="ctr"/>
            <a:r>
              <a:rPr lang="en-US" sz="5400" dirty="0">
                <a:solidFill>
                  <a:prstClr val="black">
                    <a:lumMod val="75000"/>
                    <a:lumOff val="25000"/>
                  </a:prstClr>
                </a:solidFill>
                <a:latin typeface="Century Gothic" panose="020B0502020202020204" pitchFamily="34" charset="0"/>
              </a:rPr>
              <a:t>Purpose and Tone</a:t>
            </a:r>
            <a:endParaRPr lang="en-US" sz="5400" dirty="0">
              <a:solidFill>
                <a:schemeClr val="tx1">
                  <a:lumMod val="75000"/>
                  <a:lumOff val="25000"/>
                </a:schemeClr>
              </a:solidFill>
              <a:latin typeface="Century Gothic" panose="020B0502020202020204" pitchFamily="34" charset="0"/>
            </a:endParaRPr>
          </a:p>
        </p:txBody>
      </p:sp>
      <p:cxnSp>
        <p:nvCxnSpPr>
          <p:cNvPr id="14" name="Straight Connector 13"/>
          <p:cNvCxnSpPr/>
          <p:nvPr/>
        </p:nvCxnSpPr>
        <p:spPr>
          <a:xfrm>
            <a:off x="1547446" y="4068137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26771" y="320478"/>
            <a:ext cx="3565361" cy="553998"/>
          </a:xfrm>
          <a:prstGeom prst="rect">
            <a:avLst/>
          </a:prstGeom>
          <a:solidFill>
            <a:srgbClr val="5A7E83"/>
          </a:solidFill>
        </p:spPr>
        <p:txBody>
          <a:bodyPr wrap="square" rtlCol="0">
            <a:spAutoFit/>
          </a:bodyPr>
          <a:lstStyle/>
          <a:p>
            <a:r>
              <a:rPr lang="en-US" sz="30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28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cxnSp>
        <p:nvCxnSpPr>
          <p:cNvPr id="11" name="Straight Connector 10"/>
          <p:cNvCxnSpPr/>
          <p:nvPr/>
        </p:nvCxnSpPr>
        <p:spPr>
          <a:xfrm>
            <a:off x="1547446" y="2091430"/>
            <a:ext cx="5931877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6198770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04820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46187" y="2091428"/>
              <a:ext cx="1664514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Positive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3531829" y="1604820"/>
            <a:ext cx="2080340" cy="1617913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914367" y="1604820"/>
            <a:ext cx="2080340" cy="1617913"/>
            <a:chOff x="3531827" y="1747690"/>
            <a:chExt cx="2080340" cy="1617913"/>
          </a:xfrm>
          <a:solidFill>
            <a:srgbClr val="627981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40586" y="2063847"/>
              <a:ext cx="1872427" cy="754694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Neutral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608948" y="1943011"/>
            <a:ext cx="1872427" cy="754694"/>
          </a:xfrm>
          <a:prstGeom prst="rect">
            <a:avLst/>
          </a:prstGeom>
          <a:solidFill>
            <a:srgbClr val="F2E2D2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/>
              <a:t>Negative</a:t>
            </a:r>
          </a:p>
        </p:txBody>
      </p:sp>
    </p:spTree>
    <p:extLst>
      <p:ext uri="{BB962C8B-B14F-4D97-AF65-F5344CB8AC3E}">
        <p14:creationId xmlns:p14="http://schemas.microsoft.com/office/powerpoint/2010/main" val="152662811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1149291" y="1604820"/>
            <a:ext cx="2080340" cy="1617913"/>
            <a:chOff x="1149291" y="1753237"/>
            <a:chExt cx="2080340" cy="1617913"/>
          </a:xfrm>
          <a:solidFill>
            <a:srgbClr val="627981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solidFill>
              <a:srgbClr val="F2E2D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bg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46187" y="2091428"/>
              <a:ext cx="1664514" cy="754694"/>
            </a:xfrm>
            <a:prstGeom prst="rect">
              <a:avLst/>
            </a:prstGeom>
            <a:solidFill>
              <a:srgbClr val="F2E2D2"/>
            </a:solidFill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Positive</a:t>
              </a:r>
            </a:p>
          </p:txBody>
        </p:sp>
      </p:grpSp>
      <p:sp>
        <p:nvSpPr>
          <p:cNvPr id="12" name="Rectangle 11"/>
          <p:cNvSpPr/>
          <p:nvPr/>
        </p:nvSpPr>
        <p:spPr>
          <a:xfrm>
            <a:off x="3531829" y="1604820"/>
            <a:ext cx="2080340" cy="1617913"/>
          </a:xfrm>
          <a:prstGeom prst="rect">
            <a:avLst/>
          </a:prstGeom>
          <a:solidFill>
            <a:srgbClr val="F2E2D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bg1"/>
              </a:solidFill>
            </a:endParaRPr>
          </a:p>
        </p:txBody>
      </p:sp>
      <p:grpSp>
        <p:nvGrpSpPr>
          <p:cNvPr id="23" name="Group 22"/>
          <p:cNvGrpSpPr/>
          <p:nvPr/>
        </p:nvGrpSpPr>
        <p:grpSpPr>
          <a:xfrm>
            <a:off x="5914367" y="1604820"/>
            <a:ext cx="2080340" cy="1617913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640586" y="2063847"/>
              <a:ext cx="1872427" cy="75469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3200" b="1" dirty="0"/>
                <a:t>Neutral</a:t>
              </a:r>
            </a:p>
          </p:txBody>
        </p:sp>
      </p:grpSp>
      <p:sp>
        <p:nvSpPr>
          <p:cNvPr id="16" name="TextBox 15"/>
          <p:cNvSpPr txBox="1"/>
          <p:nvPr/>
        </p:nvSpPr>
        <p:spPr>
          <a:xfrm>
            <a:off x="3608948" y="1904860"/>
            <a:ext cx="1872427" cy="830997"/>
          </a:xfrm>
          <a:prstGeom prst="rect">
            <a:avLst/>
          </a:prstGeom>
          <a:solidFill>
            <a:srgbClr val="F2E2D2"/>
          </a:solidFill>
        </p:spPr>
        <p:txBody>
          <a:bodyPr wrap="square" rtlCol="0" anchor="ctr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3200" b="1" dirty="0"/>
              <a:t>Negative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49291" y="3361386"/>
            <a:ext cx="208034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i="1" dirty="0"/>
              <a:t>exciting </a:t>
            </a:r>
          </a:p>
          <a:p>
            <a:pPr algn="ctr"/>
            <a:r>
              <a:rPr lang="en-US" sz="2300" i="1" dirty="0"/>
              <a:t>encouraging</a:t>
            </a:r>
          </a:p>
          <a:p>
            <a:pPr algn="ctr"/>
            <a:r>
              <a:rPr lang="en-US" sz="2300" i="1" dirty="0"/>
              <a:t>confident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531827" y="3361386"/>
            <a:ext cx="2080340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i="1" dirty="0"/>
              <a:t>angry</a:t>
            </a:r>
          </a:p>
          <a:p>
            <a:pPr algn="ctr"/>
            <a:r>
              <a:rPr lang="en-US" sz="2300" i="1" dirty="0"/>
              <a:t>disapproving critical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5914364" y="3361386"/>
            <a:ext cx="2080344" cy="11541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300" i="1" dirty="0"/>
              <a:t>objective</a:t>
            </a:r>
          </a:p>
          <a:p>
            <a:pPr algn="ctr"/>
            <a:r>
              <a:rPr lang="en-US" sz="2300" i="1" dirty="0"/>
              <a:t>straightforward</a:t>
            </a:r>
          </a:p>
          <a:p>
            <a:pPr algn="ctr"/>
            <a:r>
              <a:rPr lang="en-US" sz="2300" i="1" dirty="0"/>
              <a:t>direct</a:t>
            </a:r>
          </a:p>
        </p:txBody>
      </p:sp>
    </p:spTree>
    <p:extLst>
      <p:ext uri="{BB962C8B-B14F-4D97-AF65-F5344CB8AC3E}">
        <p14:creationId xmlns:p14="http://schemas.microsoft.com/office/powerpoint/2010/main" val="3602154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858751537"/>
              </p:ext>
            </p:extLst>
          </p:nvPr>
        </p:nvGraphicFramePr>
        <p:xfrm>
          <a:off x="2026308" y="1551237"/>
          <a:ext cx="5135452" cy="14784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66221077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3131577636"/>
              </p:ext>
            </p:extLst>
          </p:nvPr>
        </p:nvGraphicFramePr>
        <p:xfrm>
          <a:off x="2026308" y="1551238"/>
          <a:ext cx="5135452" cy="8030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aphicFrame>
        <p:nvGraphicFramePr>
          <p:cNvPr id="9" name="Diagram 8"/>
          <p:cNvGraphicFramePr/>
          <p:nvPr>
            <p:extLst>
              <p:ext uri="{D42A27DB-BD31-4B8C-83A1-F6EECF244321}">
                <p14:modId xmlns:p14="http://schemas.microsoft.com/office/powerpoint/2010/main" val="254678282"/>
              </p:ext>
            </p:extLst>
          </p:nvPr>
        </p:nvGraphicFramePr>
        <p:xfrm>
          <a:off x="2028495" y="2575035"/>
          <a:ext cx="2488900" cy="260656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grpSp>
        <p:nvGrpSpPr>
          <p:cNvPr id="11" name="Group 10"/>
          <p:cNvGrpSpPr/>
          <p:nvPr/>
        </p:nvGrpSpPr>
        <p:grpSpPr>
          <a:xfrm>
            <a:off x="4672874" y="2602352"/>
            <a:ext cx="2488899" cy="2578205"/>
            <a:chOff x="0" y="28360"/>
            <a:chExt cx="2488899" cy="2578205"/>
          </a:xfrm>
        </p:grpSpPr>
        <p:sp>
          <p:nvSpPr>
            <p:cNvPr id="12" name="Rectangle 11"/>
            <p:cNvSpPr/>
            <p:nvPr/>
          </p:nvSpPr>
          <p:spPr>
            <a:xfrm>
              <a:off x="0" y="28360"/>
              <a:ext cx="2488899" cy="2578205"/>
            </a:xfrm>
            <a:prstGeom prst="rect">
              <a:avLst/>
            </a:prstGeom>
            <a:solidFill>
              <a:srgbClr val="C7D4CB"/>
            </a:solidFill>
            <a:ln>
              <a:solidFill>
                <a:srgbClr val="C7D4CB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0" y="28360"/>
              <a:ext cx="2488899" cy="1392231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170688" tIns="170688" rIns="170688" bIns="170688" numCol="1" spcCol="1270" anchor="ctr" anchorCtr="0">
              <a:noAutofit/>
            </a:bodyPr>
            <a:lstStyle/>
            <a:p>
              <a:pPr lvl="0" algn="ctr" defTabSz="1066800">
                <a:spcBef>
                  <a:spcPct val="0"/>
                </a:spcBef>
              </a:pPr>
              <a:r>
                <a:rPr lang="en-US" sz="2400" kern="1200" dirty="0">
                  <a:solidFill>
                    <a:schemeClr val="tx1"/>
                  </a:solidFill>
                </a:rPr>
                <a:t>Positive Meanings</a:t>
              </a:r>
            </a:p>
            <a:p>
              <a:pPr lvl="0" algn="ctr" defTabSz="1066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2400" kern="1200" dirty="0">
                <a:solidFill>
                  <a:schemeClr val="tx1"/>
                </a:solidFill>
              </a:endParaRP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4672874" y="3634765"/>
            <a:ext cx="2488899" cy="1545792"/>
            <a:chOff x="0" y="1060773"/>
            <a:chExt cx="2488899" cy="1545792"/>
          </a:xfrm>
        </p:grpSpPr>
        <p:sp>
          <p:nvSpPr>
            <p:cNvPr id="15" name="Rectangle 14"/>
            <p:cNvSpPr/>
            <p:nvPr/>
          </p:nvSpPr>
          <p:spPr>
            <a:xfrm>
              <a:off x="0" y="1060773"/>
              <a:ext cx="2488899" cy="1545792"/>
            </a:xfrm>
            <a:prstGeom prst="rect">
              <a:avLst/>
            </a:prstGeom>
            <a:solidFill>
              <a:schemeClr val="bg1"/>
            </a:solidFill>
            <a:ln>
              <a:solidFill>
                <a:srgbClr val="C7D4CB"/>
              </a:solidFill>
            </a:ln>
          </p:spPr>
          <p:style>
            <a:lnRef idx="2">
              <a:scrgbClr r="0" g="0" b="0"/>
            </a:lnRef>
            <a:fillRef idx="1">
              <a:scrgbClr r="0" g="0" b="0"/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16" name="Rectangle 15"/>
            <p:cNvSpPr/>
            <p:nvPr/>
          </p:nvSpPr>
          <p:spPr>
            <a:xfrm>
              <a:off x="0" y="1060773"/>
              <a:ext cx="2488899" cy="1545792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142240" tIns="25400" rIns="142240" bIns="25400" numCol="1" spcCol="1270" anchor="ctr" anchorCtr="0">
              <a:noAutofit/>
            </a:bodyPr>
            <a:lstStyle/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optimistic</a:t>
              </a:r>
            </a:p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encouraging</a:t>
              </a:r>
            </a:p>
            <a:p>
              <a:pPr lvl="0" algn="ctr" defTabSz="889000">
                <a:lnSpc>
                  <a:spcPct val="10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2400" kern="1200" dirty="0">
                  <a:latin typeface="Calibri" panose="020F0502020204030204" pitchFamily="34" charset="0"/>
                  <a:ea typeface="Times New Roman" panose="02020603050405020304" pitchFamily="18" charset="0"/>
                  <a:cs typeface="Calibri" panose="020F0502020204030204" pitchFamily="34" charset="0"/>
                </a:rPr>
                <a:t>confident</a:t>
              </a:r>
              <a:endParaRPr lang="en-US" sz="24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234252835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33">
            <a:extLst>
              <a:ext uri="{FF2B5EF4-FFF2-40B4-BE49-F238E27FC236}">
                <a16:creationId xmlns:a16="http://schemas.microsoft.com/office/drawing/2014/main" id="{CF110986-A7E5-4AF4-B330-AB8949512655}"/>
              </a:ext>
            </a:extLst>
          </p:cNvPr>
          <p:cNvGrpSpPr/>
          <p:nvPr/>
        </p:nvGrpSpPr>
        <p:grpSpPr>
          <a:xfrm>
            <a:off x="542922" y="1441112"/>
            <a:ext cx="8058154" cy="772318"/>
            <a:chOff x="542923" y="1736761"/>
            <a:chExt cx="8058154" cy="806935"/>
          </a:xfrm>
          <a:solidFill>
            <a:srgbClr val="88564B"/>
          </a:solidFill>
        </p:grpSpPr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382049BA-ADA7-4158-9C2D-3F1A51917A56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1C6BF817-4F8A-4846-AA2A-A7C5BDBE04A7}"/>
                </a:ext>
              </a:extLst>
            </p:cNvPr>
            <p:cNvSpPr txBox="1"/>
            <p:nvPr/>
          </p:nvSpPr>
          <p:spPr>
            <a:xfrm>
              <a:off x="542923" y="1915128"/>
              <a:ext cx="8058154" cy="4502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What details does the author choose to include?</a:t>
              </a:r>
            </a:p>
          </p:txBody>
        </p:sp>
      </p:grpSp>
      <p:grpSp>
        <p:nvGrpSpPr>
          <p:cNvPr id="11" name="Group 33">
            <a:extLst>
              <a:ext uri="{FF2B5EF4-FFF2-40B4-BE49-F238E27FC236}">
                <a16:creationId xmlns:a16="http://schemas.microsoft.com/office/drawing/2014/main" id="{F3AA7D82-9E64-45AC-9A19-D4982FE127C2}"/>
              </a:ext>
            </a:extLst>
          </p:cNvPr>
          <p:cNvGrpSpPr/>
          <p:nvPr/>
        </p:nvGrpSpPr>
        <p:grpSpPr>
          <a:xfrm>
            <a:off x="542922" y="4650893"/>
            <a:ext cx="8058154" cy="772318"/>
            <a:chOff x="542923" y="1736761"/>
            <a:chExt cx="8058154" cy="806935"/>
          </a:xfrm>
          <a:solidFill>
            <a:srgbClr val="88564B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82D8479E-16F2-4CB2-9909-8BDACCAB90A4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3" name="TextBox 12">
              <a:extLst>
                <a:ext uri="{FF2B5EF4-FFF2-40B4-BE49-F238E27FC236}">
                  <a16:creationId xmlns:a16="http://schemas.microsoft.com/office/drawing/2014/main" id="{263677A5-9CA7-461D-AC8B-1CF6839E10BB}"/>
                </a:ext>
              </a:extLst>
            </p:cNvPr>
            <p:cNvSpPr txBox="1"/>
            <p:nvPr/>
          </p:nvSpPr>
          <p:spPr>
            <a:xfrm>
              <a:off x="542923" y="1915128"/>
              <a:ext cx="8058154" cy="4502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Why does the author feel that these details are unimportant?</a:t>
              </a:r>
            </a:p>
          </p:txBody>
        </p:sp>
      </p:grpSp>
      <p:grpSp>
        <p:nvGrpSpPr>
          <p:cNvPr id="14" name="Group 33">
            <a:extLst>
              <a:ext uri="{FF2B5EF4-FFF2-40B4-BE49-F238E27FC236}">
                <a16:creationId xmlns:a16="http://schemas.microsoft.com/office/drawing/2014/main" id="{5C4C45DF-1343-41BF-A4DF-F65C9BEFC324}"/>
              </a:ext>
            </a:extLst>
          </p:cNvPr>
          <p:cNvGrpSpPr/>
          <p:nvPr/>
        </p:nvGrpSpPr>
        <p:grpSpPr>
          <a:xfrm>
            <a:off x="542922" y="3577774"/>
            <a:ext cx="8058154" cy="772318"/>
            <a:chOff x="542923" y="1736761"/>
            <a:chExt cx="8058154" cy="806935"/>
          </a:xfrm>
          <a:solidFill>
            <a:srgbClr val="88564B"/>
          </a:solidFill>
        </p:grpSpPr>
        <p:sp>
          <p:nvSpPr>
            <p:cNvPr id="15" name="Rectangle 14">
              <a:extLst>
                <a:ext uri="{FF2B5EF4-FFF2-40B4-BE49-F238E27FC236}">
                  <a16:creationId xmlns:a16="http://schemas.microsoft.com/office/drawing/2014/main" id="{33D96C90-8583-42F2-A083-7C969C012068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6" name="TextBox 15">
              <a:extLst>
                <a:ext uri="{FF2B5EF4-FFF2-40B4-BE49-F238E27FC236}">
                  <a16:creationId xmlns:a16="http://schemas.microsoft.com/office/drawing/2014/main" id="{F521DDF8-C866-464F-9773-3FDB7CBD7D72}"/>
                </a:ext>
              </a:extLst>
            </p:cNvPr>
            <p:cNvSpPr txBox="1"/>
            <p:nvPr/>
          </p:nvSpPr>
          <p:spPr>
            <a:xfrm>
              <a:off x="542923" y="1915128"/>
              <a:ext cx="8058154" cy="4502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What details has the author chosen to ignore or exclude?</a:t>
              </a:r>
            </a:p>
          </p:txBody>
        </p:sp>
      </p:grpSp>
      <p:grpSp>
        <p:nvGrpSpPr>
          <p:cNvPr id="17" name="Group 33">
            <a:extLst>
              <a:ext uri="{FF2B5EF4-FFF2-40B4-BE49-F238E27FC236}">
                <a16:creationId xmlns:a16="http://schemas.microsoft.com/office/drawing/2014/main" id="{F4993B0A-A384-44FF-AAE5-24FB21C9FE22}"/>
              </a:ext>
            </a:extLst>
          </p:cNvPr>
          <p:cNvGrpSpPr/>
          <p:nvPr/>
        </p:nvGrpSpPr>
        <p:grpSpPr>
          <a:xfrm>
            <a:off x="542922" y="2508242"/>
            <a:ext cx="8058154" cy="772318"/>
            <a:chOff x="542923" y="1736761"/>
            <a:chExt cx="8058154" cy="806935"/>
          </a:xfrm>
          <a:solidFill>
            <a:srgbClr val="88564B"/>
          </a:solidFill>
        </p:grpSpPr>
        <p:sp>
          <p:nvSpPr>
            <p:cNvPr id="18" name="Rectangle 17">
              <a:extLst>
                <a:ext uri="{FF2B5EF4-FFF2-40B4-BE49-F238E27FC236}">
                  <a16:creationId xmlns:a16="http://schemas.microsoft.com/office/drawing/2014/main" id="{9B9614C4-80DA-4919-A22E-6A807791186B}"/>
                </a:ext>
              </a:extLst>
            </p:cNvPr>
            <p:cNvSpPr/>
            <p:nvPr/>
          </p:nvSpPr>
          <p:spPr>
            <a:xfrm>
              <a:off x="542923" y="1736761"/>
              <a:ext cx="8058154" cy="806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>
                <a:solidFill>
                  <a:schemeClr val="tx1"/>
                </a:solidFill>
              </a:endParaRPr>
            </a:p>
          </p:txBody>
        </p:sp>
        <p:sp>
          <p:nvSpPr>
            <p:cNvPr id="19" name="TextBox 18">
              <a:extLst>
                <a:ext uri="{FF2B5EF4-FFF2-40B4-BE49-F238E27FC236}">
                  <a16:creationId xmlns:a16="http://schemas.microsoft.com/office/drawing/2014/main" id="{959B23D4-0AFF-4F03-892A-445C1A1BD041}"/>
                </a:ext>
              </a:extLst>
            </p:cNvPr>
            <p:cNvSpPr txBox="1"/>
            <p:nvPr/>
          </p:nvSpPr>
          <p:spPr>
            <a:xfrm>
              <a:off x="542923" y="1915128"/>
              <a:ext cx="8058154" cy="450200"/>
            </a:xfrm>
            <a:prstGeom prst="rect">
              <a:avLst/>
            </a:prstGeom>
            <a:grpFill/>
          </p:spPr>
          <p:txBody>
            <a:bodyPr wrap="square" rtlCol="0">
              <a:spAutoFit/>
            </a:bodyPr>
            <a:lstStyle/>
            <a:p>
              <a:r>
                <a:rPr lang="en-US" sz="2200" dirty="0">
                  <a:solidFill>
                    <a:schemeClr val="bg1"/>
                  </a:solidFill>
                </a:rPr>
                <a:t>Why does the author feel that it’s important to include these details?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6570115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50967767"/>
              </p:ext>
            </p:extLst>
          </p:nvPr>
        </p:nvGraphicFramePr>
        <p:xfrm>
          <a:off x="587829" y="1551237"/>
          <a:ext cx="7919357" cy="364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290220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1921168164"/>
              </p:ext>
            </p:extLst>
          </p:nvPr>
        </p:nvGraphicFramePr>
        <p:xfrm>
          <a:off x="587829" y="1551237"/>
          <a:ext cx="7919357" cy="364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45670383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4227272698"/>
              </p:ext>
            </p:extLst>
          </p:nvPr>
        </p:nvGraphicFramePr>
        <p:xfrm>
          <a:off x="587829" y="1551237"/>
          <a:ext cx="7919357" cy="364125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7558641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Understanding Purpose and 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767769" y="1612191"/>
            <a:ext cx="7608462" cy="3252040"/>
            <a:chOff x="365111" y="1821206"/>
            <a:chExt cx="8443024" cy="3298655"/>
          </a:xfrm>
          <a:solidFill>
            <a:srgbClr val="314C57"/>
          </a:solidFill>
        </p:grpSpPr>
        <p:grpSp>
          <p:nvGrpSpPr>
            <p:cNvPr id="9" name="Group 8"/>
            <p:cNvGrpSpPr/>
            <p:nvPr/>
          </p:nvGrpSpPr>
          <p:grpSpPr>
            <a:xfrm>
              <a:off x="365111" y="1821206"/>
              <a:ext cx="8443024" cy="3298655"/>
              <a:chOff x="365111" y="1821206"/>
              <a:chExt cx="8443024" cy="3298655"/>
            </a:xfrm>
            <a:grpFill/>
          </p:grpSpPr>
          <p:sp>
            <p:nvSpPr>
              <p:cNvPr id="16" name="Rectangle 15"/>
              <p:cNvSpPr/>
              <p:nvPr/>
            </p:nvSpPr>
            <p:spPr>
              <a:xfrm>
                <a:off x="365111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17" name="Rectangle 16"/>
              <p:cNvSpPr/>
              <p:nvPr/>
            </p:nvSpPr>
            <p:spPr>
              <a:xfrm>
                <a:off x="4632374" y="1821206"/>
                <a:ext cx="4175761" cy="3298655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US"/>
              </a:p>
            </p:txBody>
          </p:sp>
          <p:sp>
            <p:nvSpPr>
              <p:cNvPr id="22" name="Oval 21"/>
              <p:cNvSpPr/>
              <p:nvPr/>
            </p:nvSpPr>
            <p:spPr>
              <a:xfrm>
                <a:off x="4206109" y="3036198"/>
                <a:ext cx="751943" cy="740213"/>
              </a:xfrm>
              <a:prstGeom prst="ellipse">
                <a:avLst/>
              </a:prstGeom>
              <a:grpFill/>
              <a:ln w="76200"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3600" b="1" dirty="0">
                    <a:solidFill>
                      <a:schemeClr val="bg1"/>
                    </a:solidFill>
                  </a:rPr>
                  <a:t>&amp;</a:t>
                </a:r>
                <a:endParaRPr lang="en-US" sz="4000" b="1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11" name="TextBox 10"/>
            <p:cNvSpPr txBox="1"/>
            <p:nvPr/>
          </p:nvSpPr>
          <p:spPr>
            <a:xfrm>
              <a:off x="748359" y="2811956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Purpose</a:t>
              </a:r>
            </a:p>
          </p:txBody>
        </p:sp>
        <p:sp>
          <p:nvSpPr>
            <p:cNvPr id="12" name="TextBox 11"/>
            <p:cNvSpPr txBox="1"/>
            <p:nvPr/>
          </p:nvSpPr>
          <p:spPr>
            <a:xfrm>
              <a:off x="5049554" y="2811956"/>
              <a:ext cx="3325552" cy="1101374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4800" dirty="0">
                  <a:solidFill>
                    <a:schemeClr val="bg1"/>
                  </a:solidFill>
                </a:rPr>
                <a:t>Tone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5572950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A7E8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1" name="Straight Connector 10"/>
          <p:cNvCxnSpPr/>
          <p:nvPr/>
        </p:nvCxnSpPr>
        <p:spPr>
          <a:xfrm>
            <a:off x="335168" y="2729726"/>
            <a:ext cx="8429625" cy="0"/>
          </a:xfrm>
          <a:prstGeom prst="line">
            <a:avLst/>
          </a:prstGeom>
          <a:ln w="127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0" y="1410226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  <a:latin typeface="Century Gothic" panose="020B0502020202020204" pitchFamily="34" charset="0"/>
              </a:rPr>
              <a:t>HAWKES</a:t>
            </a:r>
            <a:r>
              <a:rPr lang="en-US" sz="7200" dirty="0">
                <a:solidFill>
                  <a:schemeClr val="bg1"/>
                </a:solidFill>
                <a:latin typeface="Century Gothic" panose="020B0502020202020204" pitchFamily="34" charset="0"/>
              </a:rPr>
              <a:t> LEARNING</a:t>
            </a: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57108" y="3050910"/>
            <a:ext cx="609600" cy="609600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42179" y="3050910"/>
            <a:ext cx="609600" cy="609600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93122" y="3050910"/>
            <a:ext cx="609600" cy="609600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44065" y="305091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930297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1" y="346769"/>
            <a:ext cx="9144002" cy="6324304"/>
            <a:chOff x="-2" y="471456"/>
            <a:chExt cx="9144002" cy="6324304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47145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33294259"/>
              </p:ext>
            </p:extLst>
          </p:nvPr>
        </p:nvGraphicFramePr>
        <p:xfrm>
          <a:off x="626254" y="1403797"/>
          <a:ext cx="3979572" cy="4057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828178" y="3071732"/>
            <a:ext cx="37382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rgbClr val="314C57"/>
                </a:solidFill>
              </a:rPr>
              <a:t>Author’s Purpose</a:t>
            </a:r>
          </a:p>
        </p:txBody>
      </p:sp>
    </p:spTree>
    <p:extLst>
      <p:ext uri="{BB962C8B-B14F-4D97-AF65-F5344CB8AC3E}">
        <p14:creationId xmlns:p14="http://schemas.microsoft.com/office/powerpoint/2010/main" val="4434565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2374776" y="1617738"/>
            <a:ext cx="2080340" cy="1617913"/>
            <a:chOff x="1149291" y="1753237"/>
            <a:chExt cx="2080340" cy="1617913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1149291" y="1753237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1357203" y="2262110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Inform</a:t>
              </a:r>
            </a:p>
          </p:txBody>
        </p:sp>
      </p:grpSp>
      <p:grpSp>
        <p:nvGrpSpPr>
          <p:cNvPr id="14" name="Group 13"/>
          <p:cNvGrpSpPr/>
          <p:nvPr/>
        </p:nvGrpSpPr>
        <p:grpSpPr>
          <a:xfrm>
            <a:off x="2374775" y="3482029"/>
            <a:ext cx="2080340" cy="1617913"/>
            <a:chOff x="1149290" y="3617528"/>
            <a:chExt cx="2080340" cy="1617913"/>
          </a:xfrm>
          <a:solidFill>
            <a:srgbClr val="F2E2D2"/>
          </a:solidFill>
        </p:grpSpPr>
        <p:sp>
          <p:nvSpPr>
            <p:cNvPr id="15" name="Rectangle 14"/>
            <p:cNvSpPr/>
            <p:nvPr/>
          </p:nvSpPr>
          <p:spPr>
            <a:xfrm>
              <a:off x="1149290" y="3617528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6" name="TextBox 15"/>
            <p:cNvSpPr txBox="1"/>
            <p:nvPr/>
          </p:nvSpPr>
          <p:spPr>
            <a:xfrm>
              <a:off x="1357203" y="4133923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Narrate </a:t>
              </a:r>
            </a:p>
          </p:txBody>
        </p:sp>
      </p:grpSp>
      <p:grpSp>
        <p:nvGrpSpPr>
          <p:cNvPr id="17" name="Group 16"/>
          <p:cNvGrpSpPr/>
          <p:nvPr/>
        </p:nvGrpSpPr>
        <p:grpSpPr>
          <a:xfrm>
            <a:off x="4757312" y="3480014"/>
            <a:ext cx="2080340" cy="1617913"/>
            <a:chOff x="3531827" y="3615513"/>
            <a:chExt cx="2080340" cy="1617913"/>
          </a:xfrm>
          <a:solidFill>
            <a:srgbClr val="F2E2D2"/>
          </a:solidFill>
        </p:grpSpPr>
        <p:sp>
          <p:nvSpPr>
            <p:cNvPr id="18" name="Rectangle 17"/>
            <p:cNvSpPr/>
            <p:nvPr/>
          </p:nvSpPr>
          <p:spPr>
            <a:xfrm>
              <a:off x="3531827" y="3615513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3739740" y="4128641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Entertain</a:t>
              </a:r>
            </a:p>
          </p:txBody>
        </p:sp>
      </p:grpSp>
      <p:grpSp>
        <p:nvGrpSpPr>
          <p:cNvPr id="23" name="Group 22"/>
          <p:cNvGrpSpPr/>
          <p:nvPr/>
        </p:nvGrpSpPr>
        <p:grpSpPr>
          <a:xfrm>
            <a:off x="4757312" y="1612191"/>
            <a:ext cx="2080340" cy="1617913"/>
            <a:chOff x="3531827" y="1747690"/>
            <a:chExt cx="2080340" cy="1617913"/>
          </a:xfrm>
          <a:solidFill>
            <a:srgbClr val="F2E2D2"/>
          </a:solidFill>
        </p:grpSpPr>
        <p:sp>
          <p:nvSpPr>
            <p:cNvPr id="24" name="Rectangle 23"/>
            <p:cNvSpPr/>
            <p:nvPr/>
          </p:nvSpPr>
          <p:spPr>
            <a:xfrm>
              <a:off x="3531827" y="1747690"/>
              <a:ext cx="2080340" cy="1617913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solidFill>
                  <a:schemeClr val="tx1"/>
                </a:solidFill>
              </a:endParaRPr>
            </a:p>
          </p:txBody>
        </p:sp>
        <p:sp>
          <p:nvSpPr>
            <p:cNvPr id="25" name="TextBox 24"/>
            <p:cNvSpPr txBox="1"/>
            <p:nvPr/>
          </p:nvSpPr>
          <p:spPr>
            <a:xfrm>
              <a:off x="3739740" y="2256828"/>
              <a:ext cx="1664514" cy="589072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dirty="0"/>
                <a:t>Persuade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40339548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5171" y="396984"/>
            <a:ext cx="9179172" cy="6274089"/>
            <a:chOff x="-35172" y="521671"/>
            <a:chExt cx="9179172" cy="6274089"/>
          </a:xfrm>
        </p:grpSpPr>
        <p:sp>
          <p:nvSpPr>
            <p:cNvPr id="26" name="TextBox 25"/>
            <p:cNvSpPr txBox="1"/>
            <p:nvPr/>
          </p:nvSpPr>
          <p:spPr>
            <a:xfrm>
              <a:off x="-35172" y="52167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 Inform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612192"/>
            <a:ext cx="8058154" cy="1778160"/>
            <a:chOff x="542923" y="1849761"/>
            <a:chExt cx="8058154" cy="693935"/>
          </a:xfrm>
          <a:solidFill>
            <a:srgbClr val="C7D4CB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130490"/>
              <a:ext cx="7807571" cy="1115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585864" y="1991137"/>
            <a:ext cx="7968032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author of an informative text wants to give the audience information about a topic.</a:t>
            </a: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688126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3402092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611605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3546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textbooks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88530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manuals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91477" y="3915767"/>
            <a:ext cx="1762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news reports</a:t>
            </a:r>
          </a:p>
        </p:txBody>
      </p:sp>
    </p:spTree>
    <p:extLst>
      <p:ext uri="{BB962C8B-B14F-4D97-AF65-F5344CB8AC3E}">
        <p14:creationId xmlns:p14="http://schemas.microsoft.com/office/powerpoint/2010/main" val="420659803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5171" y="396984"/>
            <a:ext cx="9179172" cy="6274089"/>
            <a:chOff x="-35172" y="521671"/>
            <a:chExt cx="9179172" cy="6274089"/>
          </a:xfrm>
        </p:grpSpPr>
        <p:sp>
          <p:nvSpPr>
            <p:cNvPr id="26" name="TextBox 25"/>
            <p:cNvSpPr txBox="1"/>
            <p:nvPr/>
          </p:nvSpPr>
          <p:spPr>
            <a:xfrm>
              <a:off x="-35172" y="52167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 Persuade 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612192"/>
            <a:ext cx="8058154" cy="1778160"/>
            <a:chOff x="542923" y="1849761"/>
            <a:chExt cx="8058154" cy="693935"/>
          </a:xfrm>
          <a:solidFill>
            <a:srgbClr val="F2E2D2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130490"/>
              <a:ext cx="7807571" cy="1115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552813" y="1766246"/>
            <a:ext cx="796803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400" dirty="0">
                <a:solidFill>
                  <a:schemeClr val="tx1">
                    <a:lumMod val="95000"/>
                    <a:lumOff val="5000"/>
                  </a:schemeClr>
                </a:solidFill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author of a persuasive text wants to convince the audience to adopt a belief or take an action. Writing that persuades includes the author's opinions, as well as supporting facts.</a:t>
            </a:r>
          </a:p>
          <a:p>
            <a:pPr algn="ctr"/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endParaRPr lang="en-US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688126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3402092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611605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33045" y="4187890"/>
            <a:ext cx="241580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advertisements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77512" y="4187890"/>
            <a:ext cx="1762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editorials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91477" y="4187890"/>
            <a:ext cx="176269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/>
              <a:t>commercials</a:t>
            </a:r>
          </a:p>
        </p:txBody>
      </p:sp>
    </p:spTree>
    <p:extLst>
      <p:ext uri="{BB962C8B-B14F-4D97-AF65-F5344CB8AC3E}">
        <p14:creationId xmlns:p14="http://schemas.microsoft.com/office/powerpoint/2010/main" val="290695871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5171" y="396984"/>
            <a:ext cx="9179172" cy="6274089"/>
            <a:chOff x="-35172" y="521671"/>
            <a:chExt cx="9179172" cy="6274089"/>
          </a:xfrm>
        </p:grpSpPr>
        <p:sp>
          <p:nvSpPr>
            <p:cNvPr id="26" name="TextBox 25"/>
            <p:cNvSpPr txBox="1"/>
            <p:nvPr/>
          </p:nvSpPr>
          <p:spPr>
            <a:xfrm>
              <a:off x="-35172" y="52167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 Narrate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612192"/>
            <a:ext cx="8058154" cy="1778160"/>
            <a:chOff x="542923" y="1849761"/>
            <a:chExt cx="8058154" cy="693935"/>
          </a:xfrm>
          <a:solidFill>
            <a:srgbClr val="CCA49C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130490"/>
              <a:ext cx="7807571" cy="1115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574846" y="1811702"/>
            <a:ext cx="7968032" cy="1384995"/>
          </a:xfrm>
          <a:prstGeom prst="rect">
            <a:avLst/>
          </a:prstGeom>
          <a:solidFill>
            <a:srgbClr val="CCA49C"/>
          </a:solidFill>
        </p:spPr>
        <p:txBody>
          <a:bodyPr wrap="square">
            <a:spAutoFit/>
          </a:bodyPr>
          <a:lstStyle/>
          <a:p>
            <a:pPr algn="ctr"/>
            <a:r>
              <a:rPr lang="en-US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 </a:t>
            </a:r>
            <a:r>
              <a:rPr lang="en-US" sz="2800" dirty="0">
                <a:latin typeface="Calibri" panose="020F0502020204030204" pitchFamily="34" charset="0"/>
                <a:ea typeface="Times New Roman" panose="02020603050405020304" pitchFamily="18" charset="0"/>
                <a:cs typeface="Calibri" panose="020F0502020204030204" pitchFamily="34" charset="0"/>
              </a:rPr>
              <a:t>The author of a narrative text wants to share and reflect on a personal experience or belief. Stories and anecdotes are often included in this type of text.</a:t>
            </a:r>
            <a:endParaRPr lang="en-US" sz="2000" dirty="0">
              <a:latin typeface="Calibri" panose="020F0502020204030204" pitchFamily="34" charset="0"/>
              <a:ea typeface="Times New Roman" panose="02020603050405020304" pitchFamily="18" charset="0"/>
              <a:cs typeface="Calibri" panose="020F0502020204030204" pitchFamily="34" charset="0"/>
            </a:endParaRP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688126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3402092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611605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3546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memoirs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88530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journals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91477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narratives</a:t>
            </a:r>
          </a:p>
        </p:txBody>
      </p:sp>
    </p:spTree>
    <p:extLst>
      <p:ext uri="{BB962C8B-B14F-4D97-AF65-F5344CB8AC3E}">
        <p14:creationId xmlns:p14="http://schemas.microsoft.com/office/powerpoint/2010/main" val="369101705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35171" y="396984"/>
            <a:ext cx="9179172" cy="6274089"/>
            <a:chOff x="-35172" y="521671"/>
            <a:chExt cx="9179172" cy="6274089"/>
          </a:xfrm>
        </p:grpSpPr>
        <p:sp>
          <p:nvSpPr>
            <p:cNvPr id="26" name="TextBox 25"/>
            <p:cNvSpPr txBox="1"/>
            <p:nvPr/>
          </p:nvSpPr>
          <p:spPr>
            <a:xfrm>
              <a:off x="-35172" y="521671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 Entertain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 7"/>
          <p:cNvGrpSpPr/>
          <p:nvPr/>
        </p:nvGrpSpPr>
        <p:grpSpPr>
          <a:xfrm>
            <a:off x="542923" y="1612192"/>
            <a:ext cx="8058154" cy="1778160"/>
            <a:chOff x="542923" y="1849761"/>
            <a:chExt cx="8058154" cy="693935"/>
          </a:xfrm>
          <a:solidFill>
            <a:srgbClr val="386546"/>
          </a:solidFill>
        </p:grpSpPr>
        <p:sp>
          <p:nvSpPr>
            <p:cNvPr id="9" name="Rectangle 8"/>
            <p:cNvSpPr/>
            <p:nvPr/>
          </p:nvSpPr>
          <p:spPr>
            <a:xfrm>
              <a:off x="542923" y="1849761"/>
              <a:ext cx="8058154" cy="69393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000"/>
            </a:p>
          </p:txBody>
        </p:sp>
        <p:sp>
          <p:nvSpPr>
            <p:cNvPr id="10" name="TextBox 9"/>
            <p:cNvSpPr txBox="1"/>
            <p:nvPr/>
          </p:nvSpPr>
          <p:spPr>
            <a:xfrm>
              <a:off x="633045" y="2130490"/>
              <a:ext cx="7807571" cy="111571"/>
            </a:xfrm>
            <a:prstGeom prst="rect">
              <a:avLst/>
            </a:prstGeom>
            <a:grpFill/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ct val="150000"/>
                </a:lnSpc>
              </a:pPr>
              <a:endParaRPr lang="en-US" sz="2000" dirty="0">
                <a:solidFill>
                  <a:srgbClr val="323542"/>
                </a:solidFill>
              </a:endParaRPr>
            </a:p>
          </p:txBody>
        </p:sp>
      </p:grpSp>
      <p:sp>
        <p:nvSpPr>
          <p:cNvPr id="3" name="Rectangle 2"/>
          <p:cNvSpPr/>
          <p:nvPr/>
        </p:nvSpPr>
        <p:spPr>
          <a:xfrm>
            <a:off x="839431" y="1811702"/>
            <a:ext cx="7394796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dirty="0">
                <a:solidFill>
                  <a:schemeClr val="bg1"/>
                </a:solidFill>
              </a:rPr>
              <a:t>The author of an entertaining text wants to amuse and engage readers by exploring a topic or event in a creative or humorous way. </a:t>
            </a:r>
          </a:p>
        </p:txBody>
      </p:sp>
      <p:sp>
        <p:nvSpPr>
          <p:cNvPr id="5" name="Flowchart: Off-page Connector 4"/>
          <p:cNvSpPr/>
          <p:nvPr/>
        </p:nvSpPr>
        <p:spPr>
          <a:xfrm rot="10800000">
            <a:off x="688126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Flowchart: Off-page Connector 11"/>
          <p:cNvSpPr/>
          <p:nvPr/>
        </p:nvSpPr>
        <p:spPr>
          <a:xfrm rot="10800000">
            <a:off x="3402092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lowchart: Off-page Connector 12"/>
          <p:cNvSpPr/>
          <p:nvPr/>
        </p:nvSpPr>
        <p:spPr>
          <a:xfrm rot="10800000">
            <a:off x="6116057" y="3578205"/>
            <a:ext cx="2313541" cy="1619480"/>
          </a:xfrm>
          <a:prstGeom prst="flowChartOffpageConnector">
            <a:avLst/>
          </a:prstGeom>
          <a:noFill/>
          <a:ln w="57150">
            <a:solidFill>
              <a:srgbClr val="C7D4CB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963546" y="3961933"/>
            <a:ext cx="1762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short stories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688530" y="4126335"/>
            <a:ext cx="17626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novels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391477" y="3989079"/>
            <a:ext cx="176269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800" dirty="0"/>
              <a:t>television shows</a:t>
            </a:r>
          </a:p>
        </p:txBody>
      </p:sp>
    </p:spTree>
    <p:extLst>
      <p:ext uri="{BB962C8B-B14F-4D97-AF65-F5344CB8AC3E}">
        <p14:creationId xmlns:p14="http://schemas.microsoft.com/office/powerpoint/2010/main" val="16930179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-1" y="346769"/>
            <a:ext cx="9144002" cy="6324304"/>
            <a:chOff x="-2" y="471456"/>
            <a:chExt cx="9144002" cy="6324304"/>
          </a:xfrm>
        </p:grpSpPr>
        <p:sp>
          <p:nvSpPr>
            <p:cNvPr id="26" name="TextBox 25"/>
            <p:cNvSpPr txBox="1"/>
            <p:nvPr/>
          </p:nvSpPr>
          <p:spPr>
            <a:xfrm>
              <a:off x="-2" y="471456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Purpose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6" name="Diagram 5"/>
          <p:cNvGraphicFramePr/>
          <p:nvPr>
            <p:extLst>
              <p:ext uri="{D42A27DB-BD31-4B8C-83A1-F6EECF244321}">
                <p14:modId xmlns:p14="http://schemas.microsoft.com/office/powerpoint/2010/main" val="2433294259"/>
              </p:ext>
            </p:extLst>
          </p:nvPr>
        </p:nvGraphicFramePr>
        <p:xfrm>
          <a:off x="626254" y="1403797"/>
          <a:ext cx="3979572" cy="405720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8" name="TextBox 7"/>
          <p:cNvSpPr txBox="1"/>
          <p:nvPr/>
        </p:nvSpPr>
        <p:spPr>
          <a:xfrm>
            <a:off x="4581459" y="3050065"/>
            <a:ext cx="3738294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800" dirty="0">
                <a:solidFill>
                  <a:srgbClr val="314C57"/>
                </a:solidFill>
              </a:rPr>
              <a:t>Author’s Purpose</a:t>
            </a:r>
          </a:p>
        </p:txBody>
      </p:sp>
      <p:sp>
        <p:nvSpPr>
          <p:cNvPr id="5" name="L-Shape 4"/>
          <p:cNvSpPr/>
          <p:nvPr/>
        </p:nvSpPr>
        <p:spPr>
          <a:xfrm rot="18535283">
            <a:off x="8288646" y="3069775"/>
            <a:ext cx="615562" cy="404012"/>
          </a:xfrm>
          <a:prstGeom prst="corner">
            <a:avLst/>
          </a:prstGeom>
          <a:solidFill>
            <a:srgbClr val="314C57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rgbClr val="314C57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7207621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/>
        </p:nvGrpSpPr>
        <p:grpSpPr>
          <a:xfrm>
            <a:off x="0" y="338445"/>
            <a:ext cx="9144001" cy="6332628"/>
            <a:chOff x="-1" y="463132"/>
            <a:chExt cx="9144001" cy="6332628"/>
          </a:xfrm>
        </p:grpSpPr>
        <p:sp>
          <p:nvSpPr>
            <p:cNvPr id="26" name="TextBox 25"/>
            <p:cNvSpPr txBox="1"/>
            <p:nvPr/>
          </p:nvSpPr>
          <p:spPr>
            <a:xfrm>
              <a:off x="-1" y="463132"/>
              <a:ext cx="9144000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3000" dirty="0">
                  <a:solidFill>
                    <a:srgbClr val="323542"/>
                  </a:solidFill>
                  <a:latin typeface="Century Gothic" panose="020B0502020202020204" pitchFamily="34" charset="0"/>
                </a:rPr>
                <a:t>Tone</a:t>
              </a:r>
            </a:p>
          </p:txBody>
        </p:sp>
        <p:sp>
          <p:nvSpPr>
            <p:cNvPr id="2" name="TextBox 1"/>
            <p:cNvSpPr txBox="1"/>
            <p:nvPr/>
          </p:nvSpPr>
          <p:spPr>
            <a:xfrm>
              <a:off x="5477039" y="6241762"/>
              <a:ext cx="3666961" cy="5539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sz="3000" b="1">
                  <a:solidFill>
                    <a:schemeClr val="bg1"/>
                  </a:solidFill>
                  <a:latin typeface="Century Gothic" panose="020B0502020202020204" pitchFamily="34" charset="0"/>
                </a:rPr>
                <a:t>HAWKES</a:t>
              </a:r>
              <a:r>
                <a:rPr lang="en-US" sz="2800">
                  <a:solidFill>
                    <a:schemeClr val="bg1"/>
                  </a:solidFill>
                  <a:latin typeface="Century Gothic" panose="020B0502020202020204" pitchFamily="34" charset="0"/>
                </a:rPr>
                <a:t> LEARNING</a:t>
              </a:r>
            </a:p>
          </p:txBody>
        </p:sp>
      </p:grpSp>
      <p:cxnSp>
        <p:nvCxnSpPr>
          <p:cNvPr id="55" name="Straight Connector 54"/>
          <p:cNvCxnSpPr/>
          <p:nvPr/>
        </p:nvCxnSpPr>
        <p:spPr>
          <a:xfrm>
            <a:off x="357187" y="1137908"/>
            <a:ext cx="8429625" cy="0"/>
          </a:xfrm>
          <a:prstGeom prst="line">
            <a:avLst/>
          </a:prstGeom>
          <a:ln w="12700">
            <a:solidFill>
              <a:srgbClr val="32354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Diagram 4"/>
          <p:cNvGraphicFramePr/>
          <p:nvPr>
            <p:extLst>
              <p:ext uri="{D42A27DB-BD31-4B8C-83A1-F6EECF244321}">
                <p14:modId xmlns:p14="http://schemas.microsoft.com/office/powerpoint/2010/main" val="12833442"/>
              </p:ext>
            </p:extLst>
          </p:nvPr>
        </p:nvGraphicFramePr>
        <p:xfrm>
          <a:off x="1524000" y="1371242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60797552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1260</TotalTime>
  <Words>314</Words>
  <Application>Microsoft Office PowerPoint</Application>
  <PresentationFormat>On-screen Show (4:3)</PresentationFormat>
  <Paragraphs>111</Paragraphs>
  <Slides>19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19</vt:i4>
      </vt:variant>
    </vt:vector>
  </HeadingPairs>
  <TitlesOfParts>
    <vt:vector size="24" baseType="lpstr">
      <vt:lpstr>Arial</vt:lpstr>
      <vt:lpstr>Calibri</vt:lpstr>
      <vt:lpstr>Calibri Light</vt:lpstr>
      <vt:lpstr>Century Gothic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Chelsie Messenger</dc:creator>
  <cp:lastModifiedBy>Sarah Quinn</cp:lastModifiedBy>
  <cp:revision>122</cp:revision>
  <dcterms:created xsi:type="dcterms:W3CDTF">2014-11-06T15:36:04Z</dcterms:created>
  <dcterms:modified xsi:type="dcterms:W3CDTF">2019-02-14T21:15:32Z</dcterms:modified>
</cp:coreProperties>
</file>