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61" r:id="rId4"/>
    <p:sldId id="257" r:id="rId5"/>
    <p:sldId id="366" r:id="rId6"/>
    <p:sldId id="368" r:id="rId7"/>
    <p:sldId id="369" r:id="rId8"/>
    <p:sldId id="370" r:id="rId9"/>
    <p:sldId id="266" r:id="rId10"/>
    <p:sldId id="365" r:id="rId11"/>
    <p:sldId id="264" r:id="rId12"/>
    <p:sldId id="265" r:id="rId13"/>
    <p:sldId id="380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Consider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Passion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Audience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Purpose and Genre</a:t>
          </a:r>
          <a:endParaRPr lang="en-US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D0A2943B-D5BA-4746-AC26-52A5FABFBD1B}">
      <dgm:prSet phldrT="[Text]" custScaleX="68663" custScaleY="46161" custRadScaleRad="110067" custRadScaleInc="7102"/>
      <dgm:spPr>
        <a:solidFill>
          <a:srgbClr val="386546"/>
        </a:solidFill>
        <a:ln>
          <a:noFill/>
        </a:ln>
      </dgm:spPr>
    </dgm:pt>
    <dgm:pt modelId="{C6C100B8-8BB3-4145-B27C-B9C7417E44C0}" type="parTrans" cxnId="{068E8E0B-044A-4DEC-94EF-565DCCD2D10A}">
      <dgm:prSet/>
      <dgm:spPr/>
      <dgm:t>
        <a:bodyPr/>
        <a:lstStyle/>
        <a:p>
          <a:endParaRPr lang="en-US"/>
        </a:p>
      </dgm:t>
    </dgm:pt>
    <dgm:pt modelId="{42879C0B-BFF1-4723-8518-3ED4BF0B9973}" type="sibTrans" cxnId="{068E8E0B-044A-4DEC-94EF-565DCCD2D10A}">
      <dgm:prSet/>
      <dgm:spPr/>
      <dgm:t>
        <a:bodyPr/>
        <a:lstStyle/>
        <a:p>
          <a:endParaRPr lang="en-US"/>
        </a:p>
      </dgm:t>
    </dgm:pt>
    <dgm:pt modelId="{068C63F7-02EB-4557-859B-433EC8DD39BD}">
      <dgm:prSet phldrT="[Text]" custScaleX="68663" custScaleY="46161" custRadScaleRad="110067" custRadScaleInc="7102"/>
      <dgm:spPr>
        <a:solidFill>
          <a:srgbClr val="386546"/>
        </a:solidFill>
        <a:ln>
          <a:noFill/>
        </a:ln>
      </dgm:spPr>
    </dgm:pt>
    <dgm:pt modelId="{74FD68C4-55CB-4D8F-88D2-866DF5D9AF15}" type="parTrans" cxnId="{76AECC62-1D19-40BF-A04C-176E447A89FF}">
      <dgm:prSet/>
      <dgm:spPr/>
      <dgm:t>
        <a:bodyPr/>
        <a:lstStyle/>
        <a:p>
          <a:endParaRPr lang="en-US"/>
        </a:p>
      </dgm:t>
    </dgm:pt>
    <dgm:pt modelId="{5087471C-DC8C-4AE1-AFE2-5E8BCA1BD84E}" type="sibTrans" cxnId="{76AECC62-1D19-40BF-A04C-176E447A89FF}">
      <dgm:prSet/>
      <dgm:spPr/>
      <dgm:t>
        <a:bodyPr/>
        <a:lstStyle/>
        <a:p>
          <a:endParaRPr lang="en-US"/>
        </a:p>
      </dgm:t>
    </dgm:pt>
    <dgm:pt modelId="{EFB5DD3F-0F29-409E-BF47-ABE984EE8182}">
      <dgm:prSet/>
      <dgm:spPr>
        <a:solidFill>
          <a:srgbClr val="386546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Current Events</a:t>
          </a:r>
        </a:p>
      </dgm:t>
    </dgm:pt>
    <dgm:pt modelId="{71ECA9B5-B21F-44EC-8B57-46E64B8B4743}" type="parTrans" cxnId="{F7713353-A58D-4E17-B9B1-B80F91AAC354}">
      <dgm:prSet/>
      <dgm:spPr/>
      <dgm:t>
        <a:bodyPr/>
        <a:lstStyle/>
        <a:p>
          <a:endParaRPr lang="en-US"/>
        </a:p>
      </dgm:t>
    </dgm:pt>
    <dgm:pt modelId="{A682D95D-F488-4256-9474-338BE446A71C}" type="sibTrans" cxnId="{F7713353-A58D-4E17-B9B1-B80F91AAC354}">
      <dgm:prSet/>
      <dgm:spPr/>
      <dgm:t>
        <a:bodyPr/>
        <a:lstStyle/>
        <a:p>
          <a:endParaRPr lang="en-US"/>
        </a:p>
      </dgm:t>
    </dgm:pt>
    <dgm:pt modelId="{DB09AA6F-5FF2-40A5-AF7D-3E0AE4D39E13}">
      <dgm:prSet/>
      <dgm:spPr>
        <a:solidFill>
          <a:srgbClr val="386546"/>
        </a:solidFill>
      </dgm:spPr>
      <dgm:t>
        <a:bodyPr/>
        <a:lstStyle/>
        <a:p>
          <a:r>
            <a:rPr lang="en-US" b="1" i="0" dirty="0">
              <a:solidFill>
                <a:schemeClr val="bg1"/>
              </a:solidFill>
            </a:rPr>
            <a:t>Personal Interests</a:t>
          </a:r>
        </a:p>
      </dgm:t>
    </dgm:pt>
    <dgm:pt modelId="{EB0732AA-5073-4C0A-B8DF-D86D30E1E56A}" type="parTrans" cxnId="{A796D2C9-B602-4A42-9DCD-4220FA8BA593}">
      <dgm:prSet/>
      <dgm:spPr/>
      <dgm:t>
        <a:bodyPr/>
        <a:lstStyle/>
        <a:p>
          <a:endParaRPr lang="en-US"/>
        </a:p>
      </dgm:t>
    </dgm:pt>
    <dgm:pt modelId="{51BC95D4-AF13-4589-8234-0F93A3059E3F}" type="sibTrans" cxnId="{A796D2C9-B602-4A42-9DCD-4220FA8BA593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180598DA-7425-4CCC-A55F-D27DCF8B918E}" type="pres">
      <dgm:prSet presAssocID="{71ECA9B5-B21F-44EC-8B57-46E64B8B4743}" presName="parTrans" presStyleLbl="bgSibTrans2D1" presStyleIdx="0" presStyleCnt="5"/>
      <dgm:spPr/>
    </dgm:pt>
    <dgm:pt modelId="{E6A1BF5D-AAED-4CE5-8A11-20B091829AEF}" type="pres">
      <dgm:prSet presAssocID="{EFB5DD3F-0F29-409E-BF47-ABE984EE8182}" presName="node" presStyleLbl="node1" presStyleIdx="0" presStyleCnt="5" custScaleX="77299" custScaleY="64159">
        <dgm:presLayoutVars>
          <dgm:bulletEnabled val="1"/>
        </dgm:presLayoutVars>
      </dgm:prSet>
      <dgm:spPr/>
    </dgm:pt>
    <dgm:pt modelId="{C9ECE4A2-4DB4-42D3-81B6-F7FB63D81F80}" type="pres">
      <dgm:prSet presAssocID="{5F7538E8-1241-4509-9B0A-75CDCC5F82A7}" presName="parTrans" presStyleLbl="bgSibTrans2D1" presStyleIdx="1" presStyleCnt="5"/>
      <dgm:spPr/>
    </dgm:pt>
    <dgm:pt modelId="{FCBBE624-7115-4BDC-8937-6057BDCC1E14}" type="pres">
      <dgm:prSet presAssocID="{BC610F94-98E8-4F00-8AC6-730090A490A7}" presName="node" presStyleLbl="node1" presStyleIdx="1" presStyleCnt="5" custScaleX="87774" custScaleY="77020" custRadScaleRad="110067" custRadScaleInc="7102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2" presStyleCnt="5"/>
      <dgm:spPr/>
    </dgm:pt>
    <dgm:pt modelId="{7B1E9866-9070-4C00-B222-A517C628DF19}" type="pres">
      <dgm:prSet presAssocID="{EA437005-87F2-426C-83A5-3BB9CEB165EE}" presName="node" presStyleLbl="node1" presStyleIdx="2" presStyleCnt="5" custScaleX="103497" custScaleY="63108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3" presStyleCnt="5"/>
      <dgm:spPr/>
    </dgm:pt>
    <dgm:pt modelId="{6EDF19EE-BB46-43BC-91F7-8803514CA034}" type="pres">
      <dgm:prSet presAssocID="{E0071ECA-8D85-44F0-84CB-1167B11FD995}" presName="node" presStyleLbl="node1" presStyleIdx="3" presStyleCnt="5" custScaleX="87524" custScaleY="59615" custRadScaleRad="119249" custRadScaleInc="-524">
        <dgm:presLayoutVars>
          <dgm:bulletEnabled val="1"/>
        </dgm:presLayoutVars>
      </dgm:prSet>
      <dgm:spPr/>
    </dgm:pt>
    <dgm:pt modelId="{3EF20E45-D634-4894-95C2-D445F03C8876}" type="pres">
      <dgm:prSet presAssocID="{EB0732AA-5073-4C0A-B8DF-D86D30E1E56A}" presName="parTrans" presStyleLbl="bgSibTrans2D1" presStyleIdx="4" presStyleCnt="5"/>
      <dgm:spPr/>
    </dgm:pt>
    <dgm:pt modelId="{9272B89E-F35B-4FF4-AFD0-40AA52E64A3D}" type="pres">
      <dgm:prSet presAssocID="{DB09AA6F-5FF2-40A5-AF7D-3E0AE4D39E13}" presName="node" presStyleLbl="node1" presStyleIdx="4" presStyleCnt="5" custScaleX="81337" custScaleY="81108">
        <dgm:presLayoutVars>
          <dgm:bulletEnabled val="1"/>
        </dgm:presLayoutVars>
      </dgm:prSet>
      <dgm:spPr/>
    </dgm:pt>
  </dgm:ptLst>
  <dgm:cxnLst>
    <dgm:cxn modelId="{068E8E0B-044A-4DEC-94EF-565DCCD2D10A}" srcId="{2C3CD66E-FE56-4DAD-A92B-4C6B78F6E8BB}" destId="{D0A2943B-D5BA-4746-AC26-52A5FABFBD1B}" srcOrd="1" destOrd="0" parTransId="{C6C100B8-8BB3-4145-B27C-B9C7417E44C0}" sibTransId="{42879C0B-BFF1-4723-8518-3ED4BF0B9973}"/>
    <dgm:cxn modelId="{BD63DA2E-D29C-4FAA-9097-EA0ECA9C652F}" srcId="{B743ED07-B68B-4D83-901B-D748BF850970}" destId="{EA437005-87F2-426C-83A5-3BB9CEB165EE}" srcOrd="2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E49F713C-DD76-4B71-998E-4D2262ED9ABE}" type="presOf" srcId="{EFB5DD3F-0F29-409E-BF47-ABE984EE8182}" destId="{E6A1BF5D-AAED-4CE5-8A11-20B091829AEF}" srcOrd="0" destOrd="0" presId="urn:microsoft.com/office/officeart/2005/8/layout/radial4"/>
    <dgm:cxn modelId="{76AECC62-1D19-40BF-A04C-176E447A89FF}" srcId="{2C3CD66E-FE56-4DAD-A92B-4C6B78F6E8BB}" destId="{068C63F7-02EB-4557-859B-433EC8DD39BD}" srcOrd="2" destOrd="0" parTransId="{74FD68C4-55CB-4D8F-88D2-866DF5D9AF15}" sibTransId="{5087471C-DC8C-4AE1-AFE2-5E8BCA1BD84E}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A493B650-9A47-4661-94F7-4A11EC90804C}" type="presOf" srcId="{EB0732AA-5073-4C0A-B8DF-D86D30E1E56A}" destId="{3EF20E45-D634-4894-95C2-D445F03C8876}" srcOrd="0" destOrd="0" presId="urn:microsoft.com/office/officeart/2005/8/layout/radial4"/>
    <dgm:cxn modelId="{F7713353-A58D-4E17-B9B1-B80F91AAC354}" srcId="{B743ED07-B68B-4D83-901B-D748BF850970}" destId="{EFB5DD3F-0F29-409E-BF47-ABE984EE8182}" srcOrd="0" destOrd="0" parTransId="{71ECA9B5-B21F-44EC-8B57-46E64B8B4743}" sibTransId="{A682D95D-F488-4256-9474-338BE446A71C}"/>
    <dgm:cxn modelId="{6981C974-78E7-4B80-BB1B-9C638F2126BA}" srcId="{B743ED07-B68B-4D83-901B-D748BF850970}" destId="{BC610F94-98E8-4F00-8AC6-730090A490A7}" srcOrd="1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3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A796D2C9-B602-4A42-9DCD-4220FA8BA593}" srcId="{B743ED07-B68B-4D83-901B-D748BF850970}" destId="{DB09AA6F-5FF2-40A5-AF7D-3E0AE4D39E13}" srcOrd="4" destOrd="0" parTransId="{EB0732AA-5073-4C0A-B8DF-D86D30E1E56A}" sibTransId="{51BC95D4-AF13-4589-8234-0F93A3059E3F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CCD8BEEA-F4AE-4BFD-989D-C0FC08364D47}" type="presOf" srcId="{DB09AA6F-5FF2-40A5-AF7D-3E0AE4D39E13}" destId="{9272B89E-F35B-4FF4-AFD0-40AA52E64A3D}" srcOrd="0" destOrd="0" presId="urn:microsoft.com/office/officeart/2005/8/layout/radial4"/>
    <dgm:cxn modelId="{F7A38AEC-5DD9-4628-9D4E-CD49EDF28121}" type="presOf" srcId="{71ECA9B5-B21F-44EC-8B57-46E64B8B4743}" destId="{180598DA-7425-4CCC-A55F-D27DCF8B918E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ECD25D35-AC90-443C-B8D0-A4C5E9B68065}" type="presParOf" srcId="{CAD37BF6-372D-47C7-8B11-0CCC3EEA1DCC}" destId="{180598DA-7425-4CCC-A55F-D27DCF8B918E}" srcOrd="1" destOrd="0" presId="urn:microsoft.com/office/officeart/2005/8/layout/radial4"/>
    <dgm:cxn modelId="{73DF44C2-4D1A-4D84-AD59-F21E26C6B142}" type="presParOf" srcId="{CAD37BF6-372D-47C7-8B11-0CCC3EEA1DCC}" destId="{E6A1BF5D-AAED-4CE5-8A11-20B091829AEF}" srcOrd="2" destOrd="0" presId="urn:microsoft.com/office/officeart/2005/8/layout/radial4"/>
    <dgm:cxn modelId="{1F8B83F3-A158-4524-9F91-11D97AA00005}" type="presParOf" srcId="{CAD37BF6-372D-47C7-8B11-0CCC3EEA1DCC}" destId="{C9ECE4A2-4DB4-42D3-81B6-F7FB63D81F80}" srcOrd="3" destOrd="0" presId="urn:microsoft.com/office/officeart/2005/8/layout/radial4"/>
    <dgm:cxn modelId="{738A7C4F-947D-430B-975D-8C4D5DB3544C}" type="presParOf" srcId="{CAD37BF6-372D-47C7-8B11-0CCC3EEA1DCC}" destId="{FCBBE624-7115-4BDC-8937-6057BDCC1E14}" srcOrd="4" destOrd="0" presId="urn:microsoft.com/office/officeart/2005/8/layout/radial4"/>
    <dgm:cxn modelId="{45411828-E7F7-4C42-8F84-C6A685D81F61}" type="presParOf" srcId="{CAD37BF6-372D-47C7-8B11-0CCC3EEA1DCC}" destId="{981D61ED-3E19-49A2-94FF-3F26495F5D2D}" srcOrd="5" destOrd="0" presId="urn:microsoft.com/office/officeart/2005/8/layout/radial4"/>
    <dgm:cxn modelId="{1A90880A-667A-41C0-82A7-71130DC6C73B}" type="presParOf" srcId="{CAD37BF6-372D-47C7-8B11-0CCC3EEA1DCC}" destId="{7B1E9866-9070-4C00-B222-A517C628DF19}" srcOrd="6" destOrd="0" presId="urn:microsoft.com/office/officeart/2005/8/layout/radial4"/>
    <dgm:cxn modelId="{200237D0-0F59-4758-B591-053F2D801FDB}" type="presParOf" srcId="{CAD37BF6-372D-47C7-8B11-0CCC3EEA1DCC}" destId="{602BB363-7D72-44ED-876D-5A5803C17AFE}" srcOrd="7" destOrd="0" presId="urn:microsoft.com/office/officeart/2005/8/layout/radial4"/>
    <dgm:cxn modelId="{04732F27-8CD4-485B-8224-ABFD33DB4AA7}" type="presParOf" srcId="{CAD37BF6-372D-47C7-8B11-0CCC3EEA1DCC}" destId="{6EDF19EE-BB46-43BC-91F7-8803514CA034}" srcOrd="8" destOrd="0" presId="urn:microsoft.com/office/officeart/2005/8/layout/radial4"/>
    <dgm:cxn modelId="{F2351F51-9799-4B05-841D-FAE6CF336661}" type="presParOf" srcId="{CAD37BF6-372D-47C7-8B11-0CCC3EEA1DCC}" destId="{3EF20E45-D634-4894-95C2-D445F03C8876}" srcOrd="9" destOrd="0" presId="urn:microsoft.com/office/officeart/2005/8/layout/radial4"/>
    <dgm:cxn modelId="{D8327885-7202-45D1-8DBC-2583D35EA0A2}" type="presParOf" srcId="{CAD37BF6-372D-47C7-8B11-0CCC3EEA1DCC}" destId="{9272B89E-F35B-4FF4-AFD0-40AA52E64A3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F18FC7-0471-43EF-A8EF-883AAE164E8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D6DED-6597-4D71-A6C6-717341D5D6FA}">
      <dgm:prSet phldrT="[Text]" custT="1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800" dirty="0"/>
            <a:t>Free-Writing</a:t>
          </a:r>
        </a:p>
      </dgm:t>
    </dgm:pt>
    <dgm:pt modelId="{7A100C2E-80F0-4940-902D-BC0D441D8D0A}" type="parTrans" cxnId="{FBEFAB5E-EAFA-4E09-A2EF-2964548C79EF}">
      <dgm:prSet/>
      <dgm:spPr/>
      <dgm:t>
        <a:bodyPr/>
        <a:lstStyle/>
        <a:p>
          <a:endParaRPr lang="en-US"/>
        </a:p>
      </dgm:t>
    </dgm:pt>
    <dgm:pt modelId="{C07F2CE8-39B5-45D5-9BD4-7987C2193351}" type="sibTrans" cxnId="{FBEFAB5E-EAFA-4E09-A2EF-2964548C79EF}">
      <dgm:prSet/>
      <dgm:spPr/>
      <dgm:t>
        <a:bodyPr/>
        <a:lstStyle/>
        <a:p>
          <a:endParaRPr lang="en-US"/>
        </a:p>
      </dgm:t>
    </dgm:pt>
    <dgm:pt modelId="{90ECCE3B-3634-41AE-B809-148C4DFEAA15}">
      <dgm:prSet phldrT="[Text]" custT="1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800" dirty="0"/>
            <a:t>Grouping</a:t>
          </a:r>
        </a:p>
      </dgm:t>
    </dgm:pt>
    <dgm:pt modelId="{0E4AAE5B-8CB3-404E-9F8E-A7F6185533F0}" type="parTrans" cxnId="{E6AF494E-6087-441E-8E8D-EF5510F65194}">
      <dgm:prSet/>
      <dgm:spPr/>
      <dgm:t>
        <a:bodyPr/>
        <a:lstStyle/>
        <a:p>
          <a:endParaRPr lang="en-US"/>
        </a:p>
      </dgm:t>
    </dgm:pt>
    <dgm:pt modelId="{7E93D682-F661-465B-9A46-78DE2C525F25}" type="sibTrans" cxnId="{E6AF494E-6087-441E-8E8D-EF5510F65194}">
      <dgm:prSet/>
      <dgm:spPr/>
      <dgm:t>
        <a:bodyPr/>
        <a:lstStyle/>
        <a:p>
          <a:endParaRPr lang="en-US"/>
        </a:p>
      </dgm:t>
    </dgm:pt>
    <dgm:pt modelId="{546FF294-3B9F-403C-A535-36E71FA45F5E}" type="pres">
      <dgm:prSet presAssocID="{FCF18FC7-0471-43EF-A8EF-883AAE164E84}" presName="compositeShape" presStyleCnt="0">
        <dgm:presLayoutVars>
          <dgm:dir/>
          <dgm:resizeHandles/>
        </dgm:presLayoutVars>
      </dgm:prSet>
      <dgm:spPr/>
    </dgm:pt>
    <dgm:pt modelId="{6A28B89F-BA63-4500-BE6D-1C3D7C7A6E9F}" type="pres">
      <dgm:prSet presAssocID="{FCF18FC7-0471-43EF-A8EF-883AAE164E84}" presName="pyramid" presStyleLbl="node1" presStyleIdx="0" presStyleCnt="1"/>
      <dgm:spPr>
        <a:solidFill>
          <a:srgbClr val="F3EDE7"/>
        </a:solidFill>
        <a:ln>
          <a:noFill/>
        </a:ln>
      </dgm:spPr>
    </dgm:pt>
    <dgm:pt modelId="{90C64076-8FD3-4F55-AD3C-9E1ADE8560F8}" type="pres">
      <dgm:prSet presAssocID="{FCF18FC7-0471-43EF-A8EF-883AAE164E84}" presName="theList" presStyleCnt="0"/>
      <dgm:spPr/>
    </dgm:pt>
    <dgm:pt modelId="{8AF98DEE-34F3-4650-94E6-0D720E342F31}" type="pres">
      <dgm:prSet presAssocID="{E44D6DED-6597-4D71-A6C6-717341D5D6FA}" presName="aNode" presStyleLbl="fgAcc1" presStyleIdx="0" presStyleCnt="2">
        <dgm:presLayoutVars>
          <dgm:bulletEnabled val="1"/>
        </dgm:presLayoutVars>
      </dgm:prSet>
      <dgm:spPr/>
    </dgm:pt>
    <dgm:pt modelId="{3E60A34D-C48B-4143-89DD-DC84F9FCBA35}" type="pres">
      <dgm:prSet presAssocID="{E44D6DED-6597-4D71-A6C6-717341D5D6FA}" presName="aSpace" presStyleCnt="0"/>
      <dgm:spPr/>
    </dgm:pt>
    <dgm:pt modelId="{B3FCC983-EC75-4727-AD77-611A5C65F820}" type="pres">
      <dgm:prSet presAssocID="{90ECCE3B-3634-41AE-B809-148C4DFEAA15}" presName="aNode" presStyleLbl="fgAcc1" presStyleIdx="1" presStyleCnt="2">
        <dgm:presLayoutVars>
          <dgm:bulletEnabled val="1"/>
        </dgm:presLayoutVars>
      </dgm:prSet>
      <dgm:spPr/>
    </dgm:pt>
    <dgm:pt modelId="{0F0D1C0F-50FD-48AB-843B-233513BF180F}" type="pres">
      <dgm:prSet presAssocID="{90ECCE3B-3634-41AE-B809-148C4DFEAA15}" presName="aSpace" presStyleCnt="0"/>
      <dgm:spPr/>
    </dgm:pt>
  </dgm:ptLst>
  <dgm:cxnLst>
    <dgm:cxn modelId="{FBEFAB5E-EAFA-4E09-A2EF-2964548C79EF}" srcId="{FCF18FC7-0471-43EF-A8EF-883AAE164E84}" destId="{E44D6DED-6597-4D71-A6C6-717341D5D6FA}" srcOrd="0" destOrd="0" parTransId="{7A100C2E-80F0-4940-902D-BC0D441D8D0A}" sibTransId="{C07F2CE8-39B5-45D5-9BD4-7987C2193351}"/>
    <dgm:cxn modelId="{E6AF494E-6087-441E-8E8D-EF5510F65194}" srcId="{FCF18FC7-0471-43EF-A8EF-883AAE164E84}" destId="{90ECCE3B-3634-41AE-B809-148C4DFEAA15}" srcOrd="1" destOrd="0" parTransId="{0E4AAE5B-8CB3-404E-9F8E-A7F6185533F0}" sibTransId="{7E93D682-F661-465B-9A46-78DE2C525F25}"/>
    <dgm:cxn modelId="{2FC20A78-95EF-4D8E-AC5A-1A88AA921F56}" type="presOf" srcId="{E44D6DED-6597-4D71-A6C6-717341D5D6FA}" destId="{8AF98DEE-34F3-4650-94E6-0D720E342F31}" srcOrd="0" destOrd="0" presId="urn:microsoft.com/office/officeart/2005/8/layout/pyramid2"/>
    <dgm:cxn modelId="{BBAC9BB3-267E-4983-B7AB-3FFB2BE9514B}" type="presOf" srcId="{90ECCE3B-3634-41AE-B809-148C4DFEAA15}" destId="{B3FCC983-EC75-4727-AD77-611A5C65F820}" srcOrd="0" destOrd="0" presId="urn:microsoft.com/office/officeart/2005/8/layout/pyramid2"/>
    <dgm:cxn modelId="{176DFBEE-7AF9-4E56-910A-0F8D6167F978}" type="presOf" srcId="{FCF18FC7-0471-43EF-A8EF-883AAE164E84}" destId="{546FF294-3B9F-403C-A535-36E71FA45F5E}" srcOrd="0" destOrd="0" presId="urn:microsoft.com/office/officeart/2005/8/layout/pyramid2"/>
    <dgm:cxn modelId="{8EE61BA3-8099-42B1-B12B-A46E6660E1E2}" type="presParOf" srcId="{546FF294-3B9F-403C-A535-36E71FA45F5E}" destId="{6A28B89F-BA63-4500-BE6D-1C3D7C7A6E9F}" srcOrd="0" destOrd="0" presId="urn:microsoft.com/office/officeart/2005/8/layout/pyramid2"/>
    <dgm:cxn modelId="{6ED2D66B-9AEB-4601-A0CE-E0D4D58D7CBF}" type="presParOf" srcId="{546FF294-3B9F-403C-A535-36E71FA45F5E}" destId="{90C64076-8FD3-4F55-AD3C-9E1ADE8560F8}" srcOrd="1" destOrd="0" presId="urn:microsoft.com/office/officeart/2005/8/layout/pyramid2"/>
    <dgm:cxn modelId="{5561C841-C46D-4461-A5C2-C147109C5071}" type="presParOf" srcId="{90C64076-8FD3-4F55-AD3C-9E1ADE8560F8}" destId="{8AF98DEE-34F3-4650-94E6-0D720E342F31}" srcOrd="0" destOrd="0" presId="urn:microsoft.com/office/officeart/2005/8/layout/pyramid2"/>
    <dgm:cxn modelId="{0720A1A0-A484-49CA-8ABC-3A164C178EE1}" type="presParOf" srcId="{90C64076-8FD3-4F55-AD3C-9E1ADE8560F8}" destId="{3E60A34D-C48B-4143-89DD-DC84F9FCBA35}" srcOrd="1" destOrd="0" presId="urn:microsoft.com/office/officeart/2005/8/layout/pyramid2"/>
    <dgm:cxn modelId="{54BEA04D-8928-4727-A1A4-1DC814398AFA}" type="presParOf" srcId="{90C64076-8FD3-4F55-AD3C-9E1ADE8560F8}" destId="{B3FCC983-EC75-4727-AD77-611A5C65F820}" srcOrd="2" destOrd="0" presId="urn:microsoft.com/office/officeart/2005/8/layout/pyramid2"/>
    <dgm:cxn modelId="{2928486E-82FF-4054-951B-12B8B13E11B1}" type="presParOf" srcId="{90C64076-8FD3-4F55-AD3C-9E1ADE8560F8}" destId="{0F0D1C0F-50FD-48AB-843B-233513BF180F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B68515-486A-4AE5-B379-F334B0FCA8E2}" type="doc">
      <dgm:prSet loTypeId="urn:microsoft.com/office/officeart/2009/3/layout/StepUpProcess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805D1D0-162F-4518-9B4C-830893CDA3F0}">
      <dgm:prSet phldrT="[Text]" custT="1"/>
      <dgm:spPr/>
      <dgm:t>
        <a:bodyPr/>
        <a:lstStyle/>
        <a:p>
          <a:r>
            <a:rPr lang="en-US" sz="3800" dirty="0"/>
            <a:t>Set a timer</a:t>
          </a:r>
        </a:p>
      </dgm:t>
    </dgm:pt>
    <dgm:pt modelId="{37467E20-FF79-4CDC-8E3F-DA958E2EEEAB}" type="parTrans" cxnId="{6C385B43-5EB4-476E-8555-7E3E28A0A30D}">
      <dgm:prSet/>
      <dgm:spPr/>
      <dgm:t>
        <a:bodyPr/>
        <a:lstStyle/>
        <a:p>
          <a:endParaRPr lang="en-US"/>
        </a:p>
      </dgm:t>
    </dgm:pt>
    <dgm:pt modelId="{763F7EB0-94FD-4ECD-82BD-FE4E00F0C86E}" type="sibTrans" cxnId="{6C385B43-5EB4-476E-8555-7E3E28A0A30D}">
      <dgm:prSet/>
      <dgm:spPr/>
      <dgm:t>
        <a:bodyPr/>
        <a:lstStyle/>
        <a:p>
          <a:endParaRPr lang="en-US"/>
        </a:p>
      </dgm:t>
    </dgm:pt>
    <dgm:pt modelId="{613B59D4-D5BA-426D-8AE9-F8E08193765B}">
      <dgm:prSet phldrT="[Text]" custT="1"/>
      <dgm:spPr/>
      <dgm:t>
        <a:bodyPr/>
        <a:lstStyle/>
        <a:p>
          <a:r>
            <a:rPr lang="en-US" sz="3800" dirty="0"/>
            <a:t>Write topic</a:t>
          </a:r>
        </a:p>
      </dgm:t>
    </dgm:pt>
    <dgm:pt modelId="{D5E4E002-BF6B-420A-A11C-C9538C620CF3}" type="parTrans" cxnId="{E284C681-85EC-4A2F-8C27-25EF1BFAAB2D}">
      <dgm:prSet/>
      <dgm:spPr/>
      <dgm:t>
        <a:bodyPr/>
        <a:lstStyle/>
        <a:p>
          <a:endParaRPr lang="en-US"/>
        </a:p>
      </dgm:t>
    </dgm:pt>
    <dgm:pt modelId="{C630E09E-108F-43D4-86A6-6D603C2EA6D2}" type="sibTrans" cxnId="{E284C681-85EC-4A2F-8C27-25EF1BFAAB2D}">
      <dgm:prSet/>
      <dgm:spPr/>
      <dgm:t>
        <a:bodyPr/>
        <a:lstStyle/>
        <a:p>
          <a:endParaRPr lang="en-US"/>
        </a:p>
      </dgm:t>
    </dgm:pt>
    <dgm:pt modelId="{83AEC26C-ABCF-4EAF-B5AE-8BF81B4A3257}">
      <dgm:prSet phldrT="[Text]" custT="1"/>
      <dgm:spPr/>
      <dgm:t>
        <a:bodyPr/>
        <a:lstStyle/>
        <a:p>
          <a:r>
            <a:rPr lang="en-US" sz="3800" dirty="0"/>
            <a:t>Start writing</a:t>
          </a:r>
        </a:p>
      </dgm:t>
    </dgm:pt>
    <dgm:pt modelId="{9CF21821-6314-4354-BA25-7D4D03AB4C59}" type="parTrans" cxnId="{D6E444E5-1236-4166-A8A2-D3884906BD53}">
      <dgm:prSet/>
      <dgm:spPr/>
      <dgm:t>
        <a:bodyPr/>
        <a:lstStyle/>
        <a:p>
          <a:endParaRPr lang="en-US"/>
        </a:p>
      </dgm:t>
    </dgm:pt>
    <dgm:pt modelId="{8A52A68F-9FB1-4385-BACD-9BFD051331C2}" type="sibTrans" cxnId="{D6E444E5-1236-4166-A8A2-D3884906BD53}">
      <dgm:prSet/>
      <dgm:spPr/>
      <dgm:t>
        <a:bodyPr/>
        <a:lstStyle/>
        <a:p>
          <a:endParaRPr lang="en-US"/>
        </a:p>
      </dgm:t>
    </dgm:pt>
    <dgm:pt modelId="{CD0F896E-0634-44CA-BF8B-02DE2DAF819F}" type="pres">
      <dgm:prSet presAssocID="{1FB68515-486A-4AE5-B379-F334B0FCA8E2}" presName="rootnode" presStyleCnt="0">
        <dgm:presLayoutVars>
          <dgm:chMax/>
          <dgm:chPref/>
          <dgm:dir/>
          <dgm:animLvl val="lvl"/>
        </dgm:presLayoutVars>
      </dgm:prSet>
      <dgm:spPr/>
    </dgm:pt>
    <dgm:pt modelId="{118A2124-0657-431D-B276-06854668DA91}" type="pres">
      <dgm:prSet presAssocID="{D805D1D0-162F-4518-9B4C-830893CDA3F0}" presName="composite" presStyleCnt="0"/>
      <dgm:spPr/>
    </dgm:pt>
    <dgm:pt modelId="{6EBA8EE4-C18C-47F0-80F3-6A9A8D20FB12}" type="pres">
      <dgm:prSet presAssocID="{D805D1D0-162F-4518-9B4C-830893CDA3F0}" presName="LShape" presStyleLbl="alignNode1" presStyleIdx="0" presStyleCnt="5"/>
      <dgm:spPr/>
    </dgm:pt>
    <dgm:pt modelId="{23382B65-D531-4A81-896C-CB365D694DB5}" type="pres">
      <dgm:prSet presAssocID="{D805D1D0-162F-4518-9B4C-830893CDA3F0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A5A745E-5343-40C3-80C5-4F25D09B0168}" type="pres">
      <dgm:prSet presAssocID="{D805D1D0-162F-4518-9B4C-830893CDA3F0}" presName="Triangle" presStyleLbl="alignNode1" presStyleIdx="1" presStyleCnt="5"/>
      <dgm:spPr/>
    </dgm:pt>
    <dgm:pt modelId="{B93522C8-D217-4C91-98BE-8470B63B4DB7}" type="pres">
      <dgm:prSet presAssocID="{763F7EB0-94FD-4ECD-82BD-FE4E00F0C86E}" presName="sibTrans" presStyleCnt="0"/>
      <dgm:spPr/>
    </dgm:pt>
    <dgm:pt modelId="{17C7CD04-2BE3-4B2F-AF9B-E0FB43EECE85}" type="pres">
      <dgm:prSet presAssocID="{763F7EB0-94FD-4ECD-82BD-FE4E00F0C86E}" presName="space" presStyleCnt="0"/>
      <dgm:spPr/>
    </dgm:pt>
    <dgm:pt modelId="{DAEE5064-1222-4D61-BE03-77F000676ADE}" type="pres">
      <dgm:prSet presAssocID="{613B59D4-D5BA-426D-8AE9-F8E08193765B}" presName="composite" presStyleCnt="0"/>
      <dgm:spPr/>
    </dgm:pt>
    <dgm:pt modelId="{5046E07D-E23F-4D77-BFAB-D8D4A5514BD2}" type="pres">
      <dgm:prSet presAssocID="{613B59D4-D5BA-426D-8AE9-F8E08193765B}" presName="LShape" presStyleLbl="alignNode1" presStyleIdx="2" presStyleCnt="5"/>
      <dgm:spPr/>
    </dgm:pt>
    <dgm:pt modelId="{76D6D9B4-AE73-4880-832C-CCD4E32B3CC2}" type="pres">
      <dgm:prSet presAssocID="{613B59D4-D5BA-426D-8AE9-F8E08193765B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9B4024A-7E26-4939-8347-BBD5C73B4E93}" type="pres">
      <dgm:prSet presAssocID="{613B59D4-D5BA-426D-8AE9-F8E08193765B}" presName="Triangle" presStyleLbl="alignNode1" presStyleIdx="3" presStyleCnt="5"/>
      <dgm:spPr/>
    </dgm:pt>
    <dgm:pt modelId="{094EDE52-A785-46D2-A932-C39AE89541E0}" type="pres">
      <dgm:prSet presAssocID="{C630E09E-108F-43D4-86A6-6D603C2EA6D2}" presName="sibTrans" presStyleCnt="0"/>
      <dgm:spPr/>
    </dgm:pt>
    <dgm:pt modelId="{51CE6D97-ED05-41DF-A342-B786DBFD07D8}" type="pres">
      <dgm:prSet presAssocID="{C630E09E-108F-43D4-86A6-6D603C2EA6D2}" presName="space" presStyleCnt="0"/>
      <dgm:spPr/>
    </dgm:pt>
    <dgm:pt modelId="{87CB7A5E-18FC-4A12-BFED-5E67C8067203}" type="pres">
      <dgm:prSet presAssocID="{83AEC26C-ABCF-4EAF-B5AE-8BF81B4A3257}" presName="composite" presStyleCnt="0"/>
      <dgm:spPr/>
    </dgm:pt>
    <dgm:pt modelId="{D9F4B36F-F16B-4A92-AF27-29949385686F}" type="pres">
      <dgm:prSet presAssocID="{83AEC26C-ABCF-4EAF-B5AE-8BF81B4A3257}" presName="LShape" presStyleLbl="alignNode1" presStyleIdx="4" presStyleCnt="5"/>
      <dgm:spPr/>
    </dgm:pt>
    <dgm:pt modelId="{3D7E4875-A788-48FE-9EC6-203E2A2028A9}" type="pres">
      <dgm:prSet presAssocID="{83AEC26C-ABCF-4EAF-B5AE-8BF81B4A3257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C385B43-5EB4-476E-8555-7E3E28A0A30D}" srcId="{1FB68515-486A-4AE5-B379-F334B0FCA8E2}" destId="{D805D1D0-162F-4518-9B4C-830893CDA3F0}" srcOrd="0" destOrd="0" parTransId="{37467E20-FF79-4CDC-8E3F-DA958E2EEEAB}" sibTransId="{763F7EB0-94FD-4ECD-82BD-FE4E00F0C86E}"/>
    <dgm:cxn modelId="{4076587B-B932-4F9D-88A3-0E75B81C8DA0}" type="presOf" srcId="{1FB68515-486A-4AE5-B379-F334B0FCA8E2}" destId="{CD0F896E-0634-44CA-BF8B-02DE2DAF819F}" srcOrd="0" destOrd="0" presId="urn:microsoft.com/office/officeart/2009/3/layout/StepUpProcess"/>
    <dgm:cxn modelId="{E284C681-85EC-4A2F-8C27-25EF1BFAAB2D}" srcId="{1FB68515-486A-4AE5-B379-F334B0FCA8E2}" destId="{613B59D4-D5BA-426D-8AE9-F8E08193765B}" srcOrd="1" destOrd="0" parTransId="{D5E4E002-BF6B-420A-A11C-C9538C620CF3}" sibTransId="{C630E09E-108F-43D4-86A6-6D603C2EA6D2}"/>
    <dgm:cxn modelId="{B49A1F98-F344-46E2-8A7D-B83D8D1FDA5A}" type="presOf" srcId="{613B59D4-D5BA-426D-8AE9-F8E08193765B}" destId="{76D6D9B4-AE73-4880-832C-CCD4E32B3CC2}" srcOrd="0" destOrd="0" presId="urn:microsoft.com/office/officeart/2009/3/layout/StepUpProcess"/>
    <dgm:cxn modelId="{857CA2B0-C3B8-4600-982B-B96F6CC53664}" type="presOf" srcId="{83AEC26C-ABCF-4EAF-B5AE-8BF81B4A3257}" destId="{3D7E4875-A788-48FE-9EC6-203E2A2028A9}" srcOrd="0" destOrd="0" presId="urn:microsoft.com/office/officeart/2009/3/layout/StepUpProcess"/>
    <dgm:cxn modelId="{6A4FCEDF-229A-449A-9490-928C5E316D72}" type="presOf" srcId="{D805D1D0-162F-4518-9B4C-830893CDA3F0}" destId="{23382B65-D531-4A81-896C-CB365D694DB5}" srcOrd="0" destOrd="0" presId="urn:microsoft.com/office/officeart/2009/3/layout/StepUpProcess"/>
    <dgm:cxn modelId="{D6E444E5-1236-4166-A8A2-D3884906BD53}" srcId="{1FB68515-486A-4AE5-B379-F334B0FCA8E2}" destId="{83AEC26C-ABCF-4EAF-B5AE-8BF81B4A3257}" srcOrd="2" destOrd="0" parTransId="{9CF21821-6314-4354-BA25-7D4D03AB4C59}" sibTransId="{8A52A68F-9FB1-4385-BACD-9BFD051331C2}"/>
    <dgm:cxn modelId="{07CFC6C1-0339-4633-A881-57243EC0000D}" type="presParOf" srcId="{CD0F896E-0634-44CA-BF8B-02DE2DAF819F}" destId="{118A2124-0657-431D-B276-06854668DA91}" srcOrd="0" destOrd="0" presId="urn:microsoft.com/office/officeart/2009/3/layout/StepUpProcess"/>
    <dgm:cxn modelId="{E7ECB421-9EF7-46C3-B966-96E038BB3371}" type="presParOf" srcId="{118A2124-0657-431D-B276-06854668DA91}" destId="{6EBA8EE4-C18C-47F0-80F3-6A9A8D20FB12}" srcOrd="0" destOrd="0" presId="urn:microsoft.com/office/officeart/2009/3/layout/StepUpProcess"/>
    <dgm:cxn modelId="{68332C9F-842A-426B-BEA2-01348D88D1F0}" type="presParOf" srcId="{118A2124-0657-431D-B276-06854668DA91}" destId="{23382B65-D531-4A81-896C-CB365D694DB5}" srcOrd="1" destOrd="0" presId="urn:microsoft.com/office/officeart/2009/3/layout/StepUpProcess"/>
    <dgm:cxn modelId="{583E2D7F-E85B-4625-A60C-47046FC1B58D}" type="presParOf" srcId="{118A2124-0657-431D-B276-06854668DA91}" destId="{EA5A745E-5343-40C3-80C5-4F25D09B0168}" srcOrd="2" destOrd="0" presId="urn:microsoft.com/office/officeart/2009/3/layout/StepUpProcess"/>
    <dgm:cxn modelId="{7B0B844D-420F-4E21-9EFF-DC33F7311CC5}" type="presParOf" srcId="{CD0F896E-0634-44CA-BF8B-02DE2DAF819F}" destId="{B93522C8-D217-4C91-98BE-8470B63B4DB7}" srcOrd="1" destOrd="0" presId="urn:microsoft.com/office/officeart/2009/3/layout/StepUpProcess"/>
    <dgm:cxn modelId="{47D0D499-E256-4ECF-9414-4E5368B1BFF7}" type="presParOf" srcId="{B93522C8-D217-4C91-98BE-8470B63B4DB7}" destId="{17C7CD04-2BE3-4B2F-AF9B-E0FB43EECE85}" srcOrd="0" destOrd="0" presId="urn:microsoft.com/office/officeart/2009/3/layout/StepUpProcess"/>
    <dgm:cxn modelId="{DFA25E7D-112D-4E10-8E60-2CA30C07F694}" type="presParOf" srcId="{CD0F896E-0634-44CA-BF8B-02DE2DAF819F}" destId="{DAEE5064-1222-4D61-BE03-77F000676ADE}" srcOrd="2" destOrd="0" presId="urn:microsoft.com/office/officeart/2009/3/layout/StepUpProcess"/>
    <dgm:cxn modelId="{E906EAB7-5658-4CDD-8C25-55CD6B92E7EC}" type="presParOf" srcId="{DAEE5064-1222-4D61-BE03-77F000676ADE}" destId="{5046E07D-E23F-4D77-BFAB-D8D4A5514BD2}" srcOrd="0" destOrd="0" presId="urn:microsoft.com/office/officeart/2009/3/layout/StepUpProcess"/>
    <dgm:cxn modelId="{661EF95C-E418-41D6-BEA0-DD273FC2E1F4}" type="presParOf" srcId="{DAEE5064-1222-4D61-BE03-77F000676ADE}" destId="{76D6D9B4-AE73-4880-832C-CCD4E32B3CC2}" srcOrd="1" destOrd="0" presId="urn:microsoft.com/office/officeart/2009/3/layout/StepUpProcess"/>
    <dgm:cxn modelId="{DDF06390-F089-4376-B5FF-B129B30CE571}" type="presParOf" srcId="{DAEE5064-1222-4D61-BE03-77F000676ADE}" destId="{59B4024A-7E26-4939-8347-BBD5C73B4E93}" srcOrd="2" destOrd="0" presId="urn:microsoft.com/office/officeart/2009/3/layout/StepUpProcess"/>
    <dgm:cxn modelId="{8E60445A-85CA-4FB7-B906-6BF3029D8259}" type="presParOf" srcId="{CD0F896E-0634-44CA-BF8B-02DE2DAF819F}" destId="{094EDE52-A785-46D2-A932-C39AE89541E0}" srcOrd="3" destOrd="0" presId="urn:microsoft.com/office/officeart/2009/3/layout/StepUpProcess"/>
    <dgm:cxn modelId="{5B69BFD7-BAE3-4AFD-91F0-3162C8743A1A}" type="presParOf" srcId="{094EDE52-A785-46D2-A932-C39AE89541E0}" destId="{51CE6D97-ED05-41DF-A342-B786DBFD07D8}" srcOrd="0" destOrd="0" presId="urn:microsoft.com/office/officeart/2009/3/layout/StepUpProcess"/>
    <dgm:cxn modelId="{45E78D2D-9223-48EC-9E69-471744959346}" type="presParOf" srcId="{CD0F896E-0634-44CA-BF8B-02DE2DAF819F}" destId="{87CB7A5E-18FC-4A12-BFED-5E67C8067203}" srcOrd="4" destOrd="0" presId="urn:microsoft.com/office/officeart/2009/3/layout/StepUpProcess"/>
    <dgm:cxn modelId="{7ACB55E2-82F9-4C17-A59E-A5D375C63EBD}" type="presParOf" srcId="{87CB7A5E-18FC-4A12-BFED-5E67C8067203}" destId="{D9F4B36F-F16B-4A92-AF27-29949385686F}" srcOrd="0" destOrd="0" presId="urn:microsoft.com/office/officeart/2009/3/layout/StepUpProcess"/>
    <dgm:cxn modelId="{E5D30171-282A-492E-8FAE-2A58ACC2705C}" type="presParOf" srcId="{87CB7A5E-18FC-4A12-BFED-5E67C8067203}" destId="{3D7E4875-A788-48FE-9EC6-203E2A2028A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B68515-486A-4AE5-B379-F334B0FCA8E2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D805D1D0-162F-4518-9B4C-830893CDA3F0}">
      <dgm:prSet phldrT="[Text]" custT="1"/>
      <dgm:spPr/>
      <dgm:t>
        <a:bodyPr/>
        <a:lstStyle/>
        <a:p>
          <a:r>
            <a:rPr lang="en-US" sz="3400" dirty="0"/>
            <a:t>Identify categories</a:t>
          </a:r>
        </a:p>
      </dgm:t>
    </dgm:pt>
    <dgm:pt modelId="{37467E20-FF79-4CDC-8E3F-DA958E2EEEAB}" type="parTrans" cxnId="{6C385B43-5EB4-476E-8555-7E3E28A0A30D}">
      <dgm:prSet/>
      <dgm:spPr/>
      <dgm:t>
        <a:bodyPr/>
        <a:lstStyle/>
        <a:p>
          <a:endParaRPr lang="en-US"/>
        </a:p>
      </dgm:t>
    </dgm:pt>
    <dgm:pt modelId="{763F7EB0-94FD-4ECD-82BD-FE4E00F0C86E}" type="sibTrans" cxnId="{6C385B43-5EB4-476E-8555-7E3E28A0A30D}">
      <dgm:prSet/>
      <dgm:spPr/>
      <dgm:t>
        <a:bodyPr/>
        <a:lstStyle/>
        <a:p>
          <a:endParaRPr lang="en-US"/>
        </a:p>
      </dgm:t>
    </dgm:pt>
    <dgm:pt modelId="{613B59D4-D5BA-426D-8AE9-F8E08193765B}">
      <dgm:prSet phldrT="[Text]" custT="1"/>
      <dgm:spPr/>
      <dgm:t>
        <a:bodyPr/>
        <a:lstStyle/>
        <a:p>
          <a:r>
            <a:rPr lang="en-US" sz="3400" dirty="0"/>
            <a:t>Categorize portions</a:t>
          </a:r>
        </a:p>
      </dgm:t>
    </dgm:pt>
    <dgm:pt modelId="{D5E4E002-BF6B-420A-A11C-C9538C620CF3}" type="parTrans" cxnId="{E284C681-85EC-4A2F-8C27-25EF1BFAAB2D}">
      <dgm:prSet/>
      <dgm:spPr/>
      <dgm:t>
        <a:bodyPr/>
        <a:lstStyle/>
        <a:p>
          <a:endParaRPr lang="en-US"/>
        </a:p>
      </dgm:t>
    </dgm:pt>
    <dgm:pt modelId="{C630E09E-108F-43D4-86A6-6D603C2EA6D2}" type="sibTrans" cxnId="{E284C681-85EC-4A2F-8C27-25EF1BFAAB2D}">
      <dgm:prSet/>
      <dgm:spPr/>
      <dgm:t>
        <a:bodyPr/>
        <a:lstStyle/>
        <a:p>
          <a:endParaRPr lang="en-US"/>
        </a:p>
      </dgm:t>
    </dgm:pt>
    <dgm:pt modelId="{83AEC26C-ABCF-4EAF-B5AE-8BF81B4A3257}">
      <dgm:prSet phldrT="[Text]" custT="1"/>
      <dgm:spPr/>
      <dgm:t>
        <a:bodyPr/>
        <a:lstStyle/>
        <a:p>
          <a:r>
            <a:rPr lang="en-US" sz="3400" dirty="0"/>
            <a:t>Review</a:t>
          </a:r>
        </a:p>
      </dgm:t>
    </dgm:pt>
    <dgm:pt modelId="{9CF21821-6314-4354-BA25-7D4D03AB4C59}" type="parTrans" cxnId="{D6E444E5-1236-4166-A8A2-D3884906BD53}">
      <dgm:prSet/>
      <dgm:spPr/>
      <dgm:t>
        <a:bodyPr/>
        <a:lstStyle/>
        <a:p>
          <a:endParaRPr lang="en-US"/>
        </a:p>
      </dgm:t>
    </dgm:pt>
    <dgm:pt modelId="{8A52A68F-9FB1-4385-BACD-9BFD051331C2}" type="sibTrans" cxnId="{D6E444E5-1236-4166-A8A2-D3884906BD53}">
      <dgm:prSet/>
      <dgm:spPr/>
      <dgm:t>
        <a:bodyPr/>
        <a:lstStyle/>
        <a:p>
          <a:endParaRPr lang="en-US"/>
        </a:p>
      </dgm:t>
    </dgm:pt>
    <dgm:pt modelId="{CD0F896E-0634-44CA-BF8B-02DE2DAF819F}" type="pres">
      <dgm:prSet presAssocID="{1FB68515-486A-4AE5-B379-F334B0FCA8E2}" presName="rootnode" presStyleCnt="0">
        <dgm:presLayoutVars>
          <dgm:chMax/>
          <dgm:chPref/>
          <dgm:dir/>
          <dgm:animLvl val="lvl"/>
        </dgm:presLayoutVars>
      </dgm:prSet>
      <dgm:spPr/>
    </dgm:pt>
    <dgm:pt modelId="{118A2124-0657-431D-B276-06854668DA91}" type="pres">
      <dgm:prSet presAssocID="{D805D1D0-162F-4518-9B4C-830893CDA3F0}" presName="composite" presStyleCnt="0"/>
      <dgm:spPr/>
    </dgm:pt>
    <dgm:pt modelId="{6EBA8EE4-C18C-47F0-80F3-6A9A8D20FB12}" type="pres">
      <dgm:prSet presAssocID="{D805D1D0-162F-4518-9B4C-830893CDA3F0}" presName="LShape" presStyleLbl="alignNode1" presStyleIdx="0" presStyleCnt="5"/>
      <dgm:spPr/>
    </dgm:pt>
    <dgm:pt modelId="{23382B65-D531-4A81-896C-CB365D694DB5}" type="pres">
      <dgm:prSet presAssocID="{D805D1D0-162F-4518-9B4C-830893CDA3F0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A5A745E-5343-40C3-80C5-4F25D09B0168}" type="pres">
      <dgm:prSet presAssocID="{D805D1D0-162F-4518-9B4C-830893CDA3F0}" presName="Triangle" presStyleLbl="alignNode1" presStyleIdx="1" presStyleCnt="5"/>
      <dgm:spPr/>
    </dgm:pt>
    <dgm:pt modelId="{B93522C8-D217-4C91-98BE-8470B63B4DB7}" type="pres">
      <dgm:prSet presAssocID="{763F7EB0-94FD-4ECD-82BD-FE4E00F0C86E}" presName="sibTrans" presStyleCnt="0"/>
      <dgm:spPr/>
    </dgm:pt>
    <dgm:pt modelId="{17C7CD04-2BE3-4B2F-AF9B-E0FB43EECE85}" type="pres">
      <dgm:prSet presAssocID="{763F7EB0-94FD-4ECD-82BD-FE4E00F0C86E}" presName="space" presStyleCnt="0"/>
      <dgm:spPr/>
    </dgm:pt>
    <dgm:pt modelId="{DAEE5064-1222-4D61-BE03-77F000676ADE}" type="pres">
      <dgm:prSet presAssocID="{613B59D4-D5BA-426D-8AE9-F8E08193765B}" presName="composite" presStyleCnt="0"/>
      <dgm:spPr/>
    </dgm:pt>
    <dgm:pt modelId="{5046E07D-E23F-4D77-BFAB-D8D4A5514BD2}" type="pres">
      <dgm:prSet presAssocID="{613B59D4-D5BA-426D-8AE9-F8E08193765B}" presName="LShape" presStyleLbl="alignNode1" presStyleIdx="2" presStyleCnt="5"/>
      <dgm:spPr/>
    </dgm:pt>
    <dgm:pt modelId="{76D6D9B4-AE73-4880-832C-CCD4E32B3CC2}" type="pres">
      <dgm:prSet presAssocID="{613B59D4-D5BA-426D-8AE9-F8E08193765B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9B4024A-7E26-4939-8347-BBD5C73B4E93}" type="pres">
      <dgm:prSet presAssocID="{613B59D4-D5BA-426D-8AE9-F8E08193765B}" presName="Triangle" presStyleLbl="alignNode1" presStyleIdx="3" presStyleCnt="5"/>
      <dgm:spPr/>
    </dgm:pt>
    <dgm:pt modelId="{094EDE52-A785-46D2-A932-C39AE89541E0}" type="pres">
      <dgm:prSet presAssocID="{C630E09E-108F-43D4-86A6-6D603C2EA6D2}" presName="sibTrans" presStyleCnt="0"/>
      <dgm:spPr/>
    </dgm:pt>
    <dgm:pt modelId="{51CE6D97-ED05-41DF-A342-B786DBFD07D8}" type="pres">
      <dgm:prSet presAssocID="{C630E09E-108F-43D4-86A6-6D603C2EA6D2}" presName="space" presStyleCnt="0"/>
      <dgm:spPr/>
    </dgm:pt>
    <dgm:pt modelId="{87CB7A5E-18FC-4A12-BFED-5E67C8067203}" type="pres">
      <dgm:prSet presAssocID="{83AEC26C-ABCF-4EAF-B5AE-8BF81B4A3257}" presName="composite" presStyleCnt="0"/>
      <dgm:spPr/>
    </dgm:pt>
    <dgm:pt modelId="{D9F4B36F-F16B-4A92-AF27-29949385686F}" type="pres">
      <dgm:prSet presAssocID="{83AEC26C-ABCF-4EAF-B5AE-8BF81B4A3257}" presName="LShape" presStyleLbl="alignNode1" presStyleIdx="4" presStyleCnt="5"/>
      <dgm:spPr/>
    </dgm:pt>
    <dgm:pt modelId="{3D7E4875-A788-48FE-9EC6-203E2A2028A9}" type="pres">
      <dgm:prSet presAssocID="{83AEC26C-ABCF-4EAF-B5AE-8BF81B4A3257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C385B43-5EB4-476E-8555-7E3E28A0A30D}" srcId="{1FB68515-486A-4AE5-B379-F334B0FCA8E2}" destId="{D805D1D0-162F-4518-9B4C-830893CDA3F0}" srcOrd="0" destOrd="0" parTransId="{37467E20-FF79-4CDC-8E3F-DA958E2EEEAB}" sibTransId="{763F7EB0-94FD-4ECD-82BD-FE4E00F0C86E}"/>
    <dgm:cxn modelId="{4076587B-B932-4F9D-88A3-0E75B81C8DA0}" type="presOf" srcId="{1FB68515-486A-4AE5-B379-F334B0FCA8E2}" destId="{CD0F896E-0634-44CA-BF8B-02DE2DAF819F}" srcOrd="0" destOrd="0" presId="urn:microsoft.com/office/officeart/2009/3/layout/StepUpProcess"/>
    <dgm:cxn modelId="{E284C681-85EC-4A2F-8C27-25EF1BFAAB2D}" srcId="{1FB68515-486A-4AE5-B379-F334B0FCA8E2}" destId="{613B59D4-D5BA-426D-8AE9-F8E08193765B}" srcOrd="1" destOrd="0" parTransId="{D5E4E002-BF6B-420A-A11C-C9538C620CF3}" sibTransId="{C630E09E-108F-43D4-86A6-6D603C2EA6D2}"/>
    <dgm:cxn modelId="{B49A1F98-F344-46E2-8A7D-B83D8D1FDA5A}" type="presOf" srcId="{613B59D4-D5BA-426D-8AE9-F8E08193765B}" destId="{76D6D9B4-AE73-4880-832C-CCD4E32B3CC2}" srcOrd="0" destOrd="0" presId="urn:microsoft.com/office/officeart/2009/3/layout/StepUpProcess"/>
    <dgm:cxn modelId="{857CA2B0-C3B8-4600-982B-B96F6CC53664}" type="presOf" srcId="{83AEC26C-ABCF-4EAF-B5AE-8BF81B4A3257}" destId="{3D7E4875-A788-48FE-9EC6-203E2A2028A9}" srcOrd="0" destOrd="0" presId="urn:microsoft.com/office/officeart/2009/3/layout/StepUpProcess"/>
    <dgm:cxn modelId="{6A4FCEDF-229A-449A-9490-928C5E316D72}" type="presOf" srcId="{D805D1D0-162F-4518-9B4C-830893CDA3F0}" destId="{23382B65-D531-4A81-896C-CB365D694DB5}" srcOrd="0" destOrd="0" presId="urn:microsoft.com/office/officeart/2009/3/layout/StepUpProcess"/>
    <dgm:cxn modelId="{D6E444E5-1236-4166-A8A2-D3884906BD53}" srcId="{1FB68515-486A-4AE5-B379-F334B0FCA8E2}" destId="{83AEC26C-ABCF-4EAF-B5AE-8BF81B4A3257}" srcOrd="2" destOrd="0" parTransId="{9CF21821-6314-4354-BA25-7D4D03AB4C59}" sibTransId="{8A52A68F-9FB1-4385-BACD-9BFD051331C2}"/>
    <dgm:cxn modelId="{07CFC6C1-0339-4633-A881-57243EC0000D}" type="presParOf" srcId="{CD0F896E-0634-44CA-BF8B-02DE2DAF819F}" destId="{118A2124-0657-431D-B276-06854668DA91}" srcOrd="0" destOrd="0" presId="urn:microsoft.com/office/officeart/2009/3/layout/StepUpProcess"/>
    <dgm:cxn modelId="{E7ECB421-9EF7-46C3-B966-96E038BB3371}" type="presParOf" srcId="{118A2124-0657-431D-B276-06854668DA91}" destId="{6EBA8EE4-C18C-47F0-80F3-6A9A8D20FB12}" srcOrd="0" destOrd="0" presId="urn:microsoft.com/office/officeart/2009/3/layout/StepUpProcess"/>
    <dgm:cxn modelId="{68332C9F-842A-426B-BEA2-01348D88D1F0}" type="presParOf" srcId="{118A2124-0657-431D-B276-06854668DA91}" destId="{23382B65-D531-4A81-896C-CB365D694DB5}" srcOrd="1" destOrd="0" presId="urn:microsoft.com/office/officeart/2009/3/layout/StepUpProcess"/>
    <dgm:cxn modelId="{583E2D7F-E85B-4625-A60C-47046FC1B58D}" type="presParOf" srcId="{118A2124-0657-431D-B276-06854668DA91}" destId="{EA5A745E-5343-40C3-80C5-4F25D09B0168}" srcOrd="2" destOrd="0" presId="urn:microsoft.com/office/officeart/2009/3/layout/StepUpProcess"/>
    <dgm:cxn modelId="{7B0B844D-420F-4E21-9EFF-DC33F7311CC5}" type="presParOf" srcId="{CD0F896E-0634-44CA-BF8B-02DE2DAF819F}" destId="{B93522C8-D217-4C91-98BE-8470B63B4DB7}" srcOrd="1" destOrd="0" presId="urn:microsoft.com/office/officeart/2009/3/layout/StepUpProcess"/>
    <dgm:cxn modelId="{47D0D499-E256-4ECF-9414-4E5368B1BFF7}" type="presParOf" srcId="{B93522C8-D217-4C91-98BE-8470B63B4DB7}" destId="{17C7CD04-2BE3-4B2F-AF9B-E0FB43EECE85}" srcOrd="0" destOrd="0" presId="urn:microsoft.com/office/officeart/2009/3/layout/StepUpProcess"/>
    <dgm:cxn modelId="{DFA25E7D-112D-4E10-8E60-2CA30C07F694}" type="presParOf" srcId="{CD0F896E-0634-44CA-BF8B-02DE2DAF819F}" destId="{DAEE5064-1222-4D61-BE03-77F000676ADE}" srcOrd="2" destOrd="0" presId="urn:microsoft.com/office/officeart/2009/3/layout/StepUpProcess"/>
    <dgm:cxn modelId="{E906EAB7-5658-4CDD-8C25-55CD6B92E7EC}" type="presParOf" srcId="{DAEE5064-1222-4D61-BE03-77F000676ADE}" destId="{5046E07D-E23F-4D77-BFAB-D8D4A5514BD2}" srcOrd="0" destOrd="0" presId="urn:microsoft.com/office/officeart/2009/3/layout/StepUpProcess"/>
    <dgm:cxn modelId="{661EF95C-E418-41D6-BEA0-DD273FC2E1F4}" type="presParOf" srcId="{DAEE5064-1222-4D61-BE03-77F000676ADE}" destId="{76D6D9B4-AE73-4880-832C-CCD4E32B3CC2}" srcOrd="1" destOrd="0" presId="urn:microsoft.com/office/officeart/2009/3/layout/StepUpProcess"/>
    <dgm:cxn modelId="{DDF06390-F089-4376-B5FF-B129B30CE571}" type="presParOf" srcId="{DAEE5064-1222-4D61-BE03-77F000676ADE}" destId="{59B4024A-7E26-4939-8347-BBD5C73B4E93}" srcOrd="2" destOrd="0" presId="urn:microsoft.com/office/officeart/2009/3/layout/StepUpProcess"/>
    <dgm:cxn modelId="{8E60445A-85CA-4FB7-B906-6BF3029D8259}" type="presParOf" srcId="{CD0F896E-0634-44CA-BF8B-02DE2DAF819F}" destId="{094EDE52-A785-46D2-A932-C39AE89541E0}" srcOrd="3" destOrd="0" presId="urn:microsoft.com/office/officeart/2009/3/layout/StepUpProcess"/>
    <dgm:cxn modelId="{5B69BFD7-BAE3-4AFD-91F0-3162C8743A1A}" type="presParOf" srcId="{094EDE52-A785-46D2-A932-C39AE89541E0}" destId="{51CE6D97-ED05-41DF-A342-B786DBFD07D8}" srcOrd="0" destOrd="0" presId="urn:microsoft.com/office/officeart/2009/3/layout/StepUpProcess"/>
    <dgm:cxn modelId="{45E78D2D-9223-48EC-9E69-471744959346}" type="presParOf" srcId="{CD0F896E-0634-44CA-BF8B-02DE2DAF819F}" destId="{87CB7A5E-18FC-4A12-BFED-5E67C8067203}" srcOrd="4" destOrd="0" presId="urn:microsoft.com/office/officeart/2009/3/layout/StepUpProcess"/>
    <dgm:cxn modelId="{7ACB55E2-82F9-4C17-A59E-A5D375C63EBD}" type="presParOf" srcId="{87CB7A5E-18FC-4A12-BFED-5E67C8067203}" destId="{D9F4B36F-F16B-4A92-AF27-29949385686F}" srcOrd="0" destOrd="0" presId="urn:microsoft.com/office/officeart/2009/3/layout/StepUpProcess"/>
    <dgm:cxn modelId="{E5D30171-282A-492E-8FAE-2A58ACC2705C}" type="presParOf" srcId="{87CB7A5E-18FC-4A12-BFED-5E67C8067203}" destId="{3D7E4875-A788-48FE-9EC6-203E2A2028A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F2E2D2"/>
        </a:solidFill>
      </dgm:spPr>
      <dgm:t>
        <a:bodyPr/>
        <a:lstStyle/>
        <a:p>
          <a:r>
            <a:rPr lang="en-US" sz="3200" b="1" dirty="0"/>
            <a:t>Topic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3200" b="1" dirty="0"/>
            <a:t>Ideas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3200" b="1" dirty="0"/>
            <a:t>Scope</a:t>
          </a: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2157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/>
      <dgm:spPr/>
    </dgm:pt>
    <dgm:pt modelId="{BF5000EA-954B-4F3A-8D38-1C2FE9F68299}" type="pres">
      <dgm:prSet presAssocID="{212E4F91-5042-44B7-B4DF-DC159C00B603}" presName="arrowWedge3" presStyleLbl="fgSibTrans2D1" presStyleIdx="2" presStyleCnt="3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05AD9814-EA40-4D10-9E0A-6927E2AF2D7B}" type="presOf" srcId="{FBDDF7EB-D423-4B03-89E4-3D0DA539460D}" destId="{A7A63C5E-38E6-4BD2-BB18-A7F728032DD8}" srcOrd="1" destOrd="0" presId="urn:microsoft.com/office/officeart/2005/8/layout/cycle8"/>
    <dgm:cxn modelId="{AF72912B-676B-46F6-9948-9BB44ABB3607}" type="presOf" srcId="{E92114E3-DED3-47B1-8A26-3DFEDA7F8025}" destId="{D7C2CC29-D48F-49E4-9E97-07C6B88857C9}" srcOrd="0" destOrd="0" presId="urn:microsoft.com/office/officeart/2005/8/layout/cycle8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A269F479-8654-44AF-93BF-E3B86B63DE20}" type="presOf" srcId="{FBDDF7EB-D423-4B03-89E4-3D0DA539460D}" destId="{0A235470-DEB1-45E4-B748-26816C13DAB5}" srcOrd="0" destOrd="0" presId="urn:microsoft.com/office/officeart/2005/8/layout/cycle8"/>
    <dgm:cxn modelId="{086B2EB1-CBEB-498F-A25A-2BC74EAC38D0}" type="presOf" srcId="{C26F4B0E-5912-4F77-858E-F38610510B0A}" destId="{43DC7AB2-D976-4747-898C-93B5896C7476}" srcOrd="0" destOrd="0" presId="urn:microsoft.com/office/officeart/2005/8/layout/cycle8"/>
    <dgm:cxn modelId="{B80687C5-928B-4A78-8A8A-C8341B1C9FA4}" type="presOf" srcId="{C00B1743-6C4D-4DF8-94F3-C57F29832CAC}" destId="{08C352BF-4807-4D8B-9E0D-4F8BF1752115}" srcOrd="0" destOrd="0" presId="urn:microsoft.com/office/officeart/2005/8/layout/cycle8"/>
    <dgm:cxn modelId="{C41748CC-D8F1-4838-9EF1-FCD04C507A1D}" type="presOf" srcId="{C26F4B0E-5912-4F77-858E-F38610510B0A}" destId="{1510041D-239D-4B49-B529-ADABCFC9ADEC}" srcOrd="1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94221ADC-8E71-414A-ABBA-2C5DFAACC6AA}" type="presOf" srcId="{C00B1743-6C4D-4DF8-94F3-C57F29832CAC}" destId="{28161AD4-B2E1-4873-BAF6-0749C9E24A58}" srcOrd="1" destOrd="0" presId="urn:microsoft.com/office/officeart/2005/8/layout/cycle8"/>
    <dgm:cxn modelId="{568E2D54-6D0A-4664-8228-47C27592C435}" type="presParOf" srcId="{D7C2CC29-D48F-49E4-9E97-07C6B88857C9}" destId="{0A235470-DEB1-45E4-B748-26816C13DAB5}" srcOrd="0" destOrd="0" presId="urn:microsoft.com/office/officeart/2005/8/layout/cycle8"/>
    <dgm:cxn modelId="{D8A26887-F0AB-4322-A405-69DE7D95A861}" type="presParOf" srcId="{D7C2CC29-D48F-49E4-9E97-07C6B88857C9}" destId="{4F5DC33C-8D0F-4162-AA37-2479F4335F18}" srcOrd="1" destOrd="0" presId="urn:microsoft.com/office/officeart/2005/8/layout/cycle8"/>
    <dgm:cxn modelId="{3BDB3962-186A-4B0F-9906-46EABBC55C38}" type="presParOf" srcId="{D7C2CC29-D48F-49E4-9E97-07C6B88857C9}" destId="{71FC03A3-492D-4286-9AA4-F170E6470294}" srcOrd="2" destOrd="0" presId="urn:microsoft.com/office/officeart/2005/8/layout/cycle8"/>
    <dgm:cxn modelId="{060695C8-1900-45DC-9DEA-1CE9B5B1599B}" type="presParOf" srcId="{D7C2CC29-D48F-49E4-9E97-07C6B88857C9}" destId="{A7A63C5E-38E6-4BD2-BB18-A7F728032DD8}" srcOrd="3" destOrd="0" presId="urn:microsoft.com/office/officeart/2005/8/layout/cycle8"/>
    <dgm:cxn modelId="{D514875D-DD12-4BAF-835B-D5DC66E64B37}" type="presParOf" srcId="{D7C2CC29-D48F-49E4-9E97-07C6B88857C9}" destId="{43DC7AB2-D976-4747-898C-93B5896C7476}" srcOrd="4" destOrd="0" presId="urn:microsoft.com/office/officeart/2005/8/layout/cycle8"/>
    <dgm:cxn modelId="{2E264338-4AC8-455A-BA3C-D352D2C1C7D1}" type="presParOf" srcId="{D7C2CC29-D48F-49E4-9E97-07C6B88857C9}" destId="{8F66BF88-5149-482F-8492-AB65FBB69AC6}" srcOrd="5" destOrd="0" presId="urn:microsoft.com/office/officeart/2005/8/layout/cycle8"/>
    <dgm:cxn modelId="{1B407745-DC54-46D2-B12E-E953EAAE5B66}" type="presParOf" srcId="{D7C2CC29-D48F-49E4-9E97-07C6B88857C9}" destId="{F847BC0B-B623-4152-8A1D-CA5CB1FD672A}" srcOrd="6" destOrd="0" presId="urn:microsoft.com/office/officeart/2005/8/layout/cycle8"/>
    <dgm:cxn modelId="{FEF57C55-3303-4B60-8C9A-21CD1D69B3CC}" type="presParOf" srcId="{D7C2CC29-D48F-49E4-9E97-07C6B88857C9}" destId="{1510041D-239D-4B49-B529-ADABCFC9ADEC}" srcOrd="7" destOrd="0" presId="urn:microsoft.com/office/officeart/2005/8/layout/cycle8"/>
    <dgm:cxn modelId="{94F55F5A-ACC9-4603-8B48-9B959903A8D9}" type="presParOf" srcId="{D7C2CC29-D48F-49E4-9E97-07C6B88857C9}" destId="{08C352BF-4807-4D8B-9E0D-4F8BF1752115}" srcOrd="8" destOrd="0" presId="urn:microsoft.com/office/officeart/2005/8/layout/cycle8"/>
    <dgm:cxn modelId="{FDD49D94-8A4F-439F-A0A1-2AC1E772FFC0}" type="presParOf" srcId="{D7C2CC29-D48F-49E4-9E97-07C6B88857C9}" destId="{26D8534E-AC6E-4937-90E4-D882B4E55930}" srcOrd="9" destOrd="0" presId="urn:microsoft.com/office/officeart/2005/8/layout/cycle8"/>
    <dgm:cxn modelId="{19EC9CDF-D258-4360-B3A5-859EA9C97F21}" type="presParOf" srcId="{D7C2CC29-D48F-49E4-9E97-07C6B88857C9}" destId="{07133ABF-E724-4BEE-82D5-0B45F85D27C0}" srcOrd="10" destOrd="0" presId="urn:microsoft.com/office/officeart/2005/8/layout/cycle8"/>
    <dgm:cxn modelId="{B6B4E070-E895-4041-8480-C0C8D70D91A4}" type="presParOf" srcId="{D7C2CC29-D48F-49E4-9E97-07C6B88857C9}" destId="{28161AD4-B2E1-4873-BAF6-0749C9E24A58}" srcOrd="11" destOrd="0" presId="urn:microsoft.com/office/officeart/2005/8/layout/cycle8"/>
    <dgm:cxn modelId="{70EB3394-3D3D-412E-9751-AE34A3990A7F}" type="presParOf" srcId="{D7C2CC29-D48F-49E4-9E97-07C6B88857C9}" destId="{388AE51A-D7D7-4DEA-AAB6-900962536CF8}" srcOrd="12" destOrd="0" presId="urn:microsoft.com/office/officeart/2005/8/layout/cycle8"/>
    <dgm:cxn modelId="{B07216A6-F662-474A-822E-C6A513A9FF8F}" type="presParOf" srcId="{D7C2CC29-D48F-49E4-9E97-07C6B88857C9}" destId="{8D0A1509-B400-40A5-9D82-B600C2FE9C6C}" srcOrd="13" destOrd="0" presId="urn:microsoft.com/office/officeart/2005/8/layout/cycle8"/>
    <dgm:cxn modelId="{19970DB3-5F6E-42DA-99A3-FB7906216B38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515941" y="2320328"/>
          <a:ext cx="2311159" cy="18032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solidFill>
                <a:schemeClr val="tx1"/>
              </a:solidFill>
            </a:rPr>
            <a:t>Consider</a:t>
          </a:r>
        </a:p>
      </dsp:txBody>
      <dsp:txXfrm>
        <a:off x="2854402" y="2584410"/>
        <a:ext cx="1634237" cy="1275104"/>
      </dsp:txXfrm>
    </dsp:sp>
    <dsp:sp modelId="{180598DA-7425-4CCC-A55F-D27DCF8B918E}">
      <dsp:nvSpPr>
        <dsp:cNvPr id="0" name=""/>
        <dsp:cNvSpPr/>
      </dsp:nvSpPr>
      <dsp:spPr>
        <a:xfrm rot="10816501">
          <a:off x="1022153" y="2955667"/>
          <a:ext cx="1411658" cy="5139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1BF5D-AAED-4CE5-8A11-20B091829AEF}">
      <dsp:nvSpPr>
        <dsp:cNvPr id="0" name=""/>
        <dsp:cNvSpPr/>
      </dsp:nvSpPr>
      <dsp:spPr>
        <a:xfrm>
          <a:off x="360055" y="2769600"/>
          <a:ext cx="1324213" cy="879288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Current Events</a:t>
          </a:r>
        </a:p>
      </dsp:txBody>
      <dsp:txXfrm>
        <a:off x="385808" y="2795353"/>
        <a:ext cx="1272707" cy="827782"/>
      </dsp:txXfrm>
    </dsp:sp>
    <dsp:sp modelId="{C9ECE4A2-4DB4-42D3-81B6-F7FB63D81F80}">
      <dsp:nvSpPr>
        <dsp:cNvPr id="0" name=""/>
        <dsp:cNvSpPr/>
      </dsp:nvSpPr>
      <dsp:spPr>
        <a:xfrm rot="13663488">
          <a:off x="1404858" y="1475682"/>
          <a:ext cx="1825339" cy="5139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951751" y="529570"/>
          <a:ext cx="1503660" cy="1055546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Passion</a:t>
          </a:r>
        </a:p>
      </dsp:txBody>
      <dsp:txXfrm>
        <a:off x="982667" y="560486"/>
        <a:ext cx="1441828" cy="993714"/>
      </dsp:txXfrm>
    </dsp:sp>
    <dsp:sp modelId="{981D61ED-3E19-49A2-94FF-3F26495F5D2D}">
      <dsp:nvSpPr>
        <dsp:cNvPr id="0" name=""/>
        <dsp:cNvSpPr/>
      </dsp:nvSpPr>
      <dsp:spPr>
        <a:xfrm rot="16170240">
          <a:off x="2931307" y="1253577"/>
          <a:ext cx="1450795" cy="5139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63919" y="352730"/>
          <a:ext cx="1773012" cy="864885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Audience</a:t>
          </a:r>
        </a:p>
      </dsp:txBody>
      <dsp:txXfrm>
        <a:off x="2789251" y="378062"/>
        <a:ext cx="1722348" cy="814221"/>
      </dsp:txXfrm>
    </dsp:sp>
    <dsp:sp modelId="{602BB363-7D72-44ED-876D-5A5803C17AFE}">
      <dsp:nvSpPr>
        <dsp:cNvPr id="0" name=""/>
        <dsp:cNvSpPr/>
      </dsp:nvSpPr>
      <dsp:spPr>
        <a:xfrm rot="18878957">
          <a:off x="4156630" y="1438559"/>
          <a:ext cx="2045508" cy="5139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148451" y="559408"/>
          <a:ext cx="1499378" cy="817014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Purpose and Genre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5172381" y="583338"/>
        <a:ext cx="1451518" cy="769154"/>
      </dsp:txXfrm>
    </dsp:sp>
    <dsp:sp modelId="{3EF20E45-D634-4894-95C2-D445F03C8876}">
      <dsp:nvSpPr>
        <dsp:cNvPr id="0" name=""/>
        <dsp:cNvSpPr/>
      </dsp:nvSpPr>
      <dsp:spPr>
        <a:xfrm rot="21583499">
          <a:off x="4909229" y="2955667"/>
          <a:ext cx="1411658" cy="51393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2B89E-F35B-4FF4-AFD0-40AA52E64A3D}">
      <dsp:nvSpPr>
        <dsp:cNvPr id="0" name=""/>
        <dsp:cNvSpPr/>
      </dsp:nvSpPr>
      <dsp:spPr>
        <a:xfrm>
          <a:off x="5624186" y="2653459"/>
          <a:ext cx="1393388" cy="1111572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>
              <a:solidFill>
                <a:schemeClr val="bg1"/>
              </a:solidFill>
            </a:rPr>
            <a:t>Personal Interests</a:t>
          </a:r>
        </a:p>
      </dsp:txBody>
      <dsp:txXfrm>
        <a:off x="5656743" y="2686016"/>
        <a:ext cx="1328274" cy="10464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8B89F-BA63-4500-BE6D-1C3D7C7A6E9F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rgbClr val="F3EDE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98DEE-34F3-4650-94E6-0D720E342F31}">
      <dsp:nvSpPr>
        <dsp:cNvPr id="0" name=""/>
        <dsp:cNvSpPr/>
      </dsp:nvSpPr>
      <dsp:spPr>
        <a:xfrm>
          <a:off x="2743199" y="406796"/>
          <a:ext cx="2641600" cy="1444624"/>
        </a:xfrm>
        <a:prstGeom prst="roundRect">
          <a:avLst/>
        </a:prstGeom>
        <a:solidFill>
          <a:srgbClr val="CCA4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Free-Writing</a:t>
          </a:r>
        </a:p>
      </dsp:txBody>
      <dsp:txXfrm>
        <a:off x="2813720" y="477317"/>
        <a:ext cx="2500558" cy="1303582"/>
      </dsp:txXfrm>
    </dsp:sp>
    <dsp:sp modelId="{B3FCC983-EC75-4727-AD77-611A5C65F820}">
      <dsp:nvSpPr>
        <dsp:cNvPr id="0" name=""/>
        <dsp:cNvSpPr/>
      </dsp:nvSpPr>
      <dsp:spPr>
        <a:xfrm>
          <a:off x="2743199" y="2032000"/>
          <a:ext cx="2641600" cy="1444624"/>
        </a:xfrm>
        <a:prstGeom prst="roundRect">
          <a:avLst/>
        </a:prstGeom>
        <a:solidFill>
          <a:srgbClr val="CCA49C">
            <a:alpha val="9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Grouping</a:t>
          </a:r>
        </a:p>
      </dsp:txBody>
      <dsp:txXfrm>
        <a:off x="2813720" y="2102521"/>
        <a:ext cx="2500558" cy="13035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A8EE4-C18C-47F0-80F3-6A9A8D20FB1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82B65-D531-4A81-896C-CB365D694DB5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Set a timer</a:t>
          </a:r>
        </a:p>
      </dsp:txBody>
      <dsp:txXfrm>
        <a:off x="254058" y="2525889"/>
        <a:ext cx="2282418" cy="2000673"/>
      </dsp:txXfrm>
    </dsp:sp>
    <dsp:sp modelId="{EA5A745E-5343-40C3-80C5-4F25D09B0168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chemeClr val="accent6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46E07D-E23F-4D77-BFAB-D8D4A5514BD2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D6D9B4-AE73-4880-832C-CCD4E32B3CC2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Write topic</a:t>
          </a:r>
        </a:p>
      </dsp:txBody>
      <dsp:txXfrm>
        <a:off x="3048184" y="1834480"/>
        <a:ext cx="2282418" cy="2000673"/>
      </dsp:txXfrm>
    </dsp:sp>
    <dsp:sp modelId="{59B4024A-7E26-4939-8347-BBD5C73B4E93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chemeClr val="accent6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4B36F-F16B-4A92-AF27-29949385686F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E4875-A788-48FE-9EC6-203E2A2028A9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Start writing</a:t>
          </a:r>
        </a:p>
      </dsp:txBody>
      <dsp:txXfrm>
        <a:off x="5842310" y="1143070"/>
        <a:ext cx="2282418" cy="20006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A8EE4-C18C-47F0-80F3-6A9A8D20FB1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82B65-D531-4A81-896C-CB365D694DB5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Identify categories</a:t>
          </a:r>
        </a:p>
      </dsp:txBody>
      <dsp:txXfrm>
        <a:off x="254058" y="2525889"/>
        <a:ext cx="2282418" cy="2000673"/>
      </dsp:txXfrm>
    </dsp:sp>
    <dsp:sp modelId="{EA5A745E-5343-40C3-80C5-4F25D09B0168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46E07D-E23F-4D77-BFAB-D8D4A5514BD2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D6D9B4-AE73-4880-832C-CCD4E32B3CC2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Categorize portions</a:t>
          </a:r>
        </a:p>
      </dsp:txBody>
      <dsp:txXfrm>
        <a:off x="3048184" y="1834480"/>
        <a:ext cx="2282418" cy="2000673"/>
      </dsp:txXfrm>
    </dsp:sp>
    <dsp:sp modelId="{59B4024A-7E26-4939-8347-BBD5C73B4E93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4B36F-F16B-4A92-AF27-29949385686F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E4875-A788-48FE-9EC6-203E2A2028A9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Review</a:t>
          </a:r>
        </a:p>
      </dsp:txBody>
      <dsp:txXfrm>
        <a:off x="5842310" y="1143070"/>
        <a:ext cx="2282418" cy="20006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2028619" y="287533"/>
          <a:ext cx="3715818" cy="3715818"/>
        </a:xfrm>
        <a:prstGeom prst="pie">
          <a:avLst>
            <a:gd name="adj1" fmla="val 16200000"/>
            <a:gd name="adj2" fmla="val 1800000"/>
          </a:avLst>
        </a:prstGeom>
        <a:solidFill>
          <a:srgbClr val="F2E2D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Topic</a:t>
          </a:r>
        </a:p>
      </dsp:txBody>
      <dsp:txXfrm>
        <a:off x="3986943" y="1074933"/>
        <a:ext cx="1327077" cy="1105898"/>
      </dsp:txXfrm>
    </dsp:sp>
    <dsp:sp modelId="{43DC7AB2-D976-4747-898C-93B5896C7476}">
      <dsp:nvSpPr>
        <dsp:cNvPr id="0" name=""/>
        <dsp:cNvSpPr/>
      </dsp:nvSpPr>
      <dsp:spPr>
        <a:xfrm>
          <a:off x="1952090" y="420241"/>
          <a:ext cx="3715818" cy="3715818"/>
        </a:xfrm>
        <a:prstGeom prst="pie">
          <a:avLst>
            <a:gd name="adj1" fmla="val 1800000"/>
            <a:gd name="adj2" fmla="val 9000000"/>
          </a:avLst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Ideas</a:t>
          </a:r>
        </a:p>
      </dsp:txBody>
      <dsp:txXfrm>
        <a:off x="2836809" y="2831099"/>
        <a:ext cx="1990616" cy="973190"/>
      </dsp:txXfrm>
    </dsp:sp>
    <dsp:sp modelId="{08C352BF-4807-4D8B-9E0D-4F8BF1752115}">
      <dsp:nvSpPr>
        <dsp:cNvPr id="0" name=""/>
        <dsp:cNvSpPr/>
      </dsp:nvSpPr>
      <dsp:spPr>
        <a:xfrm>
          <a:off x="1875562" y="287533"/>
          <a:ext cx="3715818" cy="3715818"/>
        </a:xfrm>
        <a:prstGeom prst="pie">
          <a:avLst>
            <a:gd name="adj1" fmla="val 9000000"/>
            <a:gd name="adj2" fmla="val 162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Scope</a:t>
          </a:r>
        </a:p>
      </dsp:txBody>
      <dsp:txXfrm>
        <a:off x="2305978" y="1074933"/>
        <a:ext cx="1327077" cy="1105898"/>
      </dsp:txXfrm>
    </dsp:sp>
    <dsp:sp modelId="{388AE51A-D7D7-4DEA-AAB6-900962536CF8}">
      <dsp:nvSpPr>
        <dsp:cNvPr id="0" name=""/>
        <dsp:cNvSpPr/>
      </dsp:nvSpPr>
      <dsp:spPr>
        <a:xfrm>
          <a:off x="1753862" y="57506"/>
          <a:ext cx="4265945" cy="417587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676400" y="189979"/>
          <a:ext cx="4267198" cy="41758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645229" y="57506"/>
          <a:ext cx="4175871" cy="417587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B8AFF-AB8B-4E2A-A581-6C3473740955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B7BE-C022-430A-A626-30CC4D5EF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0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707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Determining Essay Focus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To 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To reflect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To 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To persuade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 Your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rgbClr val="323542"/>
                  </a:solidFill>
                </a:rPr>
                <a:t>What do they already know?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rgbClr val="323542"/>
                  </a:solidFill>
                </a:rPr>
                <a:t>What might they want to know?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046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945393" y="1815829"/>
            <a:ext cx="6301212" cy="1091516"/>
          </a:xfrm>
          <a:prstGeom prst="rect">
            <a:avLst/>
          </a:prstGeom>
          <a:noFill/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Consider Possible Constraints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73683" y="2007644"/>
            <a:ext cx="54446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Constraints = </a:t>
            </a:r>
            <a:r>
              <a:rPr lang="en-US" sz="4000" dirty="0">
                <a:solidFill>
                  <a:srgbClr val="386546"/>
                </a:solidFill>
              </a:rPr>
              <a:t>Limitations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3422" y="3781686"/>
            <a:ext cx="2357612" cy="121520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12690" y="3953091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Access to research</a:t>
            </a:r>
          </a:p>
        </p:txBody>
      </p:sp>
      <p:sp>
        <p:nvSpPr>
          <p:cNvPr id="21" name="Up Arrow 20"/>
          <p:cNvSpPr/>
          <p:nvPr/>
        </p:nvSpPr>
        <p:spPr>
          <a:xfrm>
            <a:off x="4453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20962" y="3781685"/>
            <a:ext cx="2357612" cy="1215205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98997" y="3957559"/>
            <a:ext cx="22015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Assignment length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74251E0-94D7-44A4-97D5-D43352F3596B}"/>
              </a:ext>
            </a:extLst>
          </p:cNvPr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Steps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3. Consider purpose, audience, and constraints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Use brainstorming strategies to explore new ideas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Review instructor guidelines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Instructor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BE9176A-5E8A-4C79-A1C5-0BA8D90B27D5}"/>
              </a:ext>
            </a:extLst>
          </p:cNvPr>
          <p:cNvSpPr/>
          <p:nvPr/>
        </p:nvSpPr>
        <p:spPr>
          <a:xfrm>
            <a:off x="1881188" y="1792586"/>
            <a:ext cx="4039778" cy="21456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52101FD-B428-40FC-93C6-9CD21D295979}"/>
              </a:ext>
            </a:extLst>
          </p:cNvPr>
          <p:cNvSpPr/>
          <p:nvPr/>
        </p:nvSpPr>
        <p:spPr>
          <a:xfrm rot="10800000">
            <a:off x="6271034" y="1792586"/>
            <a:ext cx="4039778" cy="214566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FB1B8-ACDD-41F2-8400-9BC85AAF6C11}"/>
              </a:ext>
            </a:extLst>
          </p:cNvPr>
          <p:cNvSpPr txBox="1"/>
          <p:nvPr/>
        </p:nvSpPr>
        <p:spPr>
          <a:xfrm>
            <a:off x="2815628" y="2496087"/>
            <a:ext cx="13580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/>
              <a:t>Topic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DF7E6E-F62E-4766-93C7-AF12E7DBCDBD}"/>
              </a:ext>
            </a:extLst>
          </p:cNvPr>
          <p:cNvSpPr txBox="1"/>
          <p:nvPr/>
        </p:nvSpPr>
        <p:spPr>
          <a:xfrm>
            <a:off x="7846862" y="2496087"/>
            <a:ext cx="19753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/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Selecting a Topic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26354942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E143300-685B-4B6D-88D7-5C80366EEE87}"/>
              </a:ext>
            </a:extLst>
          </p:cNvPr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Exploring New Ideas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69742508"/>
              </p:ext>
            </p:extLst>
          </p:nvPr>
        </p:nvGraphicFramePr>
        <p:xfrm>
          <a:off x="3048000" y="12280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84E0968-F76A-4EB8-95A7-B338094E7278}"/>
              </a:ext>
            </a:extLst>
          </p:cNvPr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DBDEE2-0D0C-42BB-8945-ECB01DC2BFD2}"/>
              </a:ext>
            </a:extLst>
          </p:cNvPr>
          <p:cNvSpPr txBox="1"/>
          <p:nvPr/>
        </p:nvSpPr>
        <p:spPr>
          <a:xfrm>
            <a:off x="4055952" y="4744016"/>
            <a:ext cx="2290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Brainstorming</a:t>
            </a:r>
          </a:p>
        </p:txBody>
      </p:sp>
    </p:spTree>
    <p:extLst>
      <p:ext uri="{BB962C8B-B14F-4D97-AF65-F5344CB8AC3E}">
        <p14:creationId xmlns:p14="http://schemas.microsoft.com/office/powerpoint/2010/main" val="90315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Free-Writing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72D46F6-2248-417F-9488-01F3BE7D73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200331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80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Grouping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72D46F6-2248-417F-9488-01F3BE7D73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929170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00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Brainstorming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Graphic 4" descr="Chevron arrows">
            <a:extLst>
              <a:ext uri="{FF2B5EF4-FFF2-40B4-BE49-F238E27FC236}">
                <a16:creationId xmlns:a16="http://schemas.microsoft.com/office/drawing/2014/main" id="{9756D448-C90D-47C5-BE23-73D66C3E5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8266" y="2267152"/>
            <a:ext cx="1755466" cy="1755466"/>
          </a:xfrm>
          <a:prstGeom prst="rect">
            <a:avLst/>
          </a:prstGeom>
        </p:spPr>
      </p:pic>
      <p:pic>
        <p:nvPicPr>
          <p:cNvPr id="7" name="Graphic 6" descr="Brain in head">
            <a:extLst>
              <a:ext uri="{FF2B5EF4-FFF2-40B4-BE49-F238E27FC236}">
                <a16:creationId xmlns:a16="http://schemas.microsoft.com/office/drawing/2014/main" id="{30D3F26C-5E9C-4E8A-A6F2-8208EEBAC4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19313" y="1907426"/>
            <a:ext cx="2534969" cy="2534969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0C5A85E-39E0-4AB8-94CC-3D583D9975DD}"/>
              </a:ext>
            </a:extLst>
          </p:cNvPr>
          <p:cNvSpPr/>
          <p:nvPr/>
        </p:nvSpPr>
        <p:spPr>
          <a:xfrm>
            <a:off x="7567036" y="1907427"/>
            <a:ext cx="2534970" cy="2534968"/>
          </a:xfrm>
          <a:prstGeom prst="ellipse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Topic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88B7E9-8217-4127-A960-2EF35011F7A9}"/>
              </a:ext>
            </a:extLst>
          </p:cNvPr>
          <p:cNvSpPr txBox="1"/>
          <p:nvPr/>
        </p:nvSpPr>
        <p:spPr>
          <a:xfrm>
            <a:off x="2781040" y="1688105"/>
            <a:ext cx="1591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Brainstorm</a:t>
            </a:r>
          </a:p>
        </p:txBody>
      </p: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Brainstorming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152400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65906685"/>
              </p:ext>
            </p:extLst>
          </p:nvPr>
        </p:nvGraphicFramePr>
        <p:xfrm>
          <a:off x="2362200" y="1199910"/>
          <a:ext cx="7620000" cy="442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7721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133</Words>
  <Application>Microsoft Office PowerPoint</Application>
  <PresentationFormat>Widescreen</PresentationFormat>
  <Paragraphs>58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5</cp:revision>
  <dcterms:created xsi:type="dcterms:W3CDTF">2017-06-16T13:06:21Z</dcterms:created>
  <dcterms:modified xsi:type="dcterms:W3CDTF">2019-07-25T17:00:16Z</dcterms:modified>
</cp:coreProperties>
</file>