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1" r:id="rId4"/>
    <p:sldId id="272" r:id="rId5"/>
    <p:sldId id="265" r:id="rId6"/>
    <p:sldId id="257" r:id="rId7"/>
    <p:sldId id="279" r:id="rId8"/>
    <p:sldId id="266" r:id="rId9"/>
    <p:sldId id="280" r:id="rId10"/>
    <p:sldId id="267" r:id="rId11"/>
    <p:sldId id="281" r:id="rId12"/>
    <p:sldId id="283" r:id="rId13"/>
    <p:sldId id="282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9B66DC-8E02-4542-A027-DAD79D0A03F9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52845EC-8CF7-4E74-BC80-334A2C9D783C}">
      <dgm:prSet phldrT="[Text]"/>
      <dgm:spPr/>
      <dgm:t>
        <a:bodyPr/>
        <a:lstStyle/>
        <a:p>
          <a:r>
            <a:rPr lang="en-US" dirty="0"/>
            <a:t>Topic</a:t>
          </a:r>
        </a:p>
      </dgm:t>
    </dgm:pt>
    <dgm:pt modelId="{C28BBBD7-E453-4D28-987C-D8C5D704EEDB}" type="parTrans" cxnId="{1F383747-2382-4EEA-8E41-1DEF5AEC9B7A}">
      <dgm:prSet/>
      <dgm:spPr/>
      <dgm:t>
        <a:bodyPr/>
        <a:lstStyle/>
        <a:p>
          <a:endParaRPr lang="en-US"/>
        </a:p>
      </dgm:t>
    </dgm:pt>
    <dgm:pt modelId="{5175A596-651D-45D8-A1CF-6C2D2F19587A}" type="sibTrans" cxnId="{1F383747-2382-4EEA-8E41-1DEF5AEC9B7A}">
      <dgm:prSet/>
      <dgm:spPr/>
      <dgm:t>
        <a:bodyPr/>
        <a:lstStyle/>
        <a:p>
          <a:endParaRPr lang="en-US"/>
        </a:p>
      </dgm:t>
    </dgm:pt>
    <dgm:pt modelId="{9F4C4961-EF4B-4B47-8AB9-CB67C877401C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- should be narrowed by your purpose and audience</a:t>
          </a:r>
        </a:p>
      </dgm:t>
    </dgm:pt>
    <dgm:pt modelId="{2ED038FA-8A55-49E2-B080-B72B142A7333}" type="parTrans" cxnId="{A2A618EE-24E8-4961-88DA-6BA871529A98}">
      <dgm:prSet/>
      <dgm:spPr/>
      <dgm:t>
        <a:bodyPr/>
        <a:lstStyle/>
        <a:p>
          <a:endParaRPr lang="en-US"/>
        </a:p>
      </dgm:t>
    </dgm:pt>
    <dgm:pt modelId="{0FE0B0B8-CC87-4C9E-83A6-97F442FD5B93}" type="sibTrans" cxnId="{A2A618EE-24E8-4961-88DA-6BA871529A98}">
      <dgm:prSet/>
      <dgm:spPr/>
      <dgm:t>
        <a:bodyPr/>
        <a:lstStyle/>
        <a:p>
          <a:endParaRPr lang="en-US"/>
        </a:p>
      </dgm:t>
    </dgm:pt>
    <dgm:pt modelId="{33D44978-B32D-4A99-92E8-3FBF515EC6C1}">
      <dgm:prSet phldrT="[Text]"/>
      <dgm:spPr/>
      <dgm:t>
        <a:bodyPr/>
        <a:lstStyle/>
        <a:p>
          <a:r>
            <a:rPr lang="en-US" dirty="0"/>
            <a:t>Controlling Idea</a:t>
          </a:r>
        </a:p>
      </dgm:t>
    </dgm:pt>
    <dgm:pt modelId="{04F39C89-5AC1-4B82-A3E0-6D95AC589F3F}" type="parTrans" cxnId="{DAEA0CCD-8C21-4C6C-95EC-E708AAFA5899}">
      <dgm:prSet/>
      <dgm:spPr/>
      <dgm:t>
        <a:bodyPr/>
        <a:lstStyle/>
        <a:p>
          <a:endParaRPr lang="en-US"/>
        </a:p>
      </dgm:t>
    </dgm:pt>
    <dgm:pt modelId="{895E12FE-CA13-44E6-9640-1B95A5F2C7E5}" type="sibTrans" cxnId="{DAEA0CCD-8C21-4C6C-95EC-E708AAFA5899}">
      <dgm:prSet/>
      <dgm:spPr/>
      <dgm:t>
        <a:bodyPr/>
        <a:lstStyle/>
        <a:p>
          <a:endParaRPr lang="en-US"/>
        </a:p>
      </dgm:t>
    </dgm:pt>
    <dgm:pt modelId="{EE59659C-44E1-4417-B53D-BAA8A1536AFD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dirty="0"/>
            <a:t>- the angle you take when discussing your topic</a:t>
          </a:r>
        </a:p>
        <a:p>
          <a:pPr>
            <a:buFont typeface="Arial" panose="020B0604020202020204" pitchFamily="34" charset="0"/>
            <a:buNone/>
          </a:pPr>
          <a:r>
            <a:rPr lang="en-US" dirty="0"/>
            <a:t>- clear, confident language</a:t>
          </a:r>
        </a:p>
        <a:p>
          <a:pPr>
            <a:buNone/>
          </a:pPr>
          <a:endParaRPr lang="en-US" dirty="0"/>
        </a:p>
      </dgm:t>
    </dgm:pt>
    <dgm:pt modelId="{B263952B-12F0-4F5D-B51E-5C0635FFB774}" type="parTrans" cxnId="{42CEB575-2DDE-4F20-99A0-FB080369D4D0}">
      <dgm:prSet/>
      <dgm:spPr/>
      <dgm:t>
        <a:bodyPr/>
        <a:lstStyle/>
        <a:p>
          <a:endParaRPr lang="en-US"/>
        </a:p>
      </dgm:t>
    </dgm:pt>
    <dgm:pt modelId="{D82D0488-9E67-4AEC-86F1-01027FD624B9}" type="sibTrans" cxnId="{42CEB575-2DDE-4F20-99A0-FB080369D4D0}">
      <dgm:prSet/>
      <dgm:spPr/>
      <dgm:t>
        <a:bodyPr/>
        <a:lstStyle/>
        <a:p>
          <a:endParaRPr lang="en-US"/>
        </a:p>
      </dgm:t>
    </dgm:pt>
    <dgm:pt modelId="{72379231-277D-46D4-AD4B-8D2F0088348D}" type="pres">
      <dgm:prSet presAssocID="{759B66DC-8E02-4542-A027-DAD79D0A03F9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72D6AD16-227B-4E7F-82F8-106AAF9840F8}" type="pres">
      <dgm:prSet presAssocID="{A52845EC-8CF7-4E74-BC80-334A2C9D783C}" presName="parentText1" presStyleLbl="node1" presStyleIdx="0" presStyleCnt="2">
        <dgm:presLayoutVars>
          <dgm:chMax/>
          <dgm:chPref val="3"/>
          <dgm:bulletEnabled val="1"/>
        </dgm:presLayoutVars>
      </dgm:prSet>
      <dgm:spPr/>
    </dgm:pt>
    <dgm:pt modelId="{F5E76E26-232B-428C-891F-FCA143A77559}" type="pres">
      <dgm:prSet presAssocID="{A52845EC-8CF7-4E74-BC80-334A2C9D783C}" presName="childText1" presStyleLbl="solidAlignAcc1" presStyleIdx="0" presStyleCnt="2">
        <dgm:presLayoutVars>
          <dgm:chMax val="0"/>
          <dgm:chPref val="0"/>
          <dgm:bulletEnabled val="1"/>
        </dgm:presLayoutVars>
      </dgm:prSet>
      <dgm:spPr/>
    </dgm:pt>
    <dgm:pt modelId="{B8A99C30-BC11-4E51-BF9D-9C38F5B8F7E8}" type="pres">
      <dgm:prSet presAssocID="{33D44978-B32D-4A99-92E8-3FBF515EC6C1}" presName="parentText2" presStyleLbl="node1" presStyleIdx="1" presStyleCnt="2">
        <dgm:presLayoutVars>
          <dgm:chMax/>
          <dgm:chPref val="3"/>
          <dgm:bulletEnabled val="1"/>
        </dgm:presLayoutVars>
      </dgm:prSet>
      <dgm:spPr/>
    </dgm:pt>
    <dgm:pt modelId="{798C5545-FA25-4E18-81BD-8AE3EC8FAB0F}" type="pres">
      <dgm:prSet presAssocID="{33D44978-B32D-4A99-92E8-3FBF515EC6C1}" presName="childText2" presStyleLbl="solidAlign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F383747-2382-4EEA-8E41-1DEF5AEC9B7A}" srcId="{759B66DC-8E02-4542-A027-DAD79D0A03F9}" destId="{A52845EC-8CF7-4E74-BC80-334A2C9D783C}" srcOrd="0" destOrd="0" parTransId="{C28BBBD7-E453-4D28-987C-D8C5D704EEDB}" sibTransId="{5175A596-651D-45D8-A1CF-6C2D2F19587A}"/>
    <dgm:cxn modelId="{9B11EC68-54B5-4F5A-BED3-A9469D6EF4C0}" type="presOf" srcId="{759B66DC-8E02-4542-A027-DAD79D0A03F9}" destId="{72379231-277D-46D4-AD4B-8D2F0088348D}" srcOrd="0" destOrd="0" presId="urn:microsoft.com/office/officeart/2009/3/layout/IncreasingArrowsProcess"/>
    <dgm:cxn modelId="{42CEB575-2DDE-4F20-99A0-FB080369D4D0}" srcId="{33D44978-B32D-4A99-92E8-3FBF515EC6C1}" destId="{EE59659C-44E1-4417-B53D-BAA8A1536AFD}" srcOrd="0" destOrd="0" parTransId="{B263952B-12F0-4F5D-B51E-5C0635FFB774}" sibTransId="{D82D0488-9E67-4AEC-86F1-01027FD624B9}"/>
    <dgm:cxn modelId="{5A41AC7E-9FD4-415E-87CE-C8F60B82EBAC}" type="presOf" srcId="{9F4C4961-EF4B-4B47-8AB9-CB67C877401C}" destId="{F5E76E26-232B-428C-891F-FCA143A77559}" srcOrd="0" destOrd="0" presId="urn:microsoft.com/office/officeart/2009/3/layout/IncreasingArrowsProcess"/>
    <dgm:cxn modelId="{477D6A87-90B7-4100-955C-63C814F97DC4}" type="presOf" srcId="{A52845EC-8CF7-4E74-BC80-334A2C9D783C}" destId="{72D6AD16-227B-4E7F-82F8-106AAF9840F8}" srcOrd="0" destOrd="0" presId="urn:microsoft.com/office/officeart/2009/3/layout/IncreasingArrowsProcess"/>
    <dgm:cxn modelId="{DAEA0CCD-8C21-4C6C-95EC-E708AAFA5899}" srcId="{759B66DC-8E02-4542-A027-DAD79D0A03F9}" destId="{33D44978-B32D-4A99-92E8-3FBF515EC6C1}" srcOrd="1" destOrd="0" parTransId="{04F39C89-5AC1-4B82-A3E0-6D95AC589F3F}" sibTransId="{895E12FE-CA13-44E6-9640-1B95A5F2C7E5}"/>
    <dgm:cxn modelId="{9C1D54E0-582D-400D-84EA-E35F72E68D4B}" type="presOf" srcId="{EE59659C-44E1-4417-B53D-BAA8A1536AFD}" destId="{798C5545-FA25-4E18-81BD-8AE3EC8FAB0F}" srcOrd="0" destOrd="0" presId="urn:microsoft.com/office/officeart/2009/3/layout/IncreasingArrowsProcess"/>
    <dgm:cxn modelId="{195B25E1-FE84-444F-87C7-0F146BA4051D}" type="presOf" srcId="{33D44978-B32D-4A99-92E8-3FBF515EC6C1}" destId="{B8A99C30-BC11-4E51-BF9D-9C38F5B8F7E8}" srcOrd="0" destOrd="0" presId="urn:microsoft.com/office/officeart/2009/3/layout/IncreasingArrowsProcess"/>
    <dgm:cxn modelId="{A2A618EE-24E8-4961-88DA-6BA871529A98}" srcId="{A52845EC-8CF7-4E74-BC80-334A2C9D783C}" destId="{9F4C4961-EF4B-4B47-8AB9-CB67C877401C}" srcOrd="0" destOrd="0" parTransId="{2ED038FA-8A55-49E2-B080-B72B142A7333}" sibTransId="{0FE0B0B8-CC87-4C9E-83A6-97F442FD5B93}"/>
    <dgm:cxn modelId="{3D501574-CE2B-4BF5-9F0E-5F826BA595F7}" type="presParOf" srcId="{72379231-277D-46D4-AD4B-8D2F0088348D}" destId="{72D6AD16-227B-4E7F-82F8-106AAF9840F8}" srcOrd="0" destOrd="0" presId="urn:microsoft.com/office/officeart/2009/3/layout/IncreasingArrowsProcess"/>
    <dgm:cxn modelId="{6970F433-A633-49AC-B32A-FD0FBCDF89C0}" type="presParOf" srcId="{72379231-277D-46D4-AD4B-8D2F0088348D}" destId="{F5E76E26-232B-428C-891F-FCA143A77559}" srcOrd="1" destOrd="0" presId="urn:microsoft.com/office/officeart/2009/3/layout/IncreasingArrowsProcess"/>
    <dgm:cxn modelId="{41ABFDA1-E536-40F9-A032-F267D9C981AA}" type="presParOf" srcId="{72379231-277D-46D4-AD4B-8D2F0088348D}" destId="{B8A99C30-BC11-4E51-BF9D-9C38F5B8F7E8}" srcOrd="2" destOrd="0" presId="urn:microsoft.com/office/officeart/2009/3/layout/IncreasingArrowsProcess"/>
    <dgm:cxn modelId="{9645F921-A644-492F-81E3-AF0A678A827C}" type="presParOf" srcId="{72379231-277D-46D4-AD4B-8D2F0088348D}" destId="{798C5545-FA25-4E18-81BD-8AE3EC8FAB0F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9B66DC-8E02-4542-A027-DAD79D0A03F9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52845EC-8CF7-4E74-BC80-334A2C9D783C}">
      <dgm:prSet phldrT="[Text]"/>
      <dgm:spPr/>
      <dgm:t>
        <a:bodyPr/>
        <a:lstStyle/>
        <a:p>
          <a:r>
            <a:rPr lang="en-US" dirty="0"/>
            <a:t>Narrowed Topic</a:t>
          </a:r>
        </a:p>
      </dgm:t>
    </dgm:pt>
    <dgm:pt modelId="{C28BBBD7-E453-4D28-987C-D8C5D704EEDB}" type="parTrans" cxnId="{1F383747-2382-4EEA-8E41-1DEF5AEC9B7A}">
      <dgm:prSet/>
      <dgm:spPr/>
      <dgm:t>
        <a:bodyPr/>
        <a:lstStyle/>
        <a:p>
          <a:endParaRPr lang="en-US"/>
        </a:p>
      </dgm:t>
    </dgm:pt>
    <dgm:pt modelId="{5175A596-651D-45D8-A1CF-6C2D2F19587A}" type="sibTrans" cxnId="{1F383747-2382-4EEA-8E41-1DEF5AEC9B7A}">
      <dgm:prSet/>
      <dgm:spPr/>
      <dgm:t>
        <a:bodyPr/>
        <a:lstStyle/>
        <a:p>
          <a:endParaRPr lang="en-US"/>
        </a:p>
      </dgm:t>
    </dgm:pt>
    <dgm:pt modelId="{9F4C4961-EF4B-4B47-8AB9-CB67C877401C}">
      <dgm:prSet phldrT="[Text]"/>
      <dgm:spPr/>
      <dgm:t>
        <a:bodyPr/>
        <a:lstStyle/>
        <a:p>
          <a:r>
            <a:rPr lang="en-US" dirty="0"/>
            <a:t>“free-range farming”</a:t>
          </a:r>
        </a:p>
      </dgm:t>
    </dgm:pt>
    <dgm:pt modelId="{2ED038FA-8A55-49E2-B080-B72B142A7333}" type="parTrans" cxnId="{A2A618EE-24E8-4961-88DA-6BA871529A98}">
      <dgm:prSet/>
      <dgm:spPr/>
      <dgm:t>
        <a:bodyPr/>
        <a:lstStyle/>
        <a:p>
          <a:endParaRPr lang="en-US"/>
        </a:p>
      </dgm:t>
    </dgm:pt>
    <dgm:pt modelId="{0FE0B0B8-CC87-4C9E-83A6-97F442FD5B93}" type="sibTrans" cxnId="{A2A618EE-24E8-4961-88DA-6BA871529A98}">
      <dgm:prSet/>
      <dgm:spPr/>
      <dgm:t>
        <a:bodyPr/>
        <a:lstStyle/>
        <a:p>
          <a:endParaRPr lang="en-US"/>
        </a:p>
      </dgm:t>
    </dgm:pt>
    <dgm:pt modelId="{33D44978-B32D-4A99-92E8-3FBF515EC6C1}">
      <dgm:prSet phldrT="[Text]"/>
      <dgm:spPr/>
      <dgm:t>
        <a:bodyPr/>
        <a:lstStyle/>
        <a:p>
          <a:r>
            <a:rPr lang="en-US" dirty="0"/>
            <a:t>Controlling Ideas</a:t>
          </a:r>
        </a:p>
      </dgm:t>
    </dgm:pt>
    <dgm:pt modelId="{04F39C89-5AC1-4B82-A3E0-6D95AC589F3F}" type="parTrans" cxnId="{DAEA0CCD-8C21-4C6C-95EC-E708AAFA5899}">
      <dgm:prSet/>
      <dgm:spPr/>
      <dgm:t>
        <a:bodyPr/>
        <a:lstStyle/>
        <a:p>
          <a:endParaRPr lang="en-US"/>
        </a:p>
      </dgm:t>
    </dgm:pt>
    <dgm:pt modelId="{895E12FE-CA13-44E6-9640-1B95A5F2C7E5}" type="sibTrans" cxnId="{DAEA0CCD-8C21-4C6C-95EC-E708AAFA5899}">
      <dgm:prSet/>
      <dgm:spPr/>
      <dgm:t>
        <a:bodyPr/>
        <a:lstStyle/>
        <a:p>
          <a:endParaRPr lang="en-US"/>
        </a:p>
      </dgm:t>
    </dgm:pt>
    <dgm:pt modelId="{EE59659C-44E1-4417-B53D-BAA8A1536AFD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dirty="0"/>
            <a:t>- should not be subsidized by the government</a:t>
          </a:r>
        </a:p>
        <a:p>
          <a:pPr>
            <a:buFont typeface="Arial" panose="020B0604020202020204" pitchFamily="34" charset="0"/>
            <a:buNone/>
          </a:pPr>
          <a:r>
            <a:rPr lang="en-US" dirty="0"/>
            <a:t>- is a reason to support local farms</a:t>
          </a:r>
        </a:p>
        <a:p>
          <a:pPr>
            <a:buFont typeface="Arial" panose="020B0604020202020204" pitchFamily="34" charset="0"/>
            <a:buNone/>
          </a:pPr>
          <a:r>
            <a:rPr lang="en-US" dirty="0"/>
            <a:t>- is becoming more popular in urban and rural areas</a:t>
          </a:r>
        </a:p>
        <a:p>
          <a:pPr>
            <a:buNone/>
          </a:pPr>
          <a:endParaRPr lang="en-US" dirty="0"/>
        </a:p>
      </dgm:t>
    </dgm:pt>
    <dgm:pt modelId="{B263952B-12F0-4F5D-B51E-5C0635FFB774}" type="parTrans" cxnId="{42CEB575-2DDE-4F20-99A0-FB080369D4D0}">
      <dgm:prSet/>
      <dgm:spPr/>
      <dgm:t>
        <a:bodyPr/>
        <a:lstStyle/>
        <a:p>
          <a:endParaRPr lang="en-US"/>
        </a:p>
      </dgm:t>
    </dgm:pt>
    <dgm:pt modelId="{D82D0488-9E67-4AEC-86F1-01027FD624B9}" type="sibTrans" cxnId="{42CEB575-2DDE-4F20-99A0-FB080369D4D0}">
      <dgm:prSet/>
      <dgm:spPr/>
      <dgm:t>
        <a:bodyPr/>
        <a:lstStyle/>
        <a:p>
          <a:endParaRPr lang="en-US"/>
        </a:p>
      </dgm:t>
    </dgm:pt>
    <dgm:pt modelId="{72379231-277D-46D4-AD4B-8D2F0088348D}" type="pres">
      <dgm:prSet presAssocID="{759B66DC-8E02-4542-A027-DAD79D0A03F9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72D6AD16-227B-4E7F-82F8-106AAF9840F8}" type="pres">
      <dgm:prSet presAssocID="{A52845EC-8CF7-4E74-BC80-334A2C9D783C}" presName="parentText1" presStyleLbl="node1" presStyleIdx="0" presStyleCnt="2">
        <dgm:presLayoutVars>
          <dgm:chMax/>
          <dgm:chPref val="3"/>
          <dgm:bulletEnabled val="1"/>
        </dgm:presLayoutVars>
      </dgm:prSet>
      <dgm:spPr/>
    </dgm:pt>
    <dgm:pt modelId="{F5E76E26-232B-428C-891F-FCA143A77559}" type="pres">
      <dgm:prSet presAssocID="{A52845EC-8CF7-4E74-BC80-334A2C9D783C}" presName="childText1" presStyleLbl="solidAlignAcc1" presStyleIdx="0" presStyleCnt="2">
        <dgm:presLayoutVars>
          <dgm:chMax val="0"/>
          <dgm:chPref val="0"/>
          <dgm:bulletEnabled val="1"/>
        </dgm:presLayoutVars>
      </dgm:prSet>
      <dgm:spPr/>
    </dgm:pt>
    <dgm:pt modelId="{B8A99C30-BC11-4E51-BF9D-9C38F5B8F7E8}" type="pres">
      <dgm:prSet presAssocID="{33D44978-B32D-4A99-92E8-3FBF515EC6C1}" presName="parentText2" presStyleLbl="node1" presStyleIdx="1" presStyleCnt="2">
        <dgm:presLayoutVars>
          <dgm:chMax/>
          <dgm:chPref val="3"/>
          <dgm:bulletEnabled val="1"/>
        </dgm:presLayoutVars>
      </dgm:prSet>
      <dgm:spPr/>
    </dgm:pt>
    <dgm:pt modelId="{798C5545-FA25-4E18-81BD-8AE3EC8FAB0F}" type="pres">
      <dgm:prSet presAssocID="{33D44978-B32D-4A99-92E8-3FBF515EC6C1}" presName="childText2" presStyleLbl="solidAlign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F383747-2382-4EEA-8E41-1DEF5AEC9B7A}" srcId="{759B66DC-8E02-4542-A027-DAD79D0A03F9}" destId="{A52845EC-8CF7-4E74-BC80-334A2C9D783C}" srcOrd="0" destOrd="0" parTransId="{C28BBBD7-E453-4D28-987C-D8C5D704EEDB}" sibTransId="{5175A596-651D-45D8-A1CF-6C2D2F19587A}"/>
    <dgm:cxn modelId="{9B11EC68-54B5-4F5A-BED3-A9469D6EF4C0}" type="presOf" srcId="{759B66DC-8E02-4542-A027-DAD79D0A03F9}" destId="{72379231-277D-46D4-AD4B-8D2F0088348D}" srcOrd="0" destOrd="0" presId="urn:microsoft.com/office/officeart/2009/3/layout/IncreasingArrowsProcess"/>
    <dgm:cxn modelId="{42CEB575-2DDE-4F20-99A0-FB080369D4D0}" srcId="{33D44978-B32D-4A99-92E8-3FBF515EC6C1}" destId="{EE59659C-44E1-4417-B53D-BAA8A1536AFD}" srcOrd="0" destOrd="0" parTransId="{B263952B-12F0-4F5D-B51E-5C0635FFB774}" sibTransId="{D82D0488-9E67-4AEC-86F1-01027FD624B9}"/>
    <dgm:cxn modelId="{5A41AC7E-9FD4-415E-87CE-C8F60B82EBAC}" type="presOf" srcId="{9F4C4961-EF4B-4B47-8AB9-CB67C877401C}" destId="{F5E76E26-232B-428C-891F-FCA143A77559}" srcOrd="0" destOrd="0" presId="urn:microsoft.com/office/officeart/2009/3/layout/IncreasingArrowsProcess"/>
    <dgm:cxn modelId="{477D6A87-90B7-4100-955C-63C814F97DC4}" type="presOf" srcId="{A52845EC-8CF7-4E74-BC80-334A2C9D783C}" destId="{72D6AD16-227B-4E7F-82F8-106AAF9840F8}" srcOrd="0" destOrd="0" presId="urn:microsoft.com/office/officeart/2009/3/layout/IncreasingArrowsProcess"/>
    <dgm:cxn modelId="{DAEA0CCD-8C21-4C6C-95EC-E708AAFA5899}" srcId="{759B66DC-8E02-4542-A027-DAD79D0A03F9}" destId="{33D44978-B32D-4A99-92E8-3FBF515EC6C1}" srcOrd="1" destOrd="0" parTransId="{04F39C89-5AC1-4B82-A3E0-6D95AC589F3F}" sibTransId="{895E12FE-CA13-44E6-9640-1B95A5F2C7E5}"/>
    <dgm:cxn modelId="{9C1D54E0-582D-400D-84EA-E35F72E68D4B}" type="presOf" srcId="{EE59659C-44E1-4417-B53D-BAA8A1536AFD}" destId="{798C5545-FA25-4E18-81BD-8AE3EC8FAB0F}" srcOrd="0" destOrd="0" presId="urn:microsoft.com/office/officeart/2009/3/layout/IncreasingArrowsProcess"/>
    <dgm:cxn modelId="{195B25E1-FE84-444F-87C7-0F146BA4051D}" type="presOf" srcId="{33D44978-B32D-4A99-92E8-3FBF515EC6C1}" destId="{B8A99C30-BC11-4E51-BF9D-9C38F5B8F7E8}" srcOrd="0" destOrd="0" presId="urn:microsoft.com/office/officeart/2009/3/layout/IncreasingArrowsProcess"/>
    <dgm:cxn modelId="{A2A618EE-24E8-4961-88DA-6BA871529A98}" srcId="{A52845EC-8CF7-4E74-BC80-334A2C9D783C}" destId="{9F4C4961-EF4B-4B47-8AB9-CB67C877401C}" srcOrd="0" destOrd="0" parTransId="{2ED038FA-8A55-49E2-B080-B72B142A7333}" sibTransId="{0FE0B0B8-CC87-4C9E-83A6-97F442FD5B93}"/>
    <dgm:cxn modelId="{3D501574-CE2B-4BF5-9F0E-5F826BA595F7}" type="presParOf" srcId="{72379231-277D-46D4-AD4B-8D2F0088348D}" destId="{72D6AD16-227B-4E7F-82F8-106AAF9840F8}" srcOrd="0" destOrd="0" presId="urn:microsoft.com/office/officeart/2009/3/layout/IncreasingArrowsProcess"/>
    <dgm:cxn modelId="{6970F433-A633-49AC-B32A-FD0FBCDF89C0}" type="presParOf" srcId="{72379231-277D-46D4-AD4B-8D2F0088348D}" destId="{F5E76E26-232B-428C-891F-FCA143A77559}" srcOrd="1" destOrd="0" presId="urn:microsoft.com/office/officeart/2009/3/layout/IncreasingArrowsProcess"/>
    <dgm:cxn modelId="{41ABFDA1-E536-40F9-A032-F267D9C981AA}" type="presParOf" srcId="{72379231-277D-46D4-AD4B-8D2F0088348D}" destId="{B8A99C30-BC11-4E51-BF9D-9C38F5B8F7E8}" srcOrd="2" destOrd="0" presId="urn:microsoft.com/office/officeart/2009/3/layout/IncreasingArrowsProcess"/>
    <dgm:cxn modelId="{9645F921-A644-492F-81E3-AF0A678A827C}" type="presParOf" srcId="{72379231-277D-46D4-AD4B-8D2F0088348D}" destId="{798C5545-FA25-4E18-81BD-8AE3EC8FAB0F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596D6A-2874-4E51-AA3C-125BDC9BB4F2}" type="doc">
      <dgm:prSet loTypeId="urn:microsoft.com/office/officeart/2005/8/layout/equation1" loCatId="process" qsTypeId="urn:microsoft.com/office/officeart/2005/8/quickstyle/simple1" qsCatId="simple" csTypeId="urn:microsoft.com/office/officeart/2005/8/colors/accent6_5" csCatId="accent6" phldr="1"/>
      <dgm:spPr/>
    </dgm:pt>
    <dgm:pt modelId="{33E67DC5-F072-4E9F-88C3-04B352CD6AD7}">
      <dgm:prSet phldrT="[Text]"/>
      <dgm:spPr/>
      <dgm:t>
        <a:bodyPr/>
        <a:lstStyle/>
        <a:p>
          <a:r>
            <a:rPr lang="en-US" dirty="0"/>
            <a:t>Narrowed Topic</a:t>
          </a:r>
        </a:p>
      </dgm:t>
    </dgm:pt>
    <dgm:pt modelId="{6989EF5C-BFC5-42E5-B726-B04BEC505236}" type="parTrans" cxnId="{026D07C3-0C26-49CF-9119-2D6914410960}">
      <dgm:prSet/>
      <dgm:spPr/>
      <dgm:t>
        <a:bodyPr/>
        <a:lstStyle/>
        <a:p>
          <a:endParaRPr lang="en-US"/>
        </a:p>
      </dgm:t>
    </dgm:pt>
    <dgm:pt modelId="{CC1EC12B-DC4E-4C1C-8D85-85AEEC18DBF8}" type="sibTrans" cxnId="{026D07C3-0C26-49CF-9119-2D6914410960}">
      <dgm:prSet/>
      <dgm:spPr/>
      <dgm:t>
        <a:bodyPr/>
        <a:lstStyle/>
        <a:p>
          <a:endParaRPr lang="en-US"/>
        </a:p>
      </dgm:t>
    </dgm:pt>
    <dgm:pt modelId="{5265F7FF-1ABF-41A0-B01B-3C1888B19821}">
      <dgm:prSet phldrT="[Text]"/>
      <dgm:spPr/>
      <dgm:t>
        <a:bodyPr/>
        <a:lstStyle/>
        <a:p>
          <a:r>
            <a:rPr lang="en-US" dirty="0"/>
            <a:t>Controlling Idea</a:t>
          </a:r>
        </a:p>
      </dgm:t>
    </dgm:pt>
    <dgm:pt modelId="{880D9197-3912-4BE6-9055-87D78B58A1C3}" type="parTrans" cxnId="{6EC6A4F6-9608-4180-A065-9AF225D99D54}">
      <dgm:prSet/>
      <dgm:spPr/>
      <dgm:t>
        <a:bodyPr/>
        <a:lstStyle/>
        <a:p>
          <a:endParaRPr lang="en-US"/>
        </a:p>
      </dgm:t>
    </dgm:pt>
    <dgm:pt modelId="{E11EE884-F998-4539-AFE1-39BE5CED0E75}" type="sibTrans" cxnId="{6EC6A4F6-9608-4180-A065-9AF225D99D54}">
      <dgm:prSet/>
      <dgm:spPr/>
      <dgm:t>
        <a:bodyPr/>
        <a:lstStyle/>
        <a:p>
          <a:endParaRPr lang="en-US"/>
        </a:p>
      </dgm:t>
    </dgm:pt>
    <dgm:pt modelId="{378533A2-3E7F-47C2-9ACA-59DE5E7DFFA9}">
      <dgm:prSet phldrT="[Text]" custT="1"/>
      <dgm:spPr/>
      <dgm:t>
        <a:bodyPr/>
        <a:lstStyle/>
        <a:p>
          <a:r>
            <a:rPr lang="en-US" sz="2200" b="1" dirty="0"/>
            <a:t>Thesis Statement</a:t>
          </a:r>
        </a:p>
      </dgm:t>
    </dgm:pt>
    <dgm:pt modelId="{F8631911-8EF4-46A6-B795-83227D2E3021}" type="parTrans" cxnId="{3E4748C6-DE25-4088-9F0D-D7D54CA3F7A1}">
      <dgm:prSet/>
      <dgm:spPr/>
      <dgm:t>
        <a:bodyPr/>
        <a:lstStyle/>
        <a:p>
          <a:endParaRPr lang="en-US"/>
        </a:p>
      </dgm:t>
    </dgm:pt>
    <dgm:pt modelId="{4D57F571-76B5-4937-90E4-A3F8B3AE8251}" type="sibTrans" cxnId="{3E4748C6-DE25-4088-9F0D-D7D54CA3F7A1}">
      <dgm:prSet/>
      <dgm:spPr/>
      <dgm:t>
        <a:bodyPr/>
        <a:lstStyle/>
        <a:p>
          <a:endParaRPr lang="en-US"/>
        </a:p>
      </dgm:t>
    </dgm:pt>
    <dgm:pt modelId="{E945CB2C-C48B-4A78-BA68-062915894BE9}" type="pres">
      <dgm:prSet presAssocID="{10596D6A-2874-4E51-AA3C-125BDC9BB4F2}" presName="linearFlow" presStyleCnt="0">
        <dgm:presLayoutVars>
          <dgm:dir/>
          <dgm:resizeHandles val="exact"/>
        </dgm:presLayoutVars>
      </dgm:prSet>
      <dgm:spPr/>
    </dgm:pt>
    <dgm:pt modelId="{41B0707F-B66B-49DC-9DE0-C8E65EF952B2}" type="pres">
      <dgm:prSet presAssocID="{33E67DC5-F072-4E9F-88C3-04B352CD6AD7}" presName="node" presStyleLbl="node1" presStyleIdx="0" presStyleCnt="3">
        <dgm:presLayoutVars>
          <dgm:bulletEnabled val="1"/>
        </dgm:presLayoutVars>
      </dgm:prSet>
      <dgm:spPr/>
    </dgm:pt>
    <dgm:pt modelId="{C43E4B54-9125-4E98-A664-1515C6F5D1F5}" type="pres">
      <dgm:prSet presAssocID="{CC1EC12B-DC4E-4C1C-8D85-85AEEC18DBF8}" presName="spacerL" presStyleCnt="0"/>
      <dgm:spPr/>
    </dgm:pt>
    <dgm:pt modelId="{75083087-F066-429A-9453-99A93792F944}" type="pres">
      <dgm:prSet presAssocID="{CC1EC12B-DC4E-4C1C-8D85-85AEEC18DBF8}" presName="sibTrans" presStyleLbl="sibTrans2D1" presStyleIdx="0" presStyleCnt="2"/>
      <dgm:spPr/>
    </dgm:pt>
    <dgm:pt modelId="{45D1932F-5128-49DB-8262-C51B2CB7731E}" type="pres">
      <dgm:prSet presAssocID="{CC1EC12B-DC4E-4C1C-8D85-85AEEC18DBF8}" presName="spacerR" presStyleCnt="0"/>
      <dgm:spPr/>
    </dgm:pt>
    <dgm:pt modelId="{779E70F2-2DC0-4749-805E-C3B97CF268FC}" type="pres">
      <dgm:prSet presAssocID="{5265F7FF-1ABF-41A0-B01B-3C1888B19821}" presName="node" presStyleLbl="node1" presStyleIdx="1" presStyleCnt="3">
        <dgm:presLayoutVars>
          <dgm:bulletEnabled val="1"/>
        </dgm:presLayoutVars>
      </dgm:prSet>
      <dgm:spPr/>
    </dgm:pt>
    <dgm:pt modelId="{4084F741-6589-45A4-8B2C-60184C2E5EC7}" type="pres">
      <dgm:prSet presAssocID="{E11EE884-F998-4539-AFE1-39BE5CED0E75}" presName="spacerL" presStyleCnt="0"/>
      <dgm:spPr/>
    </dgm:pt>
    <dgm:pt modelId="{48C0917C-97C2-43AA-82ED-D531F34EE270}" type="pres">
      <dgm:prSet presAssocID="{E11EE884-F998-4539-AFE1-39BE5CED0E75}" presName="sibTrans" presStyleLbl="sibTrans2D1" presStyleIdx="1" presStyleCnt="2"/>
      <dgm:spPr/>
    </dgm:pt>
    <dgm:pt modelId="{A4E72B6C-6A1E-4B2E-8718-80F6FF3E40A5}" type="pres">
      <dgm:prSet presAssocID="{E11EE884-F998-4539-AFE1-39BE5CED0E75}" presName="spacerR" presStyleCnt="0"/>
      <dgm:spPr/>
    </dgm:pt>
    <dgm:pt modelId="{C4003355-B314-4FB6-9C79-EDD75CD06BAF}" type="pres">
      <dgm:prSet presAssocID="{378533A2-3E7F-47C2-9ACA-59DE5E7DFFA9}" presName="node" presStyleLbl="node1" presStyleIdx="2" presStyleCnt="3">
        <dgm:presLayoutVars>
          <dgm:bulletEnabled val="1"/>
        </dgm:presLayoutVars>
      </dgm:prSet>
      <dgm:spPr/>
    </dgm:pt>
  </dgm:ptLst>
  <dgm:cxnLst>
    <dgm:cxn modelId="{02DD6708-DA46-4E2F-887A-B48D201AFE53}" type="presOf" srcId="{CC1EC12B-DC4E-4C1C-8D85-85AEEC18DBF8}" destId="{75083087-F066-429A-9453-99A93792F944}" srcOrd="0" destOrd="0" presId="urn:microsoft.com/office/officeart/2005/8/layout/equation1"/>
    <dgm:cxn modelId="{3E3B2309-2FF0-4880-9D0D-C24999B73908}" type="presOf" srcId="{33E67DC5-F072-4E9F-88C3-04B352CD6AD7}" destId="{41B0707F-B66B-49DC-9DE0-C8E65EF952B2}" srcOrd="0" destOrd="0" presId="urn:microsoft.com/office/officeart/2005/8/layout/equation1"/>
    <dgm:cxn modelId="{7BCB6725-7BDE-4511-BA77-01AF07F8AF15}" type="presOf" srcId="{5265F7FF-1ABF-41A0-B01B-3C1888B19821}" destId="{779E70F2-2DC0-4749-805E-C3B97CF268FC}" srcOrd="0" destOrd="0" presId="urn:microsoft.com/office/officeart/2005/8/layout/equation1"/>
    <dgm:cxn modelId="{1E115A6C-CA70-4520-9B78-2A0DA4BEBE01}" type="presOf" srcId="{E11EE884-F998-4539-AFE1-39BE5CED0E75}" destId="{48C0917C-97C2-43AA-82ED-D531F34EE270}" srcOrd="0" destOrd="0" presId="urn:microsoft.com/office/officeart/2005/8/layout/equation1"/>
    <dgm:cxn modelId="{F8FFE78F-52A6-4B65-9FB5-9657877F738F}" type="presOf" srcId="{10596D6A-2874-4E51-AA3C-125BDC9BB4F2}" destId="{E945CB2C-C48B-4A78-BA68-062915894BE9}" srcOrd="0" destOrd="0" presId="urn:microsoft.com/office/officeart/2005/8/layout/equation1"/>
    <dgm:cxn modelId="{026D07C3-0C26-49CF-9119-2D6914410960}" srcId="{10596D6A-2874-4E51-AA3C-125BDC9BB4F2}" destId="{33E67DC5-F072-4E9F-88C3-04B352CD6AD7}" srcOrd="0" destOrd="0" parTransId="{6989EF5C-BFC5-42E5-B726-B04BEC505236}" sibTransId="{CC1EC12B-DC4E-4C1C-8D85-85AEEC18DBF8}"/>
    <dgm:cxn modelId="{3E4748C6-DE25-4088-9F0D-D7D54CA3F7A1}" srcId="{10596D6A-2874-4E51-AA3C-125BDC9BB4F2}" destId="{378533A2-3E7F-47C2-9ACA-59DE5E7DFFA9}" srcOrd="2" destOrd="0" parTransId="{F8631911-8EF4-46A6-B795-83227D2E3021}" sibTransId="{4D57F571-76B5-4937-90E4-A3F8B3AE8251}"/>
    <dgm:cxn modelId="{027550F6-0452-4058-B824-40B7B6C1C9E9}" type="presOf" srcId="{378533A2-3E7F-47C2-9ACA-59DE5E7DFFA9}" destId="{C4003355-B314-4FB6-9C79-EDD75CD06BAF}" srcOrd="0" destOrd="0" presId="urn:microsoft.com/office/officeart/2005/8/layout/equation1"/>
    <dgm:cxn modelId="{6EC6A4F6-9608-4180-A065-9AF225D99D54}" srcId="{10596D6A-2874-4E51-AA3C-125BDC9BB4F2}" destId="{5265F7FF-1ABF-41A0-B01B-3C1888B19821}" srcOrd="1" destOrd="0" parTransId="{880D9197-3912-4BE6-9055-87D78B58A1C3}" sibTransId="{E11EE884-F998-4539-AFE1-39BE5CED0E75}"/>
    <dgm:cxn modelId="{C9EEDD71-1F14-4358-B645-F7C3279B2EA8}" type="presParOf" srcId="{E945CB2C-C48B-4A78-BA68-062915894BE9}" destId="{41B0707F-B66B-49DC-9DE0-C8E65EF952B2}" srcOrd="0" destOrd="0" presId="urn:microsoft.com/office/officeart/2005/8/layout/equation1"/>
    <dgm:cxn modelId="{B0BB6361-5E97-4724-B62B-0E630A7AE374}" type="presParOf" srcId="{E945CB2C-C48B-4A78-BA68-062915894BE9}" destId="{C43E4B54-9125-4E98-A664-1515C6F5D1F5}" srcOrd="1" destOrd="0" presId="urn:microsoft.com/office/officeart/2005/8/layout/equation1"/>
    <dgm:cxn modelId="{15355948-ADD9-4123-9C22-EB8F4AA3C292}" type="presParOf" srcId="{E945CB2C-C48B-4A78-BA68-062915894BE9}" destId="{75083087-F066-429A-9453-99A93792F944}" srcOrd="2" destOrd="0" presId="urn:microsoft.com/office/officeart/2005/8/layout/equation1"/>
    <dgm:cxn modelId="{ABB7528F-D40F-4849-B5D2-D1BD286D50D6}" type="presParOf" srcId="{E945CB2C-C48B-4A78-BA68-062915894BE9}" destId="{45D1932F-5128-49DB-8262-C51B2CB7731E}" srcOrd="3" destOrd="0" presId="urn:microsoft.com/office/officeart/2005/8/layout/equation1"/>
    <dgm:cxn modelId="{D9D8B2DD-FA9D-432F-BD7F-8C7D2EF2AADF}" type="presParOf" srcId="{E945CB2C-C48B-4A78-BA68-062915894BE9}" destId="{779E70F2-2DC0-4749-805E-C3B97CF268FC}" srcOrd="4" destOrd="0" presId="urn:microsoft.com/office/officeart/2005/8/layout/equation1"/>
    <dgm:cxn modelId="{CCD0544E-BCA6-468C-B5A1-77F93904AAE0}" type="presParOf" srcId="{E945CB2C-C48B-4A78-BA68-062915894BE9}" destId="{4084F741-6589-45A4-8B2C-60184C2E5EC7}" srcOrd="5" destOrd="0" presId="urn:microsoft.com/office/officeart/2005/8/layout/equation1"/>
    <dgm:cxn modelId="{4770789E-1820-42C5-9454-D4177C791904}" type="presParOf" srcId="{E945CB2C-C48B-4A78-BA68-062915894BE9}" destId="{48C0917C-97C2-43AA-82ED-D531F34EE270}" srcOrd="6" destOrd="0" presId="urn:microsoft.com/office/officeart/2005/8/layout/equation1"/>
    <dgm:cxn modelId="{7FB173C6-7C38-47FD-948B-DC8BCBDCB814}" type="presParOf" srcId="{E945CB2C-C48B-4A78-BA68-062915894BE9}" destId="{A4E72B6C-6A1E-4B2E-8718-80F6FF3E40A5}" srcOrd="7" destOrd="0" presId="urn:microsoft.com/office/officeart/2005/8/layout/equation1"/>
    <dgm:cxn modelId="{9AD59AAC-231C-4C56-89A5-7CF6F05F0B89}" type="presParOf" srcId="{E945CB2C-C48B-4A78-BA68-062915894BE9}" destId="{C4003355-B314-4FB6-9C79-EDD75CD06BAF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596D6A-2874-4E51-AA3C-125BDC9BB4F2}" type="doc">
      <dgm:prSet loTypeId="urn:microsoft.com/office/officeart/2005/8/layout/equation1" loCatId="process" qsTypeId="urn:microsoft.com/office/officeart/2005/8/quickstyle/simple1" qsCatId="simple" csTypeId="urn:microsoft.com/office/officeart/2005/8/colors/accent0_3" csCatId="mainScheme" phldr="1"/>
      <dgm:spPr/>
    </dgm:pt>
    <dgm:pt modelId="{33E67DC5-F072-4E9F-88C3-04B352CD6AD7}">
      <dgm:prSet phldrT="[Text]"/>
      <dgm:spPr/>
      <dgm:t>
        <a:bodyPr/>
        <a:lstStyle/>
        <a:p>
          <a:r>
            <a:rPr lang="en-US" dirty="0"/>
            <a:t>The Amazon Rainforest</a:t>
          </a:r>
        </a:p>
      </dgm:t>
    </dgm:pt>
    <dgm:pt modelId="{6989EF5C-BFC5-42E5-B726-B04BEC505236}" type="parTrans" cxnId="{026D07C3-0C26-49CF-9119-2D6914410960}">
      <dgm:prSet/>
      <dgm:spPr/>
      <dgm:t>
        <a:bodyPr/>
        <a:lstStyle/>
        <a:p>
          <a:endParaRPr lang="en-US"/>
        </a:p>
      </dgm:t>
    </dgm:pt>
    <dgm:pt modelId="{CC1EC12B-DC4E-4C1C-8D85-85AEEC18DBF8}" type="sibTrans" cxnId="{026D07C3-0C26-49CF-9119-2D6914410960}">
      <dgm:prSet/>
      <dgm:spPr/>
      <dgm:t>
        <a:bodyPr/>
        <a:lstStyle/>
        <a:p>
          <a:endParaRPr lang="en-US"/>
        </a:p>
      </dgm:t>
    </dgm:pt>
    <dgm:pt modelId="{5265F7FF-1ABF-41A0-B01B-3C1888B19821}">
      <dgm:prSet phldrT="[Text]"/>
      <dgm:spPr/>
      <dgm:t>
        <a:bodyPr/>
        <a:lstStyle/>
        <a:p>
          <a:r>
            <a:rPr lang="en-US" dirty="0"/>
            <a:t>is rapidly shrinking because of deforestation</a:t>
          </a:r>
        </a:p>
      </dgm:t>
    </dgm:pt>
    <dgm:pt modelId="{880D9197-3912-4BE6-9055-87D78B58A1C3}" type="parTrans" cxnId="{6EC6A4F6-9608-4180-A065-9AF225D99D54}">
      <dgm:prSet/>
      <dgm:spPr/>
      <dgm:t>
        <a:bodyPr/>
        <a:lstStyle/>
        <a:p>
          <a:endParaRPr lang="en-US"/>
        </a:p>
      </dgm:t>
    </dgm:pt>
    <dgm:pt modelId="{E11EE884-F998-4539-AFE1-39BE5CED0E75}" type="sibTrans" cxnId="{6EC6A4F6-9608-4180-A065-9AF225D99D54}">
      <dgm:prSet/>
      <dgm:spPr/>
      <dgm:t>
        <a:bodyPr/>
        <a:lstStyle/>
        <a:p>
          <a:endParaRPr lang="en-US"/>
        </a:p>
      </dgm:t>
    </dgm:pt>
    <dgm:pt modelId="{378533A2-3E7F-47C2-9ACA-59DE5E7DFFA9}">
      <dgm:prSet phldrT="[Text]" custT="1"/>
      <dgm:spPr/>
      <dgm:t>
        <a:bodyPr/>
        <a:lstStyle/>
        <a:p>
          <a:r>
            <a:rPr lang="en-US" sz="2200" b="1" dirty="0"/>
            <a:t>Thesis Statement</a:t>
          </a:r>
        </a:p>
      </dgm:t>
    </dgm:pt>
    <dgm:pt modelId="{F8631911-8EF4-46A6-B795-83227D2E3021}" type="parTrans" cxnId="{3E4748C6-DE25-4088-9F0D-D7D54CA3F7A1}">
      <dgm:prSet/>
      <dgm:spPr/>
      <dgm:t>
        <a:bodyPr/>
        <a:lstStyle/>
        <a:p>
          <a:endParaRPr lang="en-US"/>
        </a:p>
      </dgm:t>
    </dgm:pt>
    <dgm:pt modelId="{4D57F571-76B5-4937-90E4-A3F8B3AE8251}" type="sibTrans" cxnId="{3E4748C6-DE25-4088-9F0D-D7D54CA3F7A1}">
      <dgm:prSet/>
      <dgm:spPr/>
      <dgm:t>
        <a:bodyPr/>
        <a:lstStyle/>
        <a:p>
          <a:endParaRPr lang="en-US"/>
        </a:p>
      </dgm:t>
    </dgm:pt>
    <dgm:pt modelId="{E945CB2C-C48B-4A78-BA68-062915894BE9}" type="pres">
      <dgm:prSet presAssocID="{10596D6A-2874-4E51-AA3C-125BDC9BB4F2}" presName="linearFlow" presStyleCnt="0">
        <dgm:presLayoutVars>
          <dgm:dir/>
          <dgm:resizeHandles val="exact"/>
        </dgm:presLayoutVars>
      </dgm:prSet>
      <dgm:spPr/>
    </dgm:pt>
    <dgm:pt modelId="{41B0707F-B66B-49DC-9DE0-C8E65EF952B2}" type="pres">
      <dgm:prSet presAssocID="{33E67DC5-F072-4E9F-88C3-04B352CD6AD7}" presName="node" presStyleLbl="node1" presStyleIdx="0" presStyleCnt="3">
        <dgm:presLayoutVars>
          <dgm:bulletEnabled val="1"/>
        </dgm:presLayoutVars>
      </dgm:prSet>
      <dgm:spPr/>
    </dgm:pt>
    <dgm:pt modelId="{C43E4B54-9125-4E98-A664-1515C6F5D1F5}" type="pres">
      <dgm:prSet presAssocID="{CC1EC12B-DC4E-4C1C-8D85-85AEEC18DBF8}" presName="spacerL" presStyleCnt="0"/>
      <dgm:spPr/>
    </dgm:pt>
    <dgm:pt modelId="{75083087-F066-429A-9453-99A93792F944}" type="pres">
      <dgm:prSet presAssocID="{CC1EC12B-DC4E-4C1C-8D85-85AEEC18DBF8}" presName="sibTrans" presStyleLbl="sibTrans2D1" presStyleIdx="0" presStyleCnt="2"/>
      <dgm:spPr/>
    </dgm:pt>
    <dgm:pt modelId="{45D1932F-5128-49DB-8262-C51B2CB7731E}" type="pres">
      <dgm:prSet presAssocID="{CC1EC12B-DC4E-4C1C-8D85-85AEEC18DBF8}" presName="spacerR" presStyleCnt="0"/>
      <dgm:spPr/>
    </dgm:pt>
    <dgm:pt modelId="{779E70F2-2DC0-4749-805E-C3B97CF268FC}" type="pres">
      <dgm:prSet presAssocID="{5265F7FF-1ABF-41A0-B01B-3C1888B19821}" presName="node" presStyleLbl="node1" presStyleIdx="1" presStyleCnt="3">
        <dgm:presLayoutVars>
          <dgm:bulletEnabled val="1"/>
        </dgm:presLayoutVars>
      </dgm:prSet>
      <dgm:spPr/>
    </dgm:pt>
    <dgm:pt modelId="{4084F741-6589-45A4-8B2C-60184C2E5EC7}" type="pres">
      <dgm:prSet presAssocID="{E11EE884-F998-4539-AFE1-39BE5CED0E75}" presName="spacerL" presStyleCnt="0"/>
      <dgm:spPr/>
    </dgm:pt>
    <dgm:pt modelId="{48C0917C-97C2-43AA-82ED-D531F34EE270}" type="pres">
      <dgm:prSet presAssocID="{E11EE884-F998-4539-AFE1-39BE5CED0E75}" presName="sibTrans" presStyleLbl="sibTrans2D1" presStyleIdx="1" presStyleCnt="2"/>
      <dgm:spPr/>
    </dgm:pt>
    <dgm:pt modelId="{A4E72B6C-6A1E-4B2E-8718-80F6FF3E40A5}" type="pres">
      <dgm:prSet presAssocID="{E11EE884-F998-4539-AFE1-39BE5CED0E75}" presName="spacerR" presStyleCnt="0"/>
      <dgm:spPr/>
    </dgm:pt>
    <dgm:pt modelId="{C4003355-B314-4FB6-9C79-EDD75CD06BAF}" type="pres">
      <dgm:prSet presAssocID="{378533A2-3E7F-47C2-9ACA-59DE5E7DFFA9}" presName="node" presStyleLbl="node1" presStyleIdx="2" presStyleCnt="3">
        <dgm:presLayoutVars>
          <dgm:bulletEnabled val="1"/>
        </dgm:presLayoutVars>
      </dgm:prSet>
      <dgm:spPr/>
    </dgm:pt>
  </dgm:ptLst>
  <dgm:cxnLst>
    <dgm:cxn modelId="{02DD6708-DA46-4E2F-887A-B48D201AFE53}" type="presOf" srcId="{CC1EC12B-DC4E-4C1C-8D85-85AEEC18DBF8}" destId="{75083087-F066-429A-9453-99A93792F944}" srcOrd="0" destOrd="0" presId="urn:microsoft.com/office/officeart/2005/8/layout/equation1"/>
    <dgm:cxn modelId="{3E3B2309-2FF0-4880-9D0D-C24999B73908}" type="presOf" srcId="{33E67DC5-F072-4E9F-88C3-04B352CD6AD7}" destId="{41B0707F-B66B-49DC-9DE0-C8E65EF952B2}" srcOrd="0" destOrd="0" presId="urn:microsoft.com/office/officeart/2005/8/layout/equation1"/>
    <dgm:cxn modelId="{7BCB6725-7BDE-4511-BA77-01AF07F8AF15}" type="presOf" srcId="{5265F7FF-1ABF-41A0-B01B-3C1888B19821}" destId="{779E70F2-2DC0-4749-805E-C3B97CF268FC}" srcOrd="0" destOrd="0" presId="urn:microsoft.com/office/officeart/2005/8/layout/equation1"/>
    <dgm:cxn modelId="{1E115A6C-CA70-4520-9B78-2A0DA4BEBE01}" type="presOf" srcId="{E11EE884-F998-4539-AFE1-39BE5CED0E75}" destId="{48C0917C-97C2-43AA-82ED-D531F34EE270}" srcOrd="0" destOrd="0" presId="urn:microsoft.com/office/officeart/2005/8/layout/equation1"/>
    <dgm:cxn modelId="{F8FFE78F-52A6-4B65-9FB5-9657877F738F}" type="presOf" srcId="{10596D6A-2874-4E51-AA3C-125BDC9BB4F2}" destId="{E945CB2C-C48B-4A78-BA68-062915894BE9}" srcOrd="0" destOrd="0" presId="urn:microsoft.com/office/officeart/2005/8/layout/equation1"/>
    <dgm:cxn modelId="{026D07C3-0C26-49CF-9119-2D6914410960}" srcId="{10596D6A-2874-4E51-AA3C-125BDC9BB4F2}" destId="{33E67DC5-F072-4E9F-88C3-04B352CD6AD7}" srcOrd="0" destOrd="0" parTransId="{6989EF5C-BFC5-42E5-B726-B04BEC505236}" sibTransId="{CC1EC12B-DC4E-4C1C-8D85-85AEEC18DBF8}"/>
    <dgm:cxn modelId="{3E4748C6-DE25-4088-9F0D-D7D54CA3F7A1}" srcId="{10596D6A-2874-4E51-AA3C-125BDC9BB4F2}" destId="{378533A2-3E7F-47C2-9ACA-59DE5E7DFFA9}" srcOrd="2" destOrd="0" parTransId="{F8631911-8EF4-46A6-B795-83227D2E3021}" sibTransId="{4D57F571-76B5-4937-90E4-A3F8B3AE8251}"/>
    <dgm:cxn modelId="{027550F6-0452-4058-B824-40B7B6C1C9E9}" type="presOf" srcId="{378533A2-3E7F-47C2-9ACA-59DE5E7DFFA9}" destId="{C4003355-B314-4FB6-9C79-EDD75CD06BAF}" srcOrd="0" destOrd="0" presId="urn:microsoft.com/office/officeart/2005/8/layout/equation1"/>
    <dgm:cxn modelId="{6EC6A4F6-9608-4180-A065-9AF225D99D54}" srcId="{10596D6A-2874-4E51-AA3C-125BDC9BB4F2}" destId="{5265F7FF-1ABF-41A0-B01B-3C1888B19821}" srcOrd="1" destOrd="0" parTransId="{880D9197-3912-4BE6-9055-87D78B58A1C3}" sibTransId="{E11EE884-F998-4539-AFE1-39BE5CED0E75}"/>
    <dgm:cxn modelId="{C9EEDD71-1F14-4358-B645-F7C3279B2EA8}" type="presParOf" srcId="{E945CB2C-C48B-4A78-BA68-062915894BE9}" destId="{41B0707F-B66B-49DC-9DE0-C8E65EF952B2}" srcOrd="0" destOrd="0" presId="urn:microsoft.com/office/officeart/2005/8/layout/equation1"/>
    <dgm:cxn modelId="{B0BB6361-5E97-4724-B62B-0E630A7AE374}" type="presParOf" srcId="{E945CB2C-C48B-4A78-BA68-062915894BE9}" destId="{C43E4B54-9125-4E98-A664-1515C6F5D1F5}" srcOrd="1" destOrd="0" presId="urn:microsoft.com/office/officeart/2005/8/layout/equation1"/>
    <dgm:cxn modelId="{15355948-ADD9-4123-9C22-EB8F4AA3C292}" type="presParOf" srcId="{E945CB2C-C48B-4A78-BA68-062915894BE9}" destId="{75083087-F066-429A-9453-99A93792F944}" srcOrd="2" destOrd="0" presId="urn:microsoft.com/office/officeart/2005/8/layout/equation1"/>
    <dgm:cxn modelId="{ABB7528F-D40F-4849-B5D2-D1BD286D50D6}" type="presParOf" srcId="{E945CB2C-C48B-4A78-BA68-062915894BE9}" destId="{45D1932F-5128-49DB-8262-C51B2CB7731E}" srcOrd="3" destOrd="0" presId="urn:microsoft.com/office/officeart/2005/8/layout/equation1"/>
    <dgm:cxn modelId="{D9D8B2DD-FA9D-432F-BD7F-8C7D2EF2AADF}" type="presParOf" srcId="{E945CB2C-C48B-4A78-BA68-062915894BE9}" destId="{779E70F2-2DC0-4749-805E-C3B97CF268FC}" srcOrd="4" destOrd="0" presId="urn:microsoft.com/office/officeart/2005/8/layout/equation1"/>
    <dgm:cxn modelId="{CCD0544E-BCA6-468C-B5A1-77F93904AAE0}" type="presParOf" srcId="{E945CB2C-C48B-4A78-BA68-062915894BE9}" destId="{4084F741-6589-45A4-8B2C-60184C2E5EC7}" srcOrd="5" destOrd="0" presId="urn:microsoft.com/office/officeart/2005/8/layout/equation1"/>
    <dgm:cxn modelId="{4770789E-1820-42C5-9454-D4177C791904}" type="presParOf" srcId="{E945CB2C-C48B-4A78-BA68-062915894BE9}" destId="{48C0917C-97C2-43AA-82ED-D531F34EE270}" srcOrd="6" destOrd="0" presId="urn:microsoft.com/office/officeart/2005/8/layout/equation1"/>
    <dgm:cxn modelId="{7FB173C6-7C38-47FD-948B-DC8BCBDCB814}" type="presParOf" srcId="{E945CB2C-C48B-4A78-BA68-062915894BE9}" destId="{A4E72B6C-6A1E-4B2E-8718-80F6FF3E40A5}" srcOrd="7" destOrd="0" presId="urn:microsoft.com/office/officeart/2005/8/layout/equation1"/>
    <dgm:cxn modelId="{9AD59AAC-231C-4C56-89A5-7CF6F05F0B89}" type="presParOf" srcId="{E945CB2C-C48B-4A78-BA68-062915894BE9}" destId="{C4003355-B314-4FB6-9C79-EDD75CD06BAF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2683F34-DBC0-487A-8C8C-2E626E4F3228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E0FE8397-2C50-4B6E-9007-B9CC64B1B988}">
      <dgm:prSet phldrT="[Text]"/>
      <dgm:spPr/>
      <dgm:t>
        <a:bodyPr/>
        <a:lstStyle/>
        <a:p>
          <a:r>
            <a:rPr lang="en-US" dirty="0"/>
            <a:t>Subordinating Conjunctions</a:t>
          </a:r>
        </a:p>
      </dgm:t>
    </dgm:pt>
    <dgm:pt modelId="{7DB6CE61-0AF4-41DA-8AE1-FACA503E6A45}" type="parTrans" cxnId="{441DDF86-7145-46CA-90F5-3079E72A71FB}">
      <dgm:prSet/>
      <dgm:spPr/>
      <dgm:t>
        <a:bodyPr/>
        <a:lstStyle/>
        <a:p>
          <a:endParaRPr lang="en-US"/>
        </a:p>
      </dgm:t>
    </dgm:pt>
    <dgm:pt modelId="{6C34E5CC-1EA8-4B47-8A0D-B00093FE4CDB}" type="sibTrans" cxnId="{441DDF86-7145-46CA-90F5-3079E72A71FB}">
      <dgm:prSet/>
      <dgm:spPr/>
      <dgm:t>
        <a:bodyPr/>
        <a:lstStyle/>
        <a:p>
          <a:endParaRPr lang="en-US"/>
        </a:p>
      </dgm:t>
    </dgm:pt>
    <dgm:pt modelId="{E454B685-9BD8-4DB6-8BB0-AC43774D127D}">
      <dgm:prSet phldrT="[Text]"/>
      <dgm:spPr/>
      <dgm:t>
        <a:bodyPr/>
        <a:lstStyle/>
        <a:p>
          <a:r>
            <a:rPr lang="en-US" dirty="0"/>
            <a:t>“because”</a:t>
          </a:r>
        </a:p>
      </dgm:t>
    </dgm:pt>
    <dgm:pt modelId="{73AF3AFE-F938-4454-9D61-939631EE53B4}" type="parTrans" cxnId="{796EC3F4-053A-4D7E-856F-26AFA6DDE79B}">
      <dgm:prSet/>
      <dgm:spPr/>
      <dgm:t>
        <a:bodyPr/>
        <a:lstStyle/>
        <a:p>
          <a:endParaRPr lang="en-US"/>
        </a:p>
      </dgm:t>
    </dgm:pt>
    <dgm:pt modelId="{B66919F3-598C-41A4-A01B-DA83EFD7FF04}" type="sibTrans" cxnId="{796EC3F4-053A-4D7E-856F-26AFA6DDE79B}">
      <dgm:prSet/>
      <dgm:spPr/>
      <dgm:t>
        <a:bodyPr/>
        <a:lstStyle/>
        <a:p>
          <a:endParaRPr lang="en-US"/>
        </a:p>
      </dgm:t>
    </dgm:pt>
    <dgm:pt modelId="{76C47F10-9432-483B-A620-4213E42F3C72}">
      <dgm:prSet phldrT="[Text]"/>
      <dgm:spPr/>
      <dgm:t>
        <a:bodyPr/>
        <a:lstStyle/>
        <a:p>
          <a:r>
            <a:rPr lang="en-US" dirty="0"/>
            <a:t>“although”</a:t>
          </a:r>
        </a:p>
      </dgm:t>
    </dgm:pt>
    <dgm:pt modelId="{C2B7CBC5-E108-4964-B0DB-13AAC99611E1}" type="parTrans" cxnId="{7C24F8AB-6A97-4887-AAA8-0CF301607C1D}">
      <dgm:prSet/>
      <dgm:spPr/>
      <dgm:t>
        <a:bodyPr/>
        <a:lstStyle/>
        <a:p>
          <a:endParaRPr lang="en-US"/>
        </a:p>
      </dgm:t>
    </dgm:pt>
    <dgm:pt modelId="{CAEE0BF9-92D3-4D72-901F-8AA51033E1D1}" type="sibTrans" cxnId="{7C24F8AB-6A97-4887-AAA8-0CF301607C1D}">
      <dgm:prSet/>
      <dgm:spPr/>
      <dgm:t>
        <a:bodyPr/>
        <a:lstStyle/>
        <a:p>
          <a:endParaRPr lang="en-US"/>
        </a:p>
      </dgm:t>
    </dgm:pt>
    <dgm:pt modelId="{E4F37C99-71EF-42A3-BD33-3C39B8007A0C}">
      <dgm:prSet phldrT="[Text]"/>
      <dgm:spPr/>
      <dgm:t>
        <a:bodyPr/>
        <a:lstStyle/>
        <a:p>
          <a:r>
            <a:rPr lang="en-US" dirty="0"/>
            <a:t>“despite”</a:t>
          </a:r>
        </a:p>
      </dgm:t>
    </dgm:pt>
    <dgm:pt modelId="{5D6FF97A-4DB4-4478-A942-16E5CA961F11}" type="parTrans" cxnId="{EC3CF79B-FBE8-4F15-8C6A-490F22641CCE}">
      <dgm:prSet/>
      <dgm:spPr/>
      <dgm:t>
        <a:bodyPr/>
        <a:lstStyle/>
        <a:p>
          <a:endParaRPr lang="en-US"/>
        </a:p>
      </dgm:t>
    </dgm:pt>
    <dgm:pt modelId="{F4623632-886B-4760-996C-ED3188695169}" type="sibTrans" cxnId="{EC3CF79B-FBE8-4F15-8C6A-490F22641CCE}">
      <dgm:prSet/>
      <dgm:spPr/>
      <dgm:t>
        <a:bodyPr/>
        <a:lstStyle/>
        <a:p>
          <a:endParaRPr lang="en-US"/>
        </a:p>
      </dgm:t>
    </dgm:pt>
    <dgm:pt modelId="{08B96431-4C31-4843-906A-D43FB92AED68}" type="pres">
      <dgm:prSet presAssocID="{12683F34-DBC0-487A-8C8C-2E626E4F322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5033303-BC7A-409D-89D2-C11441A58991}" type="pres">
      <dgm:prSet presAssocID="{E0FE8397-2C50-4B6E-9007-B9CC64B1B988}" presName="singleCycle" presStyleCnt="0"/>
      <dgm:spPr/>
    </dgm:pt>
    <dgm:pt modelId="{5431B6B7-D218-4E96-B0C4-AF709E2EDEEA}" type="pres">
      <dgm:prSet presAssocID="{E0FE8397-2C50-4B6E-9007-B9CC64B1B988}" presName="singleCenter" presStyleLbl="node1" presStyleIdx="0" presStyleCnt="4">
        <dgm:presLayoutVars>
          <dgm:chMax val="7"/>
          <dgm:chPref val="7"/>
        </dgm:presLayoutVars>
      </dgm:prSet>
      <dgm:spPr/>
    </dgm:pt>
    <dgm:pt modelId="{9FD33A49-F39F-4F3F-826F-01972B80B881}" type="pres">
      <dgm:prSet presAssocID="{73AF3AFE-F938-4454-9D61-939631EE53B4}" presName="Name56" presStyleLbl="parChTrans1D2" presStyleIdx="0" presStyleCnt="3"/>
      <dgm:spPr/>
    </dgm:pt>
    <dgm:pt modelId="{7C77206B-9C4F-476D-9CC5-F1BD52665798}" type="pres">
      <dgm:prSet presAssocID="{E454B685-9BD8-4DB6-8BB0-AC43774D127D}" presName="text0" presStyleLbl="node1" presStyleIdx="1" presStyleCnt="4">
        <dgm:presLayoutVars>
          <dgm:bulletEnabled val="1"/>
        </dgm:presLayoutVars>
      </dgm:prSet>
      <dgm:spPr/>
    </dgm:pt>
    <dgm:pt modelId="{EE8B482D-CA77-468E-934F-41502F3CE6CE}" type="pres">
      <dgm:prSet presAssocID="{C2B7CBC5-E108-4964-B0DB-13AAC99611E1}" presName="Name56" presStyleLbl="parChTrans1D2" presStyleIdx="1" presStyleCnt="3"/>
      <dgm:spPr/>
    </dgm:pt>
    <dgm:pt modelId="{8142860E-A936-48D8-B7A3-095A4E84E677}" type="pres">
      <dgm:prSet presAssocID="{76C47F10-9432-483B-A620-4213E42F3C72}" presName="text0" presStyleLbl="node1" presStyleIdx="2" presStyleCnt="4">
        <dgm:presLayoutVars>
          <dgm:bulletEnabled val="1"/>
        </dgm:presLayoutVars>
      </dgm:prSet>
      <dgm:spPr/>
    </dgm:pt>
    <dgm:pt modelId="{B9B343DA-18F4-4C19-8FF5-006A29AD7672}" type="pres">
      <dgm:prSet presAssocID="{5D6FF97A-4DB4-4478-A942-16E5CA961F11}" presName="Name56" presStyleLbl="parChTrans1D2" presStyleIdx="2" presStyleCnt="3"/>
      <dgm:spPr/>
    </dgm:pt>
    <dgm:pt modelId="{FD38E408-D19C-4A4C-A351-13C17E58C20D}" type="pres">
      <dgm:prSet presAssocID="{E4F37C99-71EF-42A3-BD33-3C39B8007A0C}" presName="text0" presStyleLbl="node1" presStyleIdx="3" presStyleCnt="4">
        <dgm:presLayoutVars>
          <dgm:bulletEnabled val="1"/>
        </dgm:presLayoutVars>
      </dgm:prSet>
      <dgm:spPr/>
    </dgm:pt>
  </dgm:ptLst>
  <dgm:cxnLst>
    <dgm:cxn modelId="{808EFE2F-6AA6-4E5A-9514-4B08CD9D0BA4}" type="presOf" srcId="{73AF3AFE-F938-4454-9D61-939631EE53B4}" destId="{9FD33A49-F39F-4F3F-826F-01972B80B881}" srcOrd="0" destOrd="0" presId="urn:microsoft.com/office/officeart/2008/layout/RadialCluster"/>
    <dgm:cxn modelId="{756BB876-D032-4140-AF99-D33588EF6444}" type="presOf" srcId="{12683F34-DBC0-487A-8C8C-2E626E4F3228}" destId="{08B96431-4C31-4843-906A-D43FB92AED68}" srcOrd="0" destOrd="0" presId="urn:microsoft.com/office/officeart/2008/layout/RadialCluster"/>
    <dgm:cxn modelId="{B0F4EB59-5619-4C0B-B102-53D745C28526}" type="presOf" srcId="{76C47F10-9432-483B-A620-4213E42F3C72}" destId="{8142860E-A936-48D8-B7A3-095A4E84E677}" srcOrd="0" destOrd="0" presId="urn:microsoft.com/office/officeart/2008/layout/RadialCluster"/>
    <dgm:cxn modelId="{04E5077E-0B07-4FB1-A20E-3CBD46061AF8}" type="presOf" srcId="{E4F37C99-71EF-42A3-BD33-3C39B8007A0C}" destId="{FD38E408-D19C-4A4C-A351-13C17E58C20D}" srcOrd="0" destOrd="0" presId="urn:microsoft.com/office/officeart/2008/layout/RadialCluster"/>
    <dgm:cxn modelId="{441DDF86-7145-46CA-90F5-3079E72A71FB}" srcId="{12683F34-DBC0-487A-8C8C-2E626E4F3228}" destId="{E0FE8397-2C50-4B6E-9007-B9CC64B1B988}" srcOrd="0" destOrd="0" parTransId="{7DB6CE61-0AF4-41DA-8AE1-FACA503E6A45}" sibTransId="{6C34E5CC-1EA8-4B47-8A0D-B00093FE4CDB}"/>
    <dgm:cxn modelId="{F9CCF697-49FF-467C-8830-75F5C73B99FC}" type="presOf" srcId="{C2B7CBC5-E108-4964-B0DB-13AAC99611E1}" destId="{EE8B482D-CA77-468E-934F-41502F3CE6CE}" srcOrd="0" destOrd="0" presId="urn:microsoft.com/office/officeart/2008/layout/RadialCluster"/>
    <dgm:cxn modelId="{EC3CF79B-FBE8-4F15-8C6A-490F22641CCE}" srcId="{E0FE8397-2C50-4B6E-9007-B9CC64B1B988}" destId="{E4F37C99-71EF-42A3-BD33-3C39B8007A0C}" srcOrd="2" destOrd="0" parTransId="{5D6FF97A-4DB4-4478-A942-16E5CA961F11}" sibTransId="{F4623632-886B-4760-996C-ED3188695169}"/>
    <dgm:cxn modelId="{7C24F8AB-6A97-4887-AAA8-0CF301607C1D}" srcId="{E0FE8397-2C50-4B6E-9007-B9CC64B1B988}" destId="{76C47F10-9432-483B-A620-4213E42F3C72}" srcOrd="1" destOrd="0" parTransId="{C2B7CBC5-E108-4964-B0DB-13AAC99611E1}" sibTransId="{CAEE0BF9-92D3-4D72-901F-8AA51033E1D1}"/>
    <dgm:cxn modelId="{31B13ABB-E88A-4014-A180-41F13539AB92}" type="presOf" srcId="{E0FE8397-2C50-4B6E-9007-B9CC64B1B988}" destId="{5431B6B7-D218-4E96-B0C4-AF709E2EDEEA}" srcOrd="0" destOrd="0" presId="urn:microsoft.com/office/officeart/2008/layout/RadialCluster"/>
    <dgm:cxn modelId="{1A58AAC5-A8CC-4726-849D-601E02A9C04F}" type="presOf" srcId="{5D6FF97A-4DB4-4478-A942-16E5CA961F11}" destId="{B9B343DA-18F4-4C19-8FF5-006A29AD7672}" srcOrd="0" destOrd="0" presId="urn:microsoft.com/office/officeart/2008/layout/RadialCluster"/>
    <dgm:cxn modelId="{8E6780CC-143E-4071-9CEA-4056C55C4C62}" type="presOf" srcId="{E454B685-9BD8-4DB6-8BB0-AC43774D127D}" destId="{7C77206B-9C4F-476D-9CC5-F1BD52665798}" srcOrd="0" destOrd="0" presId="urn:microsoft.com/office/officeart/2008/layout/RadialCluster"/>
    <dgm:cxn modelId="{796EC3F4-053A-4D7E-856F-26AFA6DDE79B}" srcId="{E0FE8397-2C50-4B6E-9007-B9CC64B1B988}" destId="{E454B685-9BD8-4DB6-8BB0-AC43774D127D}" srcOrd="0" destOrd="0" parTransId="{73AF3AFE-F938-4454-9D61-939631EE53B4}" sibTransId="{B66919F3-598C-41A4-A01B-DA83EFD7FF04}"/>
    <dgm:cxn modelId="{7C15C535-B5E7-4877-A0AC-F3C9BD98D9B6}" type="presParOf" srcId="{08B96431-4C31-4843-906A-D43FB92AED68}" destId="{75033303-BC7A-409D-89D2-C11441A58991}" srcOrd="0" destOrd="0" presId="urn:microsoft.com/office/officeart/2008/layout/RadialCluster"/>
    <dgm:cxn modelId="{495B5C41-2531-4AAF-AFAD-6989AD9A9E82}" type="presParOf" srcId="{75033303-BC7A-409D-89D2-C11441A58991}" destId="{5431B6B7-D218-4E96-B0C4-AF709E2EDEEA}" srcOrd="0" destOrd="0" presId="urn:microsoft.com/office/officeart/2008/layout/RadialCluster"/>
    <dgm:cxn modelId="{DB3DAF8C-1FAD-4614-9390-09DB74184A48}" type="presParOf" srcId="{75033303-BC7A-409D-89D2-C11441A58991}" destId="{9FD33A49-F39F-4F3F-826F-01972B80B881}" srcOrd="1" destOrd="0" presId="urn:microsoft.com/office/officeart/2008/layout/RadialCluster"/>
    <dgm:cxn modelId="{743E1D19-01E8-4C7E-ABD2-75DEC7626464}" type="presParOf" srcId="{75033303-BC7A-409D-89D2-C11441A58991}" destId="{7C77206B-9C4F-476D-9CC5-F1BD52665798}" srcOrd="2" destOrd="0" presId="urn:microsoft.com/office/officeart/2008/layout/RadialCluster"/>
    <dgm:cxn modelId="{C2E0A9D1-8C0A-464C-957D-73E54F57260E}" type="presParOf" srcId="{75033303-BC7A-409D-89D2-C11441A58991}" destId="{EE8B482D-CA77-468E-934F-41502F3CE6CE}" srcOrd="3" destOrd="0" presId="urn:microsoft.com/office/officeart/2008/layout/RadialCluster"/>
    <dgm:cxn modelId="{412AE4E0-C35B-4848-B22F-623270ED5347}" type="presParOf" srcId="{75033303-BC7A-409D-89D2-C11441A58991}" destId="{8142860E-A936-48D8-B7A3-095A4E84E677}" srcOrd="4" destOrd="0" presId="urn:microsoft.com/office/officeart/2008/layout/RadialCluster"/>
    <dgm:cxn modelId="{91F737AE-61E6-46C4-B3C7-212F5E56AE50}" type="presParOf" srcId="{75033303-BC7A-409D-89D2-C11441A58991}" destId="{B9B343DA-18F4-4C19-8FF5-006A29AD7672}" srcOrd="5" destOrd="0" presId="urn:microsoft.com/office/officeart/2008/layout/RadialCluster"/>
    <dgm:cxn modelId="{12950510-0F1B-424E-8EF8-7BB129386DD3}" type="presParOf" srcId="{75033303-BC7A-409D-89D2-C11441A58991}" destId="{FD38E408-D19C-4A4C-A351-13C17E58C20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D6AD16-227B-4E7F-82F8-106AAF9840F8}">
      <dsp:nvSpPr>
        <dsp:cNvPr id="0" name=""/>
        <dsp:cNvSpPr/>
      </dsp:nvSpPr>
      <dsp:spPr>
        <a:xfrm>
          <a:off x="0" y="732968"/>
          <a:ext cx="8128000" cy="1183842"/>
        </a:xfrm>
        <a:prstGeom prst="rightArrow">
          <a:avLst>
            <a:gd name="adj1" fmla="val 50000"/>
            <a:gd name="adj2" fmla="val 5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793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Topic</a:t>
          </a:r>
        </a:p>
      </dsp:txBody>
      <dsp:txXfrm>
        <a:off x="0" y="1028929"/>
        <a:ext cx="7832040" cy="591921"/>
      </dsp:txXfrm>
    </dsp:sp>
    <dsp:sp modelId="{F5E76E26-232B-428C-891F-FCA143A77559}">
      <dsp:nvSpPr>
        <dsp:cNvPr id="0" name=""/>
        <dsp:cNvSpPr/>
      </dsp:nvSpPr>
      <dsp:spPr>
        <a:xfrm>
          <a:off x="0" y="1648815"/>
          <a:ext cx="3755136" cy="2642400"/>
        </a:xfrm>
        <a:prstGeom prst="re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200" kern="1200" dirty="0"/>
            <a:t>- should be narrowed by your purpose and audience</a:t>
          </a:r>
        </a:p>
      </dsp:txBody>
      <dsp:txXfrm>
        <a:off x="0" y="1648815"/>
        <a:ext cx="3755136" cy="2642400"/>
      </dsp:txXfrm>
    </dsp:sp>
    <dsp:sp modelId="{B8A99C30-BC11-4E51-BF9D-9C38F5B8F7E8}">
      <dsp:nvSpPr>
        <dsp:cNvPr id="0" name=""/>
        <dsp:cNvSpPr/>
      </dsp:nvSpPr>
      <dsp:spPr>
        <a:xfrm>
          <a:off x="3755136" y="1127450"/>
          <a:ext cx="4372864" cy="1183842"/>
        </a:xfrm>
        <a:prstGeom prst="rightArrow">
          <a:avLst>
            <a:gd name="adj1" fmla="val 50000"/>
            <a:gd name="adj2" fmla="val 5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793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Controlling Idea</a:t>
          </a:r>
        </a:p>
      </dsp:txBody>
      <dsp:txXfrm>
        <a:off x="3755136" y="1423411"/>
        <a:ext cx="4076904" cy="591921"/>
      </dsp:txXfrm>
    </dsp:sp>
    <dsp:sp modelId="{798C5545-FA25-4E18-81BD-8AE3EC8FAB0F}">
      <dsp:nvSpPr>
        <dsp:cNvPr id="0" name=""/>
        <dsp:cNvSpPr/>
      </dsp:nvSpPr>
      <dsp:spPr>
        <a:xfrm>
          <a:off x="3755136" y="2043298"/>
          <a:ext cx="3755136" cy="2642400"/>
        </a:xfrm>
        <a:prstGeom prst="re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200" kern="1200" dirty="0"/>
            <a:t>- the angle you take when discussing your topic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200" kern="1200" dirty="0"/>
            <a:t>- clear, confident language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3755136" y="2043298"/>
        <a:ext cx="3755136" cy="2642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D6AD16-227B-4E7F-82F8-106AAF9840F8}">
      <dsp:nvSpPr>
        <dsp:cNvPr id="0" name=""/>
        <dsp:cNvSpPr/>
      </dsp:nvSpPr>
      <dsp:spPr>
        <a:xfrm>
          <a:off x="0" y="732968"/>
          <a:ext cx="8128000" cy="1183842"/>
        </a:xfrm>
        <a:prstGeom prst="rightArrow">
          <a:avLst>
            <a:gd name="adj1" fmla="val 50000"/>
            <a:gd name="adj2" fmla="val 5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793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Narrowed Topic</a:t>
          </a:r>
        </a:p>
      </dsp:txBody>
      <dsp:txXfrm>
        <a:off x="0" y="1028929"/>
        <a:ext cx="7832040" cy="591921"/>
      </dsp:txXfrm>
    </dsp:sp>
    <dsp:sp modelId="{F5E76E26-232B-428C-891F-FCA143A77559}">
      <dsp:nvSpPr>
        <dsp:cNvPr id="0" name=""/>
        <dsp:cNvSpPr/>
      </dsp:nvSpPr>
      <dsp:spPr>
        <a:xfrm>
          <a:off x="0" y="1648815"/>
          <a:ext cx="3755136" cy="2642400"/>
        </a:xfrm>
        <a:prstGeom prst="re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“free-range farming”</a:t>
          </a:r>
        </a:p>
      </dsp:txBody>
      <dsp:txXfrm>
        <a:off x="0" y="1648815"/>
        <a:ext cx="3755136" cy="2642400"/>
      </dsp:txXfrm>
    </dsp:sp>
    <dsp:sp modelId="{B8A99C30-BC11-4E51-BF9D-9C38F5B8F7E8}">
      <dsp:nvSpPr>
        <dsp:cNvPr id="0" name=""/>
        <dsp:cNvSpPr/>
      </dsp:nvSpPr>
      <dsp:spPr>
        <a:xfrm>
          <a:off x="3755136" y="1127450"/>
          <a:ext cx="4372864" cy="1183842"/>
        </a:xfrm>
        <a:prstGeom prst="rightArrow">
          <a:avLst>
            <a:gd name="adj1" fmla="val 50000"/>
            <a:gd name="adj2" fmla="val 5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793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Controlling Ideas</a:t>
          </a:r>
        </a:p>
      </dsp:txBody>
      <dsp:txXfrm>
        <a:off x="3755136" y="1423411"/>
        <a:ext cx="4076904" cy="591921"/>
      </dsp:txXfrm>
    </dsp:sp>
    <dsp:sp modelId="{798C5545-FA25-4E18-81BD-8AE3EC8FAB0F}">
      <dsp:nvSpPr>
        <dsp:cNvPr id="0" name=""/>
        <dsp:cNvSpPr/>
      </dsp:nvSpPr>
      <dsp:spPr>
        <a:xfrm>
          <a:off x="3755136" y="2043298"/>
          <a:ext cx="3755136" cy="2642400"/>
        </a:xfrm>
        <a:prstGeom prst="rect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100" kern="1200" dirty="0"/>
            <a:t>- should not be subsidized by the government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100" kern="1200" dirty="0"/>
            <a:t>- is a reason to support local farms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100" kern="1200" dirty="0"/>
            <a:t>- is becoming more popular in urban and rural areas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/>
        </a:p>
      </dsp:txBody>
      <dsp:txXfrm>
        <a:off x="3755136" y="2043298"/>
        <a:ext cx="3755136" cy="2642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B0707F-B66B-49DC-9DE0-C8E65EF952B2}">
      <dsp:nvSpPr>
        <dsp:cNvPr id="0" name=""/>
        <dsp:cNvSpPr/>
      </dsp:nvSpPr>
      <dsp:spPr>
        <a:xfrm>
          <a:off x="1366" y="1803466"/>
          <a:ext cx="1811734" cy="1811734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Narrowed Topic</a:t>
          </a:r>
        </a:p>
      </dsp:txBody>
      <dsp:txXfrm>
        <a:off x="266688" y="2068788"/>
        <a:ext cx="1281090" cy="1281090"/>
      </dsp:txXfrm>
    </dsp:sp>
    <dsp:sp modelId="{75083087-F066-429A-9453-99A93792F944}">
      <dsp:nvSpPr>
        <dsp:cNvPr id="0" name=""/>
        <dsp:cNvSpPr/>
      </dsp:nvSpPr>
      <dsp:spPr>
        <a:xfrm>
          <a:off x="1960214" y="2183930"/>
          <a:ext cx="1050805" cy="1050805"/>
        </a:xfrm>
        <a:prstGeom prst="mathPlus">
          <a:avLst/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2099498" y="2585758"/>
        <a:ext cx="772237" cy="247149"/>
      </dsp:txXfrm>
    </dsp:sp>
    <dsp:sp modelId="{779E70F2-2DC0-4749-805E-C3B97CF268FC}">
      <dsp:nvSpPr>
        <dsp:cNvPr id="0" name=""/>
        <dsp:cNvSpPr/>
      </dsp:nvSpPr>
      <dsp:spPr>
        <a:xfrm>
          <a:off x="3158132" y="1803466"/>
          <a:ext cx="1811734" cy="1811734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Controlling Idea</a:t>
          </a:r>
        </a:p>
      </dsp:txBody>
      <dsp:txXfrm>
        <a:off x="3423454" y="2068788"/>
        <a:ext cx="1281090" cy="1281090"/>
      </dsp:txXfrm>
    </dsp:sp>
    <dsp:sp modelId="{48C0917C-97C2-43AA-82ED-D531F34EE270}">
      <dsp:nvSpPr>
        <dsp:cNvPr id="0" name=""/>
        <dsp:cNvSpPr/>
      </dsp:nvSpPr>
      <dsp:spPr>
        <a:xfrm>
          <a:off x="5116980" y="2183930"/>
          <a:ext cx="1050805" cy="1050805"/>
        </a:xfrm>
        <a:prstGeom prst="mathEqual">
          <a:avLst/>
        </a:prstGeom>
        <a:solidFill>
          <a:schemeClr val="accent6">
            <a:shade val="90000"/>
            <a:hueOff val="379870"/>
            <a:satOff val="-15173"/>
            <a:lumOff val="3519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5256264" y="2400396"/>
        <a:ext cx="772237" cy="617873"/>
      </dsp:txXfrm>
    </dsp:sp>
    <dsp:sp modelId="{C4003355-B314-4FB6-9C79-EDD75CD06BAF}">
      <dsp:nvSpPr>
        <dsp:cNvPr id="0" name=""/>
        <dsp:cNvSpPr/>
      </dsp:nvSpPr>
      <dsp:spPr>
        <a:xfrm>
          <a:off x="6314898" y="1803466"/>
          <a:ext cx="1811734" cy="1811734"/>
        </a:xfrm>
        <a:prstGeom prst="ellipse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Thesis Statement</a:t>
          </a:r>
        </a:p>
      </dsp:txBody>
      <dsp:txXfrm>
        <a:off x="6580220" y="2068788"/>
        <a:ext cx="1281090" cy="12810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B0707F-B66B-49DC-9DE0-C8E65EF952B2}">
      <dsp:nvSpPr>
        <dsp:cNvPr id="0" name=""/>
        <dsp:cNvSpPr/>
      </dsp:nvSpPr>
      <dsp:spPr>
        <a:xfrm>
          <a:off x="1366" y="1803466"/>
          <a:ext cx="1811734" cy="181173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The Amazon Rainforest</a:t>
          </a:r>
        </a:p>
      </dsp:txBody>
      <dsp:txXfrm>
        <a:off x="266688" y="2068788"/>
        <a:ext cx="1281090" cy="1281090"/>
      </dsp:txXfrm>
    </dsp:sp>
    <dsp:sp modelId="{75083087-F066-429A-9453-99A93792F944}">
      <dsp:nvSpPr>
        <dsp:cNvPr id="0" name=""/>
        <dsp:cNvSpPr/>
      </dsp:nvSpPr>
      <dsp:spPr>
        <a:xfrm>
          <a:off x="1960214" y="2183930"/>
          <a:ext cx="1050805" cy="1050805"/>
        </a:xfrm>
        <a:prstGeom prst="mathPlus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2099498" y="2585758"/>
        <a:ext cx="772237" cy="247149"/>
      </dsp:txXfrm>
    </dsp:sp>
    <dsp:sp modelId="{779E70F2-2DC0-4749-805E-C3B97CF268FC}">
      <dsp:nvSpPr>
        <dsp:cNvPr id="0" name=""/>
        <dsp:cNvSpPr/>
      </dsp:nvSpPr>
      <dsp:spPr>
        <a:xfrm>
          <a:off x="3158132" y="1803466"/>
          <a:ext cx="1811734" cy="181173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is rapidly shrinking because of deforestation</a:t>
          </a:r>
        </a:p>
      </dsp:txBody>
      <dsp:txXfrm>
        <a:off x="3423454" y="2068788"/>
        <a:ext cx="1281090" cy="1281090"/>
      </dsp:txXfrm>
    </dsp:sp>
    <dsp:sp modelId="{48C0917C-97C2-43AA-82ED-D531F34EE270}">
      <dsp:nvSpPr>
        <dsp:cNvPr id="0" name=""/>
        <dsp:cNvSpPr/>
      </dsp:nvSpPr>
      <dsp:spPr>
        <a:xfrm>
          <a:off x="5116980" y="2183930"/>
          <a:ext cx="1050805" cy="1050805"/>
        </a:xfrm>
        <a:prstGeom prst="mathEqual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5256264" y="2400396"/>
        <a:ext cx="772237" cy="617873"/>
      </dsp:txXfrm>
    </dsp:sp>
    <dsp:sp modelId="{C4003355-B314-4FB6-9C79-EDD75CD06BAF}">
      <dsp:nvSpPr>
        <dsp:cNvPr id="0" name=""/>
        <dsp:cNvSpPr/>
      </dsp:nvSpPr>
      <dsp:spPr>
        <a:xfrm>
          <a:off x="6314898" y="1803466"/>
          <a:ext cx="1811734" cy="181173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Thesis Statement</a:t>
          </a:r>
        </a:p>
      </dsp:txBody>
      <dsp:txXfrm>
        <a:off x="6580220" y="2068788"/>
        <a:ext cx="1281090" cy="12810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31B6B7-D218-4E96-B0C4-AF709E2EDEEA}">
      <dsp:nvSpPr>
        <dsp:cNvPr id="0" name=""/>
        <dsp:cNvSpPr/>
      </dsp:nvSpPr>
      <dsp:spPr>
        <a:xfrm>
          <a:off x="3896267" y="2095826"/>
          <a:ext cx="1351465" cy="135146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Subordinating Conjunctions</a:t>
          </a:r>
        </a:p>
      </dsp:txBody>
      <dsp:txXfrm>
        <a:off x="3962240" y="2161799"/>
        <a:ext cx="1219519" cy="1219519"/>
      </dsp:txXfrm>
    </dsp:sp>
    <dsp:sp modelId="{9FD33A49-F39F-4F3F-826F-01972B80B881}">
      <dsp:nvSpPr>
        <dsp:cNvPr id="0" name=""/>
        <dsp:cNvSpPr/>
      </dsp:nvSpPr>
      <dsp:spPr>
        <a:xfrm rot="16200000">
          <a:off x="4098001" y="1621828"/>
          <a:ext cx="94799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47996" y="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7206B-9C4F-476D-9CC5-F1BD52665798}">
      <dsp:nvSpPr>
        <dsp:cNvPr id="0" name=""/>
        <dsp:cNvSpPr/>
      </dsp:nvSpPr>
      <dsp:spPr>
        <a:xfrm>
          <a:off x="4119259" y="242348"/>
          <a:ext cx="905481" cy="905481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“because”</a:t>
          </a:r>
        </a:p>
      </dsp:txBody>
      <dsp:txXfrm>
        <a:off x="4163461" y="286550"/>
        <a:ext cx="817077" cy="817077"/>
      </dsp:txXfrm>
    </dsp:sp>
    <dsp:sp modelId="{EE8B482D-CA77-468E-934F-41502F3CE6CE}">
      <dsp:nvSpPr>
        <dsp:cNvPr id="0" name=""/>
        <dsp:cNvSpPr/>
      </dsp:nvSpPr>
      <dsp:spPr>
        <a:xfrm rot="1800000">
          <a:off x="5195923" y="3355049"/>
          <a:ext cx="7734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73421" y="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42860E-A936-48D8-B7A3-095A4E84E677}">
      <dsp:nvSpPr>
        <dsp:cNvPr id="0" name=""/>
        <dsp:cNvSpPr/>
      </dsp:nvSpPr>
      <dsp:spPr>
        <a:xfrm>
          <a:off x="5917534" y="3357053"/>
          <a:ext cx="905481" cy="905481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“although”</a:t>
          </a:r>
        </a:p>
      </dsp:txBody>
      <dsp:txXfrm>
        <a:off x="5961736" y="3401255"/>
        <a:ext cx="817077" cy="817077"/>
      </dsp:txXfrm>
    </dsp:sp>
    <dsp:sp modelId="{B9B343DA-18F4-4C19-8FF5-006A29AD7672}">
      <dsp:nvSpPr>
        <dsp:cNvPr id="0" name=""/>
        <dsp:cNvSpPr/>
      </dsp:nvSpPr>
      <dsp:spPr>
        <a:xfrm rot="9000000">
          <a:off x="3174655" y="3355049"/>
          <a:ext cx="7734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73421" y="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38E408-D19C-4A4C-A351-13C17E58C20D}">
      <dsp:nvSpPr>
        <dsp:cNvPr id="0" name=""/>
        <dsp:cNvSpPr/>
      </dsp:nvSpPr>
      <dsp:spPr>
        <a:xfrm>
          <a:off x="2320983" y="3357053"/>
          <a:ext cx="905481" cy="905481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“despite”</a:t>
          </a:r>
        </a:p>
      </dsp:txBody>
      <dsp:txXfrm>
        <a:off x="2365185" y="3401255"/>
        <a:ext cx="817077" cy="8170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9745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a Thesis or Purpose Statement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Strengthening Your Thesis Statement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937484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Seeing a Shakespeare play in person + is better than reading it on paper + </a:t>
              </a:r>
              <a:r>
                <a:rPr lang="en-US" b="1" i="1" dirty="0"/>
                <a:t>because</a:t>
              </a:r>
              <a:r>
                <a:rPr lang="en-US" dirty="0"/>
                <a:t> + the actors bring the story alive.</a:t>
              </a:r>
              <a:endParaRPr lang="en-US" sz="2000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320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Strengthening Your Thesis Statement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932819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Although</a:t>
              </a:r>
              <a:r>
                <a:rPr lang="en-US" dirty="0"/>
                <a:t> + smoking is becoming less common in the US, + it + is becoming more common in third-world countries.</a:t>
              </a:r>
              <a:endParaRPr lang="en-US" sz="20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937484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Seeing a Shakespeare play in person + is better than reading it on paper + </a:t>
              </a:r>
              <a:r>
                <a:rPr lang="en-US" b="1" i="1" dirty="0"/>
                <a:t>because</a:t>
              </a:r>
              <a:r>
                <a:rPr lang="en-US" dirty="0"/>
                <a:t> + the actors bring the story alive.</a:t>
              </a:r>
              <a:endParaRPr lang="en-US" sz="2000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196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Strengthening Your Thesis Statement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881541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Despite</a:t>
              </a:r>
              <a:r>
                <a:rPr lang="en-US" dirty="0"/>
                <a:t> + the recent popularity of the World Cup, + international football + has not become popular in the United States.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932819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Although</a:t>
              </a:r>
              <a:r>
                <a:rPr lang="en-US" dirty="0"/>
                <a:t> + smoking is becoming less common in the US, + it + is becoming more common in third-world countries.</a:t>
              </a:r>
              <a:endParaRPr lang="en-US" sz="20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937484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Seeing a Shakespeare play in person + is better than reading it on paper + </a:t>
              </a:r>
              <a:r>
                <a:rPr lang="en-US" b="1" i="1" dirty="0"/>
                <a:t>because</a:t>
              </a:r>
              <a:r>
                <a:rPr lang="en-US" dirty="0"/>
                <a:t> + the actors bring the story alive.</a:t>
              </a:r>
              <a:endParaRPr lang="en-US" sz="2000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498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Creating a Thesis Statement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3. Strengthen your thesis with additional information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2. Combine a narrowed topic and controlling idea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1. Decide between a thesis and purpose statement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Decide Based on Your 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chemeClr val="bg1"/>
                    </a:solidFill>
                  </a:rPr>
                  <a:t>or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50017"/>
              <a:ext cx="3325552" cy="22252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Thesis Statement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50017"/>
              <a:ext cx="3325552" cy="22252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Purpose Statement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Examples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762235"/>
            <a:ext cx="8058154" cy="1482424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891311"/>
              <a:ext cx="7807571" cy="302553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rgbClr val="323542"/>
                  </a:solidFill>
                </a:rPr>
                <a:t>“Charles Dickens uses irony to critique the treatment of the poor in 19</a:t>
              </a:r>
              <a:r>
                <a:rPr lang="en-US" baseline="30000" dirty="0">
                  <a:solidFill>
                    <a:srgbClr val="323542"/>
                  </a:solidFill>
                </a:rPr>
                <a:t>th</a:t>
              </a:r>
              <a:r>
                <a:rPr lang="en-US" dirty="0">
                  <a:solidFill>
                    <a:srgbClr val="323542"/>
                  </a:solidFill>
                </a:rPr>
                <a:t> century England.”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066923" y="4044037"/>
            <a:ext cx="8058154" cy="1482424"/>
          </a:xfrm>
          <a:prstGeom prst="rect">
            <a:avLst/>
          </a:prstGeom>
          <a:solidFill>
            <a:srgbClr val="F3ED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Rectangle 13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944A7A-D103-4407-A9DF-615B1DA630BE}"/>
              </a:ext>
            </a:extLst>
          </p:cNvPr>
          <p:cNvSpPr txBox="1"/>
          <p:nvPr/>
        </p:nvSpPr>
        <p:spPr>
          <a:xfrm>
            <a:off x="5485529" y="1174729"/>
            <a:ext cx="122094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323542"/>
                </a:solidFill>
              </a:rPr>
              <a:t>Thesis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7601DA-B680-4D57-AF03-CA3F6E31389D}"/>
              </a:ext>
            </a:extLst>
          </p:cNvPr>
          <p:cNvSpPr txBox="1"/>
          <p:nvPr/>
        </p:nvSpPr>
        <p:spPr>
          <a:xfrm>
            <a:off x="5320658" y="3459262"/>
            <a:ext cx="155068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323542"/>
                </a:solidFill>
              </a:rPr>
              <a:t>Purpose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595D7E-C840-492A-AF97-A1D2652CE544}"/>
              </a:ext>
            </a:extLst>
          </p:cNvPr>
          <p:cNvSpPr txBox="1"/>
          <p:nvPr/>
        </p:nvSpPr>
        <p:spPr>
          <a:xfrm>
            <a:off x="2157043" y="2498845"/>
            <a:ext cx="7807571" cy="646331"/>
          </a:xfrm>
          <a:prstGeom prst="rect">
            <a:avLst/>
          </a:prstGeom>
          <a:solidFill>
            <a:srgbClr val="F3EDE7"/>
          </a:solidFill>
        </p:spPr>
        <p:txBody>
          <a:bodyPr wrap="square" rtlCol="0" anchor="ctr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23542"/>
                </a:solidFill>
              </a:rPr>
              <a:t>“If the income gap in America continues to grow, the economy will become increasingly unstable until a collapsing point.”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4B823B5-5914-4EC2-BE2D-E9B2CC444A26}"/>
              </a:ext>
            </a:extLst>
          </p:cNvPr>
          <p:cNvSpPr txBox="1"/>
          <p:nvPr/>
        </p:nvSpPr>
        <p:spPr>
          <a:xfrm>
            <a:off x="2192213" y="4120561"/>
            <a:ext cx="7807571" cy="646331"/>
          </a:xfrm>
          <a:prstGeom prst="rect">
            <a:avLst/>
          </a:prstGeom>
          <a:solidFill>
            <a:srgbClr val="F3EDE7"/>
          </a:solidFill>
        </p:spPr>
        <p:txBody>
          <a:bodyPr wrap="square" rtlCol="0" anchor="ctr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23542"/>
                </a:solidFill>
              </a:rPr>
              <a:t>“The purpose of this presentation is to teach three practical ways to improve your public speaking skills.”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5E1D779-BAD7-4E39-95C2-B2BAE85EF60F}"/>
              </a:ext>
            </a:extLst>
          </p:cNvPr>
          <p:cNvSpPr txBox="1"/>
          <p:nvPr/>
        </p:nvSpPr>
        <p:spPr>
          <a:xfrm>
            <a:off x="2192212" y="4843415"/>
            <a:ext cx="7807571" cy="646331"/>
          </a:xfrm>
          <a:prstGeom prst="rect">
            <a:avLst/>
          </a:prstGeom>
          <a:solidFill>
            <a:srgbClr val="F3EDE7"/>
          </a:solidFill>
        </p:spPr>
        <p:txBody>
          <a:bodyPr wrap="square" rtlCol="0" anchor="ctr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23542"/>
                </a:solidFill>
              </a:rPr>
              <a:t>“This report will share the results of this year’s customer survey and discuss changes in customer satisfaction over the last eight quarters.”</a:t>
            </a:r>
          </a:p>
        </p:txBody>
      </p:sp>
    </p:spTree>
    <p:extLst>
      <p:ext uri="{BB962C8B-B14F-4D97-AF65-F5344CB8AC3E}">
        <p14:creationId xmlns:p14="http://schemas.microsoft.com/office/powerpoint/2010/main" val="4267213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 and Controlling Idea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A30DFA5-1173-4BA7-98DA-534D73441A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220066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Topic and Controlling Idea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A30DFA5-1173-4BA7-98DA-534D73441A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807158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983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Creating Your Thesis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E067568-9341-4D51-92D7-BB76BFCD59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767895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Creating Your Thesis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E067568-9341-4D51-92D7-BB76BFCD59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349203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5999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Strengthen Your Thesis Statement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0" y="5642793"/>
            <a:ext cx="12192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E4343EE-7849-4EA6-BD54-2752EF17B2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5218383"/>
              </p:ext>
            </p:extLst>
          </p:nvPr>
        </p:nvGraphicFramePr>
        <p:xfrm>
          <a:off x="1524001" y="1137908"/>
          <a:ext cx="9144000" cy="4504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3117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414</Words>
  <Application>Microsoft Office PowerPoint</Application>
  <PresentationFormat>Widescreen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Sarah Quinn</cp:lastModifiedBy>
  <cp:revision>6</cp:revision>
  <dcterms:created xsi:type="dcterms:W3CDTF">2017-06-16T13:06:21Z</dcterms:created>
  <dcterms:modified xsi:type="dcterms:W3CDTF">2019-07-25T18:40:00Z</dcterms:modified>
</cp:coreProperties>
</file>