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1" r:id="rId4"/>
    <p:sldId id="366" r:id="rId5"/>
    <p:sldId id="367" r:id="rId6"/>
    <p:sldId id="257" r:id="rId7"/>
    <p:sldId id="368" r:id="rId8"/>
    <p:sldId id="27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8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3CD66E-FE56-4DAD-A92B-4C6B78F6E8BB}" type="doc">
      <dgm:prSet loTypeId="urn:microsoft.com/office/officeart/2005/8/layout/radial4" loCatId="relationship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B743ED07-B68B-4D83-901B-D748BF850970}">
      <dgm:prSet phldrT="[Text]"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Final Paper</a:t>
          </a:r>
        </a:p>
      </dgm:t>
    </dgm:pt>
    <dgm:pt modelId="{8A2479C2-7B4D-4D92-BE89-9F6471D6C0FE}" type="parTrans" cxnId="{3F1E0BAC-BD44-44ED-A26B-C1EC3B2A2FC9}">
      <dgm:prSet/>
      <dgm:spPr/>
      <dgm:t>
        <a:bodyPr/>
        <a:lstStyle/>
        <a:p>
          <a:endParaRPr lang="en-US"/>
        </a:p>
      </dgm:t>
    </dgm:pt>
    <dgm:pt modelId="{3D673CC9-10C7-46C0-ADAE-AAE7B21FFB1B}" type="sibTrans" cxnId="{3F1E0BAC-BD44-44ED-A26B-C1EC3B2A2FC9}">
      <dgm:prSet/>
      <dgm:spPr/>
      <dgm:t>
        <a:bodyPr/>
        <a:lstStyle/>
        <a:p>
          <a:endParaRPr lang="en-US"/>
        </a:p>
      </dgm:t>
    </dgm:pt>
    <dgm:pt modelId="{BC610F94-98E8-4F00-8AC6-730090A490A7}">
      <dgm:prSet phldrT="[Text]" custT="1"/>
      <dgm:spPr>
        <a:solidFill>
          <a:srgbClr val="386546"/>
        </a:solidFill>
        <a:ln>
          <a:noFill/>
        </a:ln>
      </dgm:spPr>
      <dgm:t>
        <a:bodyPr/>
        <a:lstStyle/>
        <a:p>
          <a:r>
            <a:rPr lang="en-US" sz="3000" b="1" dirty="0">
              <a:solidFill>
                <a:schemeClr val="bg1"/>
              </a:solidFill>
            </a:rPr>
            <a:t>Idea 1</a:t>
          </a:r>
        </a:p>
      </dgm:t>
    </dgm:pt>
    <dgm:pt modelId="{5F7538E8-1241-4509-9B0A-75CDCC5F82A7}" type="parTrans" cxnId="{6981C974-78E7-4B80-BB1B-9C638F2126BA}">
      <dgm:prSet/>
      <dgm:spPr/>
      <dgm:t>
        <a:bodyPr/>
        <a:lstStyle/>
        <a:p>
          <a:endParaRPr lang="en-US"/>
        </a:p>
      </dgm:t>
    </dgm:pt>
    <dgm:pt modelId="{E0F5CE29-E492-422F-A0B0-0FD3D02CC4B5}" type="sibTrans" cxnId="{6981C974-78E7-4B80-BB1B-9C638F2126BA}">
      <dgm:prSet/>
      <dgm:spPr/>
      <dgm:t>
        <a:bodyPr/>
        <a:lstStyle/>
        <a:p>
          <a:endParaRPr lang="en-US"/>
        </a:p>
      </dgm:t>
    </dgm:pt>
    <dgm:pt modelId="{EA437005-87F2-426C-83A5-3BB9CEB165EE}">
      <dgm:prSet phldrT="[Text]" custT="1"/>
      <dgm:spPr>
        <a:solidFill>
          <a:srgbClr val="386546"/>
        </a:solidFill>
        <a:ln>
          <a:noFill/>
        </a:ln>
      </dgm:spPr>
      <dgm:t>
        <a:bodyPr/>
        <a:lstStyle/>
        <a:p>
          <a:r>
            <a:rPr lang="en-US" sz="3000" b="1" dirty="0">
              <a:solidFill>
                <a:schemeClr val="bg1"/>
              </a:solidFill>
            </a:rPr>
            <a:t>Idea 2</a:t>
          </a:r>
        </a:p>
      </dgm:t>
    </dgm:pt>
    <dgm:pt modelId="{657EF522-5BB5-4828-8FDB-105D4E46CF44}" type="parTrans" cxnId="{BD63DA2E-D29C-4FAA-9097-EA0ECA9C652F}">
      <dgm:prSet/>
      <dgm:spPr/>
      <dgm:t>
        <a:bodyPr/>
        <a:lstStyle/>
        <a:p>
          <a:endParaRPr lang="en-US"/>
        </a:p>
      </dgm:t>
    </dgm:pt>
    <dgm:pt modelId="{AA096C45-0062-4034-B8B9-8128980CDA37}" type="sibTrans" cxnId="{BD63DA2E-D29C-4FAA-9097-EA0ECA9C652F}">
      <dgm:prSet/>
      <dgm:spPr/>
      <dgm:t>
        <a:bodyPr/>
        <a:lstStyle/>
        <a:p>
          <a:endParaRPr lang="en-US"/>
        </a:p>
      </dgm:t>
    </dgm:pt>
    <dgm:pt modelId="{E0071ECA-8D85-44F0-84CB-1167B11FD995}">
      <dgm:prSet phldrT="[Text]" custT="1"/>
      <dgm:spPr>
        <a:solidFill>
          <a:srgbClr val="386546"/>
        </a:solidFill>
        <a:ln>
          <a:noFill/>
        </a:ln>
      </dgm:spPr>
      <dgm:t>
        <a:bodyPr/>
        <a:lstStyle/>
        <a:p>
          <a:r>
            <a:rPr lang="en-US" sz="3000" b="1" dirty="0">
              <a:solidFill>
                <a:schemeClr val="bg1"/>
              </a:solidFill>
            </a:rPr>
            <a:t>Idea 3</a:t>
          </a:r>
        </a:p>
      </dgm:t>
    </dgm:pt>
    <dgm:pt modelId="{DD287FD9-43F0-4F12-BF68-00A8BF45FDB0}" type="parTrans" cxnId="{02C8299E-63FA-4848-9E45-B6CF88C67C41}">
      <dgm:prSet/>
      <dgm:spPr/>
      <dgm:t>
        <a:bodyPr/>
        <a:lstStyle/>
        <a:p>
          <a:endParaRPr lang="en-US"/>
        </a:p>
      </dgm:t>
    </dgm:pt>
    <dgm:pt modelId="{80E4EF49-F3E1-4AEC-B487-0215374E9474}" type="sibTrans" cxnId="{02C8299E-63FA-4848-9E45-B6CF88C67C41}">
      <dgm:prSet/>
      <dgm:spPr/>
      <dgm:t>
        <a:bodyPr/>
        <a:lstStyle/>
        <a:p>
          <a:endParaRPr lang="en-US"/>
        </a:p>
      </dgm:t>
    </dgm:pt>
    <dgm:pt modelId="{CAD37BF6-372D-47C7-8B11-0CCC3EEA1DCC}" type="pres">
      <dgm:prSet presAssocID="{2C3CD66E-FE56-4DAD-A92B-4C6B78F6E8BB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80AE341-AE32-4D14-8ED4-C3152201E407}" type="pres">
      <dgm:prSet presAssocID="{B743ED07-B68B-4D83-901B-D748BF850970}" presName="centerShape" presStyleLbl="node0" presStyleIdx="0" presStyleCnt="1" custScaleX="128165" custLinFactNeighborY="240"/>
      <dgm:spPr/>
    </dgm:pt>
    <dgm:pt modelId="{C9ECE4A2-4DB4-42D3-81B6-F7FB63D81F80}" type="pres">
      <dgm:prSet presAssocID="{5F7538E8-1241-4509-9B0A-75CDCC5F82A7}" presName="parTrans" presStyleLbl="bgSibTrans2D1" presStyleIdx="0" presStyleCnt="3"/>
      <dgm:spPr/>
    </dgm:pt>
    <dgm:pt modelId="{FCBBE624-7115-4BDC-8937-6057BDCC1E14}" type="pres">
      <dgm:prSet presAssocID="{BC610F94-98E8-4F00-8AC6-730090A490A7}" presName="node" presStyleLbl="node1" presStyleIdx="0" presStyleCnt="3" custRadScaleRad="116234" custRadScaleInc="-17824">
        <dgm:presLayoutVars>
          <dgm:bulletEnabled val="1"/>
        </dgm:presLayoutVars>
      </dgm:prSet>
      <dgm:spPr/>
    </dgm:pt>
    <dgm:pt modelId="{981D61ED-3E19-49A2-94FF-3F26495F5D2D}" type="pres">
      <dgm:prSet presAssocID="{657EF522-5BB5-4828-8FDB-105D4E46CF44}" presName="parTrans" presStyleLbl="bgSibTrans2D1" presStyleIdx="1" presStyleCnt="3"/>
      <dgm:spPr/>
    </dgm:pt>
    <dgm:pt modelId="{7B1E9866-9070-4C00-B222-A517C628DF19}" type="pres">
      <dgm:prSet presAssocID="{EA437005-87F2-426C-83A5-3BB9CEB165EE}" presName="node" presStyleLbl="node1" presStyleIdx="1" presStyleCnt="3" custRadScaleRad="91500" custRadScaleInc="-1385">
        <dgm:presLayoutVars>
          <dgm:bulletEnabled val="1"/>
        </dgm:presLayoutVars>
      </dgm:prSet>
      <dgm:spPr/>
    </dgm:pt>
    <dgm:pt modelId="{602BB363-7D72-44ED-876D-5A5803C17AFE}" type="pres">
      <dgm:prSet presAssocID="{DD287FD9-43F0-4F12-BF68-00A8BF45FDB0}" presName="parTrans" presStyleLbl="bgSibTrans2D1" presStyleIdx="2" presStyleCnt="3"/>
      <dgm:spPr/>
    </dgm:pt>
    <dgm:pt modelId="{6EDF19EE-BB46-43BC-91F7-8803514CA034}" type="pres">
      <dgm:prSet presAssocID="{E0071ECA-8D85-44F0-84CB-1167B11FD995}" presName="node" presStyleLbl="node1" presStyleIdx="2" presStyleCnt="3" custRadScaleRad="115448" custRadScaleInc="19173">
        <dgm:presLayoutVars>
          <dgm:bulletEnabled val="1"/>
        </dgm:presLayoutVars>
      </dgm:prSet>
      <dgm:spPr/>
    </dgm:pt>
  </dgm:ptLst>
  <dgm:cxnLst>
    <dgm:cxn modelId="{BD63DA2E-D29C-4FAA-9097-EA0ECA9C652F}" srcId="{B743ED07-B68B-4D83-901B-D748BF850970}" destId="{EA437005-87F2-426C-83A5-3BB9CEB165EE}" srcOrd="1" destOrd="0" parTransId="{657EF522-5BB5-4828-8FDB-105D4E46CF44}" sibTransId="{AA096C45-0062-4034-B8B9-8128980CDA37}"/>
    <dgm:cxn modelId="{930DC42F-A34A-455A-818F-A875A25DBE4F}" type="presOf" srcId="{5F7538E8-1241-4509-9B0A-75CDCC5F82A7}" destId="{C9ECE4A2-4DB4-42D3-81B6-F7FB63D81F80}" srcOrd="0" destOrd="0" presId="urn:microsoft.com/office/officeart/2005/8/layout/radial4"/>
    <dgm:cxn modelId="{A6BCD148-9E96-4481-B272-79D6473F8FED}" type="presOf" srcId="{657EF522-5BB5-4828-8FDB-105D4E46CF44}" destId="{981D61ED-3E19-49A2-94FF-3F26495F5D2D}" srcOrd="0" destOrd="0" presId="urn:microsoft.com/office/officeart/2005/8/layout/radial4"/>
    <dgm:cxn modelId="{3EAFE16F-87C8-4988-A2C2-C427385DB15B}" type="presOf" srcId="{DD287FD9-43F0-4F12-BF68-00A8BF45FDB0}" destId="{602BB363-7D72-44ED-876D-5A5803C17AFE}" srcOrd="0" destOrd="0" presId="urn:microsoft.com/office/officeart/2005/8/layout/radial4"/>
    <dgm:cxn modelId="{6981C974-78E7-4B80-BB1B-9C638F2126BA}" srcId="{B743ED07-B68B-4D83-901B-D748BF850970}" destId="{BC610F94-98E8-4F00-8AC6-730090A490A7}" srcOrd="0" destOrd="0" parTransId="{5F7538E8-1241-4509-9B0A-75CDCC5F82A7}" sibTransId="{E0F5CE29-E492-422F-A0B0-0FD3D02CC4B5}"/>
    <dgm:cxn modelId="{41F0D983-3F67-4976-83AD-8F42995A40CB}" type="presOf" srcId="{2C3CD66E-FE56-4DAD-A92B-4C6B78F6E8BB}" destId="{CAD37BF6-372D-47C7-8B11-0CCC3EEA1DCC}" srcOrd="0" destOrd="0" presId="urn:microsoft.com/office/officeart/2005/8/layout/radial4"/>
    <dgm:cxn modelId="{204C4686-5589-43D7-BDB0-EF988F34C769}" type="presOf" srcId="{B743ED07-B68B-4D83-901B-D748BF850970}" destId="{A80AE341-AE32-4D14-8ED4-C3152201E407}" srcOrd="0" destOrd="0" presId="urn:microsoft.com/office/officeart/2005/8/layout/radial4"/>
    <dgm:cxn modelId="{02C8299E-63FA-4848-9E45-B6CF88C67C41}" srcId="{B743ED07-B68B-4D83-901B-D748BF850970}" destId="{E0071ECA-8D85-44F0-84CB-1167B11FD995}" srcOrd="2" destOrd="0" parTransId="{DD287FD9-43F0-4F12-BF68-00A8BF45FDB0}" sibTransId="{80E4EF49-F3E1-4AEC-B487-0215374E9474}"/>
    <dgm:cxn modelId="{3F1E0BAC-BD44-44ED-A26B-C1EC3B2A2FC9}" srcId="{2C3CD66E-FE56-4DAD-A92B-4C6B78F6E8BB}" destId="{B743ED07-B68B-4D83-901B-D748BF850970}" srcOrd="0" destOrd="0" parTransId="{8A2479C2-7B4D-4D92-BE89-9F6471D6C0FE}" sibTransId="{3D673CC9-10C7-46C0-ADAE-AAE7B21FFB1B}"/>
    <dgm:cxn modelId="{8F0703D7-D4B3-47EE-B0FF-CA7C04946F3B}" type="presOf" srcId="{EA437005-87F2-426C-83A5-3BB9CEB165EE}" destId="{7B1E9866-9070-4C00-B222-A517C628DF19}" srcOrd="0" destOrd="0" presId="urn:microsoft.com/office/officeart/2005/8/layout/radial4"/>
    <dgm:cxn modelId="{81D8C1DA-C278-4BBE-A601-29E944E71FD4}" type="presOf" srcId="{BC610F94-98E8-4F00-8AC6-730090A490A7}" destId="{FCBBE624-7115-4BDC-8937-6057BDCC1E14}" srcOrd="0" destOrd="0" presId="urn:microsoft.com/office/officeart/2005/8/layout/radial4"/>
    <dgm:cxn modelId="{73B37DF2-1C1A-4B25-8A99-AAAFDF683A65}" type="presOf" srcId="{E0071ECA-8D85-44F0-84CB-1167B11FD995}" destId="{6EDF19EE-BB46-43BC-91F7-8803514CA034}" srcOrd="0" destOrd="0" presId="urn:microsoft.com/office/officeart/2005/8/layout/radial4"/>
    <dgm:cxn modelId="{C610C925-4415-483E-B1A7-746C979C5288}" type="presParOf" srcId="{CAD37BF6-372D-47C7-8B11-0CCC3EEA1DCC}" destId="{A80AE341-AE32-4D14-8ED4-C3152201E407}" srcOrd="0" destOrd="0" presId="urn:microsoft.com/office/officeart/2005/8/layout/radial4"/>
    <dgm:cxn modelId="{1F8B83F3-A158-4524-9F91-11D97AA00005}" type="presParOf" srcId="{CAD37BF6-372D-47C7-8B11-0CCC3EEA1DCC}" destId="{C9ECE4A2-4DB4-42D3-81B6-F7FB63D81F80}" srcOrd="1" destOrd="0" presId="urn:microsoft.com/office/officeart/2005/8/layout/radial4"/>
    <dgm:cxn modelId="{738A7C4F-947D-430B-975D-8C4D5DB3544C}" type="presParOf" srcId="{CAD37BF6-372D-47C7-8B11-0CCC3EEA1DCC}" destId="{FCBBE624-7115-4BDC-8937-6057BDCC1E14}" srcOrd="2" destOrd="0" presId="urn:microsoft.com/office/officeart/2005/8/layout/radial4"/>
    <dgm:cxn modelId="{45411828-E7F7-4C42-8F84-C6A685D81F61}" type="presParOf" srcId="{CAD37BF6-372D-47C7-8B11-0CCC3EEA1DCC}" destId="{981D61ED-3E19-49A2-94FF-3F26495F5D2D}" srcOrd="3" destOrd="0" presId="urn:microsoft.com/office/officeart/2005/8/layout/radial4"/>
    <dgm:cxn modelId="{1A90880A-667A-41C0-82A7-71130DC6C73B}" type="presParOf" srcId="{CAD37BF6-372D-47C7-8B11-0CCC3EEA1DCC}" destId="{7B1E9866-9070-4C00-B222-A517C628DF19}" srcOrd="4" destOrd="0" presId="urn:microsoft.com/office/officeart/2005/8/layout/radial4"/>
    <dgm:cxn modelId="{200237D0-0F59-4758-B591-053F2D801FDB}" type="presParOf" srcId="{CAD37BF6-372D-47C7-8B11-0CCC3EEA1DCC}" destId="{602BB363-7D72-44ED-876D-5A5803C17AFE}" srcOrd="5" destOrd="0" presId="urn:microsoft.com/office/officeart/2005/8/layout/radial4"/>
    <dgm:cxn modelId="{04732F27-8CD4-485B-8224-ABFD33DB4AA7}" type="presParOf" srcId="{CAD37BF6-372D-47C7-8B11-0CCC3EEA1DCC}" destId="{6EDF19EE-BB46-43BC-91F7-8803514CA034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B3FE84-5A29-4E1E-925F-D536EC638832}" type="doc">
      <dgm:prSet loTypeId="urn:microsoft.com/office/officeart/2011/layout/HexagonRadial" loCatId="cycle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89C22F3C-3CF9-4343-B9A8-5D070C9B4980}">
      <dgm:prSet phldrT="[Text]" custT="1"/>
      <dgm:spPr/>
      <dgm:t>
        <a:bodyPr/>
        <a:lstStyle/>
        <a:p>
          <a:r>
            <a:rPr lang="en-US" sz="2050" b="1" dirty="0"/>
            <a:t>Organizing Ideas</a:t>
          </a:r>
        </a:p>
      </dgm:t>
    </dgm:pt>
    <dgm:pt modelId="{50F317BF-CC9B-449F-8C56-1B7298EE13A4}" type="parTrans" cxnId="{E2F5B459-83CB-4F84-8B70-048E74E0E779}">
      <dgm:prSet/>
      <dgm:spPr/>
      <dgm:t>
        <a:bodyPr/>
        <a:lstStyle/>
        <a:p>
          <a:endParaRPr lang="en-US"/>
        </a:p>
      </dgm:t>
    </dgm:pt>
    <dgm:pt modelId="{8ADFDD4D-31D9-48CE-94C3-9C6EE47F908A}" type="sibTrans" cxnId="{E2F5B459-83CB-4F84-8B70-048E74E0E779}">
      <dgm:prSet/>
      <dgm:spPr/>
      <dgm:t>
        <a:bodyPr/>
        <a:lstStyle/>
        <a:p>
          <a:endParaRPr lang="en-US"/>
        </a:p>
      </dgm:t>
    </dgm:pt>
    <dgm:pt modelId="{96651444-7D5F-48D2-987D-7BBD866D6B7B}">
      <dgm:prSet phldrT="[Text]"/>
      <dgm:spPr/>
      <dgm:t>
        <a:bodyPr/>
        <a:lstStyle/>
        <a:p>
          <a:r>
            <a:rPr lang="en-US" dirty="0"/>
            <a:t>Cause and Effect</a:t>
          </a:r>
        </a:p>
      </dgm:t>
    </dgm:pt>
    <dgm:pt modelId="{010F9FDE-2F4F-4956-8F11-AC273C01B6A6}" type="parTrans" cxnId="{7F2F80D0-1BCA-45EE-8BDD-7609D63C0A18}">
      <dgm:prSet/>
      <dgm:spPr/>
      <dgm:t>
        <a:bodyPr/>
        <a:lstStyle/>
        <a:p>
          <a:endParaRPr lang="en-US"/>
        </a:p>
      </dgm:t>
    </dgm:pt>
    <dgm:pt modelId="{E38A897A-39E8-4F5A-8961-193BDEB6832C}" type="sibTrans" cxnId="{7F2F80D0-1BCA-45EE-8BDD-7609D63C0A18}">
      <dgm:prSet/>
      <dgm:spPr/>
      <dgm:t>
        <a:bodyPr/>
        <a:lstStyle/>
        <a:p>
          <a:endParaRPr lang="en-US"/>
        </a:p>
      </dgm:t>
    </dgm:pt>
    <dgm:pt modelId="{DD145607-12F7-46BC-8860-B1000C1793F9}">
      <dgm:prSet phldrT="[Text]"/>
      <dgm:spPr/>
      <dgm:t>
        <a:bodyPr/>
        <a:lstStyle/>
        <a:p>
          <a:r>
            <a:rPr lang="en-US" dirty="0"/>
            <a:t>Chronological</a:t>
          </a:r>
        </a:p>
      </dgm:t>
    </dgm:pt>
    <dgm:pt modelId="{0D531BF0-E117-4F15-A74D-17786E9AA38C}" type="parTrans" cxnId="{B33748DB-BC57-4A2E-950A-1182094B3A0A}">
      <dgm:prSet/>
      <dgm:spPr/>
      <dgm:t>
        <a:bodyPr/>
        <a:lstStyle/>
        <a:p>
          <a:endParaRPr lang="en-US"/>
        </a:p>
      </dgm:t>
    </dgm:pt>
    <dgm:pt modelId="{27C04D8A-5C92-4CC5-9948-9F68E48A662F}" type="sibTrans" cxnId="{B33748DB-BC57-4A2E-950A-1182094B3A0A}">
      <dgm:prSet/>
      <dgm:spPr/>
      <dgm:t>
        <a:bodyPr/>
        <a:lstStyle/>
        <a:p>
          <a:endParaRPr lang="en-US"/>
        </a:p>
      </dgm:t>
    </dgm:pt>
    <dgm:pt modelId="{CEF5DBB2-D7D9-48A6-815D-A43EEEB2ABD6}">
      <dgm:prSet phldrT="[Text]"/>
      <dgm:spPr/>
      <dgm:t>
        <a:bodyPr/>
        <a:lstStyle/>
        <a:p>
          <a:r>
            <a:rPr lang="en-US" dirty="0"/>
            <a:t>Compare and Contrast</a:t>
          </a:r>
        </a:p>
      </dgm:t>
    </dgm:pt>
    <dgm:pt modelId="{4BE293BC-6C5E-455A-8416-945D4C830CA6}" type="parTrans" cxnId="{7D80FCCD-925F-45FE-AAC9-ACE90BA3FF39}">
      <dgm:prSet/>
      <dgm:spPr/>
      <dgm:t>
        <a:bodyPr/>
        <a:lstStyle/>
        <a:p>
          <a:endParaRPr lang="en-US"/>
        </a:p>
      </dgm:t>
    </dgm:pt>
    <dgm:pt modelId="{3A20740B-87C2-4027-BDB5-52F32463EFF4}" type="sibTrans" cxnId="{7D80FCCD-925F-45FE-AAC9-ACE90BA3FF39}">
      <dgm:prSet/>
      <dgm:spPr/>
      <dgm:t>
        <a:bodyPr/>
        <a:lstStyle/>
        <a:p>
          <a:endParaRPr lang="en-US"/>
        </a:p>
      </dgm:t>
    </dgm:pt>
    <dgm:pt modelId="{02550EC2-7AB0-43C2-8F1A-9355AFF07E9F}">
      <dgm:prSet phldrT="[Text]"/>
      <dgm:spPr/>
      <dgm:t>
        <a:bodyPr/>
        <a:lstStyle/>
        <a:p>
          <a:r>
            <a:rPr lang="en-US" dirty="0"/>
            <a:t>Order of Importance</a:t>
          </a:r>
        </a:p>
      </dgm:t>
    </dgm:pt>
    <dgm:pt modelId="{6519C480-181D-43BE-8666-ECE544A897EA}" type="parTrans" cxnId="{C9A4BC60-B95C-435D-AF99-9E6877CD5DEE}">
      <dgm:prSet/>
      <dgm:spPr/>
      <dgm:t>
        <a:bodyPr/>
        <a:lstStyle/>
        <a:p>
          <a:endParaRPr lang="en-US"/>
        </a:p>
      </dgm:t>
    </dgm:pt>
    <dgm:pt modelId="{B4BF40FF-CE50-4AE2-8981-FB5A7CBC2C65}" type="sibTrans" cxnId="{C9A4BC60-B95C-435D-AF99-9E6877CD5DEE}">
      <dgm:prSet/>
      <dgm:spPr/>
      <dgm:t>
        <a:bodyPr/>
        <a:lstStyle/>
        <a:p>
          <a:endParaRPr lang="en-US"/>
        </a:p>
      </dgm:t>
    </dgm:pt>
    <dgm:pt modelId="{B4FD1CB4-DB35-4E9C-B760-3BA24C9B4F97}">
      <dgm:prSet phldrT="[Text]"/>
      <dgm:spPr/>
      <dgm:t>
        <a:bodyPr/>
        <a:lstStyle/>
        <a:p>
          <a:r>
            <a:rPr lang="en-US" dirty="0"/>
            <a:t>Spatial</a:t>
          </a:r>
        </a:p>
      </dgm:t>
    </dgm:pt>
    <dgm:pt modelId="{8EC46961-57F2-4004-8100-781A3DF269AC}" type="parTrans" cxnId="{1A25D845-8B64-4300-9815-A2838684D824}">
      <dgm:prSet/>
      <dgm:spPr/>
      <dgm:t>
        <a:bodyPr/>
        <a:lstStyle/>
        <a:p>
          <a:endParaRPr lang="en-US"/>
        </a:p>
      </dgm:t>
    </dgm:pt>
    <dgm:pt modelId="{A6D36092-C6B9-47C0-8682-700F74B480A8}" type="sibTrans" cxnId="{1A25D845-8B64-4300-9815-A2838684D824}">
      <dgm:prSet/>
      <dgm:spPr/>
      <dgm:t>
        <a:bodyPr/>
        <a:lstStyle/>
        <a:p>
          <a:endParaRPr lang="en-US"/>
        </a:p>
      </dgm:t>
    </dgm:pt>
    <dgm:pt modelId="{5C5C7F4A-C323-4778-951C-91D37F2AEDAB}">
      <dgm:prSet phldrT="[Text]"/>
      <dgm:spPr/>
      <dgm:t>
        <a:bodyPr/>
        <a:lstStyle/>
        <a:p>
          <a:r>
            <a:rPr lang="en-US" dirty="0"/>
            <a:t>Topical</a:t>
          </a:r>
        </a:p>
      </dgm:t>
    </dgm:pt>
    <dgm:pt modelId="{FE13C753-4FED-4541-BF2E-083A327AD1BF}" type="parTrans" cxnId="{CD9D1149-EB07-4117-8674-9551405E6C7B}">
      <dgm:prSet/>
      <dgm:spPr/>
      <dgm:t>
        <a:bodyPr/>
        <a:lstStyle/>
        <a:p>
          <a:endParaRPr lang="en-US"/>
        </a:p>
      </dgm:t>
    </dgm:pt>
    <dgm:pt modelId="{72D7A46A-C6AE-43CC-AE0F-5525DEDC81FA}" type="sibTrans" cxnId="{CD9D1149-EB07-4117-8674-9551405E6C7B}">
      <dgm:prSet/>
      <dgm:spPr/>
      <dgm:t>
        <a:bodyPr/>
        <a:lstStyle/>
        <a:p>
          <a:endParaRPr lang="en-US"/>
        </a:p>
      </dgm:t>
    </dgm:pt>
    <dgm:pt modelId="{097F8223-4A1A-4F80-BA6D-AE293591C053}" type="pres">
      <dgm:prSet presAssocID="{D8B3FE84-5A29-4E1E-925F-D536EC638832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8A17C9E1-778F-48EB-8521-4BFCB9764CE6}" type="pres">
      <dgm:prSet presAssocID="{89C22F3C-3CF9-4343-B9A8-5D070C9B4980}" presName="Parent" presStyleLbl="node0" presStyleIdx="0" presStyleCnt="1">
        <dgm:presLayoutVars>
          <dgm:chMax val="6"/>
          <dgm:chPref val="6"/>
        </dgm:presLayoutVars>
      </dgm:prSet>
      <dgm:spPr/>
    </dgm:pt>
    <dgm:pt modelId="{78D0F664-7B02-4656-8E81-AD18838A00D2}" type="pres">
      <dgm:prSet presAssocID="{96651444-7D5F-48D2-987D-7BBD866D6B7B}" presName="Accent1" presStyleCnt="0"/>
      <dgm:spPr/>
    </dgm:pt>
    <dgm:pt modelId="{E7A546E5-8DE6-4BE0-B226-8CD81BECD43F}" type="pres">
      <dgm:prSet presAssocID="{96651444-7D5F-48D2-987D-7BBD866D6B7B}" presName="Accent" presStyleLbl="bgShp" presStyleIdx="0" presStyleCnt="6"/>
      <dgm:spPr/>
    </dgm:pt>
    <dgm:pt modelId="{BC783E71-0B5C-4FA2-9405-7BCA17D63C8A}" type="pres">
      <dgm:prSet presAssocID="{96651444-7D5F-48D2-987D-7BBD866D6B7B}" presName="Child1" presStyleLbl="node1" presStyleIdx="0" presStyleCnt="6">
        <dgm:presLayoutVars>
          <dgm:chMax val="0"/>
          <dgm:chPref val="0"/>
          <dgm:bulletEnabled val="1"/>
        </dgm:presLayoutVars>
      </dgm:prSet>
      <dgm:spPr/>
    </dgm:pt>
    <dgm:pt modelId="{17EAA5AE-C1C6-4DD0-A623-1556BBF56183}" type="pres">
      <dgm:prSet presAssocID="{DD145607-12F7-46BC-8860-B1000C1793F9}" presName="Accent2" presStyleCnt="0"/>
      <dgm:spPr/>
    </dgm:pt>
    <dgm:pt modelId="{8B2D47DD-4F3A-454F-A80F-E1562E99E819}" type="pres">
      <dgm:prSet presAssocID="{DD145607-12F7-46BC-8860-B1000C1793F9}" presName="Accent" presStyleLbl="bgShp" presStyleIdx="1" presStyleCnt="6"/>
      <dgm:spPr/>
    </dgm:pt>
    <dgm:pt modelId="{04315DC8-EBEA-43C0-8E3A-19ADF7A27759}" type="pres">
      <dgm:prSet presAssocID="{DD145607-12F7-46BC-8860-B1000C1793F9}" presName="Child2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1BC9A823-C2AC-4B03-B35F-733B6F015802}" type="pres">
      <dgm:prSet presAssocID="{CEF5DBB2-D7D9-48A6-815D-A43EEEB2ABD6}" presName="Accent3" presStyleCnt="0"/>
      <dgm:spPr/>
    </dgm:pt>
    <dgm:pt modelId="{270AD09E-7275-4759-952A-E1A9BC4482A9}" type="pres">
      <dgm:prSet presAssocID="{CEF5DBB2-D7D9-48A6-815D-A43EEEB2ABD6}" presName="Accent" presStyleLbl="bgShp" presStyleIdx="2" presStyleCnt="6"/>
      <dgm:spPr/>
    </dgm:pt>
    <dgm:pt modelId="{5AB35CBB-CC09-4799-9D98-31247F7E643C}" type="pres">
      <dgm:prSet presAssocID="{CEF5DBB2-D7D9-48A6-815D-A43EEEB2ABD6}" presName="Child3" presStyleLbl="node1" presStyleIdx="2" presStyleCnt="6">
        <dgm:presLayoutVars>
          <dgm:chMax val="0"/>
          <dgm:chPref val="0"/>
          <dgm:bulletEnabled val="1"/>
        </dgm:presLayoutVars>
      </dgm:prSet>
      <dgm:spPr/>
    </dgm:pt>
    <dgm:pt modelId="{9F8F6603-83B0-4EC0-B561-846EEB96C1A2}" type="pres">
      <dgm:prSet presAssocID="{02550EC2-7AB0-43C2-8F1A-9355AFF07E9F}" presName="Accent4" presStyleCnt="0"/>
      <dgm:spPr/>
    </dgm:pt>
    <dgm:pt modelId="{2ABE985D-E338-4DC6-BAC9-9CCED2AF067B}" type="pres">
      <dgm:prSet presAssocID="{02550EC2-7AB0-43C2-8F1A-9355AFF07E9F}" presName="Accent" presStyleLbl="bgShp" presStyleIdx="3" presStyleCnt="6"/>
      <dgm:spPr/>
    </dgm:pt>
    <dgm:pt modelId="{F3290E21-E263-4A01-8FDE-56E0EC84CAF5}" type="pres">
      <dgm:prSet presAssocID="{02550EC2-7AB0-43C2-8F1A-9355AFF07E9F}" presName="Child4" presStyleLbl="node1" presStyleIdx="3" presStyleCnt="6">
        <dgm:presLayoutVars>
          <dgm:chMax val="0"/>
          <dgm:chPref val="0"/>
          <dgm:bulletEnabled val="1"/>
        </dgm:presLayoutVars>
      </dgm:prSet>
      <dgm:spPr/>
    </dgm:pt>
    <dgm:pt modelId="{E7BC0DE7-97A3-413D-8A23-514634D5830B}" type="pres">
      <dgm:prSet presAssocID="{B4FD1CB4-DB35-4E9C-B760-3BA24C9B4F97}" presName="Accent5" presStyleCnt="0"/>
      <dgm:spPr/>
    </dgm:pt>
    <dgm:pt modelId="{559BC46D-54CF-4FAE-8142-9A236182FE5D}" type="pres">
      <dgm:prSet presAssocID="{B4FD1CB4-DB35-4E9C-B760-3BA24C9B4F97}" presName="Accent" presStyleLbl="bgShp" presStyleIdx="4" presStyleCnt="6"/>
      <dgm:spPr/>
    </dgm:pt>
    <dgm:pt modelId="{5C4EC53B-6B45-4A9F-BBF1-E3B289333AC3}" type="pres">
      <dgm:prSet presAssocID="{B4FD1CB4-DB35-4E9C-B760-3BA24C9B4F97}" presName="Child5" presStyleLbl="node1" presStyleIdx="4" presStyleCnt="6">
        <dgm:presLayoutVars>
          <dgm:chMax val="0"/>
          <dgm:chPref val="0"/>
          <dgm:bulletEnabled val="1"/>
        </dgm:presLayoutVars>
      </dgm:prSet>
      <dgm:spPr/>
    </dgm:pt>
    <dgm:pt modelId="{3F79D5E2-FFFE-4E84-92EB-89E9465CEE8D}" type="pres">
      <dgm:prSet presAssocID="{5C5C7F4A-C323-4778-951C-91D37F2AEDAB}" presName="Accent6" presStyleCnt="0"/>
      <dgm:spPr/>
    </dgm:pt>
    <dgm:pt modelId="{C1CE836C-5EE8-43BD-BA96-DD57984D7690}" type="pres">
      <dgm:prSet presAssocID="{5C5C7F4A-C323-4778-951C-91D37F2AEDAB}" presName="Accent" presStyleLbl="bgShp" presStyleIdx="5" presStyleCnt="6"/>
      <dgm:spPr/>
    </dgm:pt>
    <dgm:pt modelId="{27ACEC80-B612-4218-9DA8-8826B0FB90AF}" type="pres">
      <dgm:prSet presAssocID="{5C5C7F4A-C323-4778-951C-91D37F2AEDAB}" presName="Child6" presStyleLbl="node1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61A73A3C-58F6-4D69-BF23-2C8488803D6E}" type="presOf" srcId="{DD145607-12F7-46BC-8860-B1000C1793F9}" destId="{04315DC8-EBEA-43C0-8E3A-19ADF7A27759}" srcOrd="0" destOrd="0" presId="urn:microsoft.com/office/officeart/2011/layout/HexagonRadial"/>
    <dgm:cxn modelId="{71B4543E-6C36-4B05-99F4-FE31C2CF1EA5}" type="presOf" srcId="{D8B3FE84-5A29-4E1E-925F-D536EC638832}" destId="{097F8223-4A1A-4F80-BA6D-AE293591C053}" srcOrd="0" destOrd="0" presId="urn:microsoft.com/office/officeart/2011/layout/HexagonRadial"/>
    <dgm:cxn modelId="{C9A4BC60-B95C-435D-AF99-9E6877CD5DEE}" srcId="{89C22F3C-3CF9-4343-B9A8-5D070C9B4980}" destId="{02550EC2-7AB0-43C2-8F1A-9355AFF07E9F}" srcOrd="3" destOrd="0" parTransId="{6519C480-181D-43BE-8666-ECE544A897EA}" sibTransId="{B4BF40FF-CE50-4AE2-8981-FB5A7CBC2C65}"/>
    <dgm:cxn modelId="{1A25D845-8B64-4300-9815-A2838684D824}" srcId="{89C22F3C-3CF9-4343-B9A8-5D070C9B4980}" destId="{B4FD1CB4-DB35-4E9C-B760-3BA24C9B4F97}" srcOrd="4" destOrd="0" parTransId="{8EC46961-57F2-4004-8100-781A3DF269AC}" sibTransId="{A6D36092-C6B9-47C0-8682-700F74B480A8}"/>
    <dgm:cxn modelId="{CD9D1149-EB07-4117-8674-9551405E6C7B}" srcId="{89C22F3C-3CF9-4343-B9A8-5D070C9B4980}" destId="{5C5C7F4A-C323-4778-951C-91D37F2AEDAB}" srcOrd="5" destOrd="0" parTransId="{FE13C753-4FED-4541-BF2E-083A327AD1BF}" sibTransId="{72D7A46A-C6AE-43CC-AE0F-5525DEDC81FA}"/>
    <dgm:cxn modelId="{4902DA4C-7E56-4AEE-B4CC-7C4D133AF645}" type="presOf" srcId="{B4FD1CB4-DB35-4E9C-B760-3BA24C9B4F97}" destId="{5C4EC53B-6B45-4A9F-BBF1-E3B289333AC3}" srcOrd="0" destOrd="0" presId="urn:microsoft.com/office/officeart/2011/layout/HexagonRadial"/>
    <dgm:cxn modelId="{D2DF0075-ED98-4266-A240-6D9B60392EC2}" type="presOf" srcId="{02550EC2-7AB0-43C2-8F1A-9355AFF07E9F}" destId="{F3290E21-E263-4A01-8FDE-56E0EC84CAF5}" srcOrd="0" destOrd="0" presId="urn:microsoft.com/office/officeart/2011/layout/HexagonRadial"/>
    <dgm:cxn modelId="{E2F5B459-83CB-4F84-8B70-048E74E0E779}" srcId="{D8B3FE84-5A29-4E1E-925F-D536EC638832}" destId="{89C22F3C-3CF9-4343-B9A8-5D070C9B4980}" srcOrd="0" destOrd="0" parTransId="{50F317BF-CC9B-449F-8C56-1B7298EE13A4}" sibTransId="{8ADFDD4D-31D9-48CE-94C3-9C6EE47F908A}"/>
    <dgm:cxn modelId="{60CC5E81-CD72-44D3-B422-D6C5695B5743}" type="presOf" srcId="{89C22F3C-3CF9-4343-B9A8-5D070C9B4980}" destId="{8A17C9E1-778F-48EB-8521-4BFCB9764CE6}" srcOrd="0" destOrd="0" presId="urn:microsoft.com/office/officeart/2011/layout/HexagonRadial"/>
    <dgm:cxn modelId="{7A9A7CB4-45D6-4F47-8CE9-522A80CE05FA}" type="presOf" srcId="{96651444-7D5F-48D2-987D-7BBD866D6B7B}" destId="{BC783E71-0B5C-4FA2-9405-7BCA17D63C8A}" srcOrd="0" destOrd="0" presId="urn:microsoft.com/office/officeart/2011/layout/HexagonRadial"/>
    <dgm:cxn modelId="{27FBBFC4-49D1-4B00-8447-8814A03357F8}" type="presOf" srcId="{CEF5DBB2-D7D9-48A6-815D-A43EEEB2ABD6}" destId="{5AB35CBB-CC09-4799-9D98-31247F7E643C}" srcOrd="0" destOrd="0" presId="urn:microsoft.com/office/officeart/2011/layout/HexagonRadial"/>
    <dgm:cxn modelId="{3D6C0DCD-18EF-4325-9A38-0E9D20310C02}" type="presOf" srcId="{5C5C7F4A-C323-4778-951C-91D37F2AEDAB}" destId="{27ACEC80-B612-4218-9DA8-8826B0FB90AF}" srcOrd="0" destOrd="0" presId="urn:microsoft.com/office/officeart/2011/layout/HexagonRadial"/>
    <dgm:cxn modelId="{7D80FCCD-925F-45FE-AAC9-ACE90BA3FF39}" srcId="{89C22F3C-3CF9-4343-B9A8-5D070C9B4980}" destId="{CEF5DBB2-D7D9-48A6-815D-A43EEEB2ABD6}" srcOrd="2" destOrd="0" parTransId="{4BE293BC-6C5E-455A-8416-945D4C830CA6}" sibTransId="{3A20740B-87C2-4027-BDB5-52F32463EFF4}"/>
    <dgm:cxn modelId="{7F2F80D0-1BCA-45EE-8BDD-7609D63C0A18}" srcId="{89C22F3C-3CF9-4343-B9A8-5D070C9B4980}" destId="{96651444-7D5F-48D2-987D-7BBD866D6B7B}" srcOrd="0" destOrd="0" parTransId="{010F9FDE-2F4F-4956-8F11-AC273C01B6A6}" sibTransId="{E38A897A-39E8-4F5A-8961-193BDEB6832C}"/>
    <dgm:cxn modelId="{B33748DB-BC57-4A2E-950A-1182094B3A0A}" srcId="{89C22F3C-3CF9-4343-B9A8-5D070C9B4980}" destId="{DD145607-12F7-46BC-8860-B1000C1793F9}" srcOrd="1" destOrd="0" parTransId="{0D531BF0-E117-4F15-A74D-17786E9AA38C}" sibTransId="{27C04D8A-5C92-4CC5-9948-9F68E48A662F}"/>
    <dgm:cxn modelId="{3760CB6B-8175-4507-88E5-6EA6B65C6A9E}" type="presParOf" srcId="{097F8223-4A1A-4F80-BA6D-AE293591C053}" destId="{8A17C9E1-778F-48EB-8521-4BFCB9764CE6}" srcOrd="0" destOrd="0" presId="urn:microsoft.com/office/officeart/2011/layout/HexagonRadial"/>
    <dgm:cxn modelId="{03831268-CACB-4AD6-941A-C89E6964DB5F}" type="presParOf" srcId="{097F8223-4A1A-4F80-BA6D-AE293591C053}" destId="{78D0F664-7B02-4656-8E81-AD18838A00D2}" srcOrd="1" destOrd="0" presId="urn:microsoft.com/office/officeart/2011/layout/HexagonRadial"/>
    <dgm:cxn modelId="{58DF14B6-2611-4363-9606-0F78DF3752F6}" type="presParOf" srcId="{78D0F664-7B02-4656-8E81-AD18838A00D2}" destId="{E7A546E5-8DE6-4BE0-B226-8CD81BECD43F}" srcOrd="0" destOrd="0" presId="urn:microsoft.com/office/officeart/2011/layout/HexagonRadial"/>
    <dgm:cxn modelId="{EA9CCA47-8197-459D-86ED-DD0E57D33220}" type="presParOf" srcId="{097F8223-4A1A-4F80-BA6D-AE293591C053}" destId="{BC783E71-0B5C-4FA2-9405-7BCA17D63C8A}" srcOrd="2" destOrd="0" presId="urn:microsoft.com/office/officeart/2011/layout/HexagonRadial"/>
    <dgm:cxn modelId="{82F0EEFA-C3EF-4BDC-A1BF-B42D68D24F43}" type="presParOf" srcId="{097F8223-4A1A-4F80-BA6D-AE293591C053}" destId="{17EAA5AE-C1C6-4DD0-A623-1556BBF56183}" srcOrd="3" destOrd="0" presId="urn:microsoft.com/office/officeart/2011/layout/HexagonRadial"/>
    <dgm:cxn modelId="{217EE42A-46E4-4212-A25B-2BB87CEEF082}" type="presParOf" srcId="{17EAA5AE-C1C6-4DD0-A623-1556BBF56183}" destId="{8B2D47DD-4F3A-454F-A80F-E1562E99E819}" srcOrd="0" destOrd="0" presId="urn:microsoft.com/office/officeart/2011/layout/HexagonRadial"/>
    <dgm:cxn modelId="{920924F6-D23E-4F1A-B81C-B1A4D3020B37}" type="presParOf" srcId="{097F8223-4A1A-4F80-BA6D-AE293591C053}" destId="{04315DC8-EBEA-43C0-8E3A-19ADF7A27759}" srcOrd="4" destOrd="0" presId="urn:microsoft.com/office/officeart/2011/layout/HexagonRadial"/>
    <dgm:cxn modelId="{88E890BC-FBE3-456C-88C2-43D4C32BC217}" type="presParOf" srcId="{097F8223-4A1A-4F80-BA6D-AE293591C053}" destId="{1BC9A823-C2AC-4B03-B35F-733B6F015802}" srcOrd="5" destOrd="0" presId="urn:microsoft.com/office/officeart/2011/layout/HexagonRadial"/>
    <dgm:cxn modelId="{22FC852B-F1D4-4978-9667-A8A225D73D49}" type="presParOf" srcId="{1BC9A823-C2AC-4B03-B35F-733B6F015802}" destId="{270AD09E-7275-4759-952A-E1A9BC4482A9}" srcOrd="0" destOrd="0" presId="urn:microsoft.com/office/officeart/2011/layout/HexagonRadial"/>
    <dgm:cxn modelId="{2C3C80AE-5DD0-4F37-8390-6F9F2B19607A}" type="presParOf" srcId="{097F8223-4A1A-4F80-BA6D-AE293591C053}" destId="{5AB35CBB-CC09-4799-9D98-31247F7E643C}" srcOrd="6" destOrd="0" presId="urn:microsoft.com/office/officeart/2011/layout/HexagonRadial"/>
    <dgm:cxn modelId="{EBE7B3AF-74E4-425C-A75E-EC52F6FFB2FF}" type="presParOf" srcId="{097F8223-4A1A-4F80-BA6D-AE293591C053}" destId="{9F8F6603-83B0-4EC0-B561-846EEB96C1A2}" srcOrd="7" destOrd="0" presId="urn:microsoft.com/office/officeart/2011/layout/HexagonRadial"/>
    <dgm:cxn modelId="{0DB13A6C-98DF-4BE0-BDDD-8886453C3A6D}" type="presParOf" srcId="{9F8F6603-83B0-4EC0-B561-846EEB96C1A2}" destId="{2ABE985D-E338-4DC6-BAC9-9CCED2AF067B}" srcOrd="0" destOrd="0" presId="urn:microsoft.com/office/officeart/2011/layout/HexagonRadial"/>
    <dgm:cxn modelId="{BA40E7B7-CEEF-4270-BE1B-DCD0CE4080A1}" type="presParOf" srcId="{097F8223-4A1A-4F80-BA6D-AE293591C053}" destId="{F3290E21-E263-4A01-8FDE-56E0EC84CAF5}" srcOrd="8" destOrd="0" presId="urn:microsoft.com/office/officeart/2011/layout/HexagonRadial"/>
    <dgm:cxn modelId="{AB9C6A58-7BCB-4CC7-9740-9DB787DB79E2}" type="presParOf" srcId="{097F8223-4A1A-4F80-BA6D-AE293591C053}" destId="{E7BC0DE7-97A3-413D-8A23-514634D5830B}" srcOrd="9" destOrd="0" presId="urn:microsoft.com/office/officeart/2011/layout/HexagonRadial"/>
    <dgm:cxn modelId="{59F01359-5BC8-46D6-8FCC-FA6F012829D4}" type="presParOf" srcId="{E7BC0DE7-97A3-413D-8A23-514634D5830B}" destId="{559BC46D-54CF-4FAE-8142-9A236182FE5D}" srcOrd="0" destOrd="0" presId="urn:microsoft.com/office/officeart/2011/layout/HexagonRadial"/>
    <dgm:cxn modelId="{5634B7C3-6247-437A-87F2-02B935AAA93A}" type="presParOf" srcId="{097F8223-4A1A-4F80-BA6D-AE293591C053}" destId="{5C4EC53B-6B45-4A9F-BBF1-E3B289333AC3}" srcOrd="10" destOrd="0" presId="urn:microsoft.com/office/officeart/2011/layout/HexagonRadial"/>
    <dgm:cxn modelId="{E0241319-7373-483E-A266-7F58E6E87ACB}" type="presParOf" srcId="{097F8223-4A1A-4F80-BA6D-AE293591C053}" destId="{3F79D5E2-FFFE-4E84-92EB-89E9465CEE8D}" srcOrd="11" destOrd="0" presId="urn:microsoft.com/office/officeart/2011/layout/HexagonRadial"/>
    <dgm:cxn modelId="{201357E1-CB03-4BAF-8E67-38870F976DEC}" type="presParOf" srcId="{3F79D5E2-FFFE-4E84-92EB-89E9465CEE8D}" destId="{C1CE836C-5EE8-43BD-BA96-DD57984D7690}" srcOrd="0" destOrd="0" presId="urn:microsoft.com/office/officeart/2011/layout/HexagonRadial"/>
    <dgm:cxn modelId="{39448259-A93F-429B-A119-74D3A2EDCA27}" type="presParOf" srcId="{097F8223-4A1A-4F80-BA6D-AE293591C053}" destId="{27ACEC80-B612-4218-9DA8-8826B0FB90AF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721575E-CA12-4CE3-A3D4-8A4B18D46965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04F0E4B-FDC9-404B-90C5-0F5F0D6F47AD}">
      <dgm:prSet phldrT="[Text]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I. Heading</a:t>
          </a:r>
        </a:p>
      </dgm:t>
    </dgm:pt>
    <dgm:pt modelId="{F7435D32-57EF-4215-B16E-C1EE0A462395}" type="parTrans" cxnId="{C6800278-A043-40CF-A9B2-E064B14D1FD3}">
      <dgm:prSet/>
      <dgm:spPr/>
      <dgm:t>
        <a:bodyPr/>
        <a:lstStyle/>
        <a:p>
          <a:endParaRPr lang="en-US"/>
        </a:p>
      </dgm:t>
    </dgm:pt>
    <dgm:pt modelId="{B5F47824-6A3C-45F2-98A7-47C850C01B74}" type="sibTrans" cxnId="{C6800278-A043-40CF-A9B2-E064B14D1FD3}">
      <dgm:prSet/>
      <dgm:spPr/>
      <dgm:t>
        <a:bodyPr/>
        <a:lstStyle/>
        <a:p>
          <a:endParaRPr lang="en-US"/>
        </a:p>
      </dgm:t>
    </dgm:pt>
    <dgm:pt modelId="{A8C61A7A-3719-410E-BF87-A9DBB63D6CFB}">
      <dgm:prSet phldrT="[Text]"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en-US" sz="4200" dirty="0">
              <a:solidFill>
                <a:schemeClr val="tx1"/>
              </a:solidFill>
            </a:rPr>
            <a:t>A. Subheading</a:t>
          </a:r>
        </a:p>
      </dgm:t>
    </dgm:pt>
    <dgm:pt modelId="{D8E09ABA-0FD2-4843-BD18-1D16D8B863E2}" type="parTrans" cxnId="{9EE64DE2-64B7-473C-9187-43E118BB696D}">
      <dgm:prSet/>
      <dgm:spPr/>
      <dgm:t>
        <a:bodyPr/>
        <a:lstStyle/>
        <a:p>
          <a:endParaRPr lang="en-US"/>
        </a:p>
      </dgm:t>
    </dgm:pt>
    <dgm:pt modelId="{B83BEEF1-07A4-46E9-B03F-0AE0C04C8CF6}" type="sibTrans" cxnId="{9EE64DE2-64B7-473C-9187-43E118BB696D}">
      <dgm:prSet/>
      <dgm:spPr/>
      <dgm:t>
        <a:bodyPr/>
        <a:lstStyle/>
        <a:p>
          <a:endParaRPr lang="en-US"/>
        </a:p>
      </dgm:t>
    </dgm:pt>
    <dgm:pt modelId="{3F9A4630-3B89-45F9-8B0E-82A5BEBB64A5}">
      <dgm:prSet phldrT="[Text]"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en-US" sz="4200" dirty="0">
              <a:solidFill>
                <a:schemeClr val="tx1"/>
              </a:solidFill>
            </a:rPr>
            <a:t>1. Minor Sub-Point</a:t>
          </a:r>
        </a:p>
      </dgm:t>
    </dgm:pt>
    <dgm:pt modelId="{E3F8AC8F-930C-4A00-97A8-8C890923C185}" type="parTrans" cxnId="{AEF74723-D243-43C1-B9EA-1283E558C27F}">
      <dgm:prSet/>
      <dgm:spPr/>
      <dgm:t>
        <a:bodyPr/>
        <a:lstStyle/>
        <a:p>
          <a:endParaRPr lang="en-US"/>
        </a:p>
      </dgm:t>
    </dgm:pt>
    <dgm:pt modelId="{0F5390BD-5670-461B-83E8-10B87DA56062}" type="sibTrans" cxnId="{AEF74723-D243-43C1-B9EA-1283E558C27F}">
      <dgm:prSet/>
      <dgm:spPr/>
      <dgm:t>
        <a:bodyPr/>
        <a:lstStyle/>
        <a:p>
          <a:endParaRPr lang="en-US"/>
        </a:p>
      </dgm:t>
    </dgm:pt>
    <dgm:pt modelId="{4164F020-BF4E-476D-97C0-E373764DC2CC}" type="pres">
      <dgm:prSet presAssocID="{8721575E-CA12-4CE3-A3D4-8A4B18D46965}" presName="outerComposite" presStyleCnt="0">
        <dgm:presLayoutVars>
          <dgm:chMax val="5"/>
          <dgm:dir/>
          <dgm:resizeHandles val="exact"/>
        </dgm:presLayoutVars>
      </dgm:prSet>
      <dgm:spPr/>
    </dgm:pt>
    <dgm:pt modelId="{D37C8C3C-C4FA-4A07-A091-6CADF31B138B}" type="pres">
      <dgm:prSet presAssocID="{8721575E-CA12-4CE3-A3D4-8A4B18D46965}" presName="dummyMaxCanvas" presStyleCnt="0">
        <dgm:presLayoutVars/>
      </dgm:prSet>
      <dgm:spPr/>
    </dgm:pt>
    <dgm:pt modelId="{099D46AC-02DC-4706-A487-751FDD6D6FE6}" type="pres">
      <dgm:prSet presAssocID="{8721575E-CA12-4CE3-A3D4-8A4B18D46965}" presName="ThreeNodes_1" presStyleLbl="node1" presStyleIdx="0" presStyleCnt="3">
        <dgm:presLayoutVars>
          <dgm:bulletEnabled val="1"/>
        </dgm:presLayoutVars>
      </dgm:prSet>
      <dgm:spPr/>
    </dgm:pt>
    <dgm:pt modelId="{90998769-71DD-4F00-B260-CF90A02524C2}" type="pres">
      <dgm:prSet presAssocID="{8721575E-CA12-4CE3-A3D4-8A4B18D46965}" presName="ThreeNodes_2" presStyleLbl="node1" presStyleIdx="1" presStyleCnt="3">
        <dgm:presLayoutVars>
          <dgm:bulletEnabled val="1"/>
        </dgm:presLayoutVars>
      </dgm:prSet>
      <dgm:spPr/>
    </dgm:pt>
    <dgm:pt modelId="{8388E916-3D15-44ED-BF31-CF856A3A77D6}" type="pres">
      <dgm:prSet presAssocID="{8721575E-CA12-4CE3-A3D4-8A4B18D46965}" presName="ThreeNodes_3" presStyleLbl="node1" presStyleIdx="2" presStyleCnt="3">
        <dgm:presLayoutVars>
          <dgm:bulletEnabled val="1"/>
        </dgm:presLayoutVars>
      </dgm:prSet>
      <dgm:spPr/>
    </dgm:pt>
    <dgm:pt modelId="{1673182C-47F9-46A1-B6C1-508657998185}" type="pres">
      <dgm:prSet presAssocID="{8721575E-CA12-4CE3-A3D4-8A4B18D46965}" presName="ThreeConn_1-2" presStyleLbl="fgAccFollowNode1" presStyleIdx="0" presStyleCnt="2">
        <dgm:presLayoutVars>
          <dgm:bulletEnabled val="1"/>
        </dgm:presLayoutVars>
      </dgm:prSet>
      <dgm:spPr/>
    </dgm:pt>
    <dgm:pt modelId="{D0A102E9-3C28-4FF9-8AB5-273A1568B22C}" type="pres">
      <dgm:prSet presAssocID="{8721575E-CA12-4CE3-A3D4-8A4B18D46965}" presName="ThreeConn_2-3" presStyleLbl="fgAccFollowNode1" presStyleIdx="1" presStyleCnt="2">
        <dgm:presLayoutVars>
          <dgm:bulletEnabled val="1"/>
        </dgm:presLayoutVars>
      </dgm:prSet>
      <dgm:spPr/>
    </dgm:pt>
    <dgm:pt modelId="{78313392-DC04-4712-A9DB-20CE841452F3}" type="pres">
      <dgm:prSet presAssocID="{8721575E-CA12-4CE3-A3D4-8A4B18D46965}" presName="ThreeNodes_1_text" presStyleLbl="node1" presStyleIdx="2" presStyleCnt="3">
        <dgm:presLayoutVars>
          <dgm:bulletEnabled val="1"/>
        </dgm:presLayoutVars>
      </dgm:prSet>
      <dgm:spPr/>
    </dgm:pt>
    <dgm:pt modelId="{F9C5F744-2264-4F2A-A66C-8C9A89682D92}" type="pres">
      <dgm:prSet presAssocID="{8721575E-CA12-4CE3-A3D4-8A4B18D46965}" presName="ThreeNodes_2_text" presStyleLbl="node1" presStyleIdx="2" presStyleCnt="3">
        <dgm:presLayoutVars>
          <dgm:bulletEnabled val="1"/>
        </dgm:presLayoutVars>
      </dgm:prSet>
      <dgm:spPr/>
    </dgm:pt>
    <dgm:pt modelId="{7F32EF02-CEC4-4F1C-B172-0CCB60B0CE6D}" type="pres">
      <dgm:prSet presAssocID="{8721575E-CA12-4CE3-A3D4-8A4B18D46965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AEF74723-D243-43C1-B9EA-1283E558C27F}" srcId="{8721575E-CA12-4CE3-A3D4-8A4B18D46965}" destId="{3F9A4630-3B89-45F9-8B0E-82A5BEBB64A5}" srcOrd="2" destOrd="0" parTransId="{E3F8AC8F-930C-4A00-97A8-8C890923C185}" sibTransId="{0F5390BD-5670-461B-83E8-10B87DA56062}"/>
    <dgm:cxn modelId="{33DB2D76-C603-4B93-BBC7-8343B8AF32DE}" type="presOf" srcId="{B83BEEF1-07A4-46E9-B03F-0AE0C04C8CF6}" destId="{D0A102E9-3C28-4FF9-8AB5-273A1568B22C}" srcOrd="0" destOrd="0" presId="urn:microsoft.com/office/officeart/2005/8/layout/vProcess5"/>
    <dgm:cxn modelId="{C6800278-A043-40CF-A9B2-E064B14D1FD3}" srcId="{8721575E-CA12-4CE3-A3D4-8A4B18D46965}" destId="{704F0E4B-FDC9-404B-90C5-0F5F0D6F47AD}" srcOrd="0" destOrd="0" parTransId="{F7435D32-57EF-4215-B16E-C1EE0A462395}" sibTransId="{B5F47824-6A3C-45F2-98A7-47C850C01B74}"/>
    <dgm:cxn modelId="{62F7BBA9-D339-483E-87A1-EC00A4E9CFCB}" type="presOf" srcId="{8721575E-CA12-4CE3-A3D4-8A4B18D46965}" destId="{4164F020-BF4E-476D-97C0-E373764DC2CC}" srcOrd="0" destOrd="0" presId="urn:microsoft.com/office/officeart/2005/8/layout/vProcess5"/>
    <dgm:cxn modelId="{35C3DCAC-DE7E-43AE-AA60-1D904EF7D3EF}" type="presOf" srcId="{704F0E4B-FDC9-404B-90C5-0F5F0D6F47AD}" destId="{099D46AC-02DC-4706-A487-751FDD6D6FE6}" srcOrd="0" destOrd="0" presId="urn:microsoft.com/office/officeart/2005/8/layout/vProcess5"/>
    <dgm:cxn modelId="{AD1FFDC2-CC77-4465-AC8C-3ABCBB727823}" type="presOf" srcId="{3F9A4630-3B89-45F9-8B0E-82A5BEBB64A5}" destId="{7F32EF02-CEC4-4F1C-B172-0CCB60B0CE6D}" srcOrd="1" destOrd="0" presId="urn:microsoft.com/office/officeart/2005/8/layout/vProcess5"/>
    <dgm:cxn modelId="{9EE64DE2-64B7-473C-9187-43E118BB696D}" srcId="{8721575E-CA12-4CE3-A3D4-8A4B18D46965}" destId="{A8C61A7A-3719-410E-BF87-A9DBB63D6CFB}" srcOrd="1" destOrd="0" parTransId="{D8E09ABA-0FD2-4843-BD18-1D16D8B863E2}" sibTransId="{B83BEEF1-07A4-46E9-B03F-0AE0C04C8CF6}"/>
    <dgm:cxn modelId="{790532E6-A933-4DD0-AB68-76A5960C7372}" type="presOf" srcId="{704F0E4B-FDC9-404B-90C5-0F5F0D6F47AD}" destId="{78313392-DC04-4712-A9DB-20CE841452F3}" srcOrd="1" destOrd="0" presId="urn:microsoft.com/office/officeart/2005/8/layout/vProcess5"/>
    <dgm:cxn modelId="{B2A5B0E7-1C76-4C21-A094-BF8BE8D41464}" type="presOf" srcId="{A8C61A7A-3719-410E-BF87-A9DBB63D6CFB}" destId="{F9C5F744-2264-4F2A-A66C-8C9A89682D92}" srcOrd="1" destOrd="0" presId="urn:microsoft.com/office/officeart/2005/8/layout/vProcess5"/>
    <dgm:cxn modelId="{A04F96EF-2199-4EA5-ADA6-D1F50498E1CC}" type="presOf" srcId="{B5F47824-6A3C-45F2-98A7-47C850C01B74}" destId="{1673182C-47F9-46A1-B6C1-508657998185}" srcOrd="0" destOrd="0" presId="urn:microsoft.com/office/officeart/2005/8/layout/vProcess5"/>
    <dgm:cxn modelId="{C8CE40F3-0994-43F6-AF03-4E7BB1CC6433}" type="presOf" srcId="{A8C61A7A-3719-410E-BF87-A9DBB63D6CFB}" destId="{90998769-71DD-4F00-B260-CF90A02524C2}" srcOrd="0" destOrd="0" presId="urn:microsoft.com/office/officeart/2005/8/layout/vProcess5"/>
    <dgm:cxn modelId="{2FB4D6F4-5D0E-4293-9BD1-471D2EA17036}" type="presOf" srcId="{3F9A4630-3B89-45F9-8B0E-82A5BEBB64A5}" destId="{8388E916-3D15-44ED-BF31-CF856A3A77D6}" srcOrd="0" destOrd="0" presId="urn:microsoft.com/office/officeart/2005/8/layout/vProcess5"/>
    <dgm:cxn modelId="{36C3C002-60CE-42DA-BF14-848C26654BF2}" type="presParOf" srcId="{4164F020-BF4E-476D-97C0-E373764DC2CC}" destId="{D37C8C3C-C4FA-4A07-A091-6CADF31B138B}" srcOrd="0" destOrd="0" presId="urn:microsoft.com/office/officeart/2005/8/layout/vProcess5"/>
    <dgm:cxn modelId="{94A03104-4458-43F6-B2E6-6F8F80102866}" type="presParOf" srcId="{4164F020-BF4E-476D-97C0-E373764DC2CC}" destId="{099D46AC-02DC-4706-A487-751FDD6D6FE6}" srcOrd="1" destOrd="0" presId="urn:microsoft.com/office/officeart/2005/8/layout/vProcess5"/>
    <dgm:cxn modelId="{3F779220-0BF2-4FF6-957D-34D41EFF73C1}" type="presParOf" srcId="{4164F020-BF4E-476D-97C0-E373764DC2CC}" destId="{90998769-71DD-4F00-B260-CF90A02524C2}" srcOrd="2" destOrd="0" presId="urn:microsoft.com/office/officeart/2005/8/layout/vProcess5"/>
    <dgm:cxn modelId="{9E9A43F2-3499-4BFE-B615-9D9FC70190C9}" type="presParOf" srcId="{4164F020-BF4E-476D-97C0-E373764DC2CC}" destId="{8388E916-3D15-44ED-BF31-CF856A3A77D6}" srcOrd="3" destOrd="0" presId="urn:microsoft.com/office/officeart/2005/8/layout/vProcess5"/>
    <dgm:cxn modelId="{744913CB-6F01-41BD-949B-D9C440343467}" type="presParOf" srcId="{4164F020-BF4E-476D-97C0-E373764DC2CC}" destId="{1673182C-47F9-46A1-B6C1-508657998185}" srcOrd="4" destOrd="0" presId="urn:microsoft.com/office/officeart/2005/8/layout/vProcess5"/>
    <dgm:cxn modelId="{C60EC0B8-D7D6-4E38-8266-B52BD8271E1F}" type="presParOf" srcId="{4164F020-BF4E-476D-97C0-E373764DC2CC}" destId="{D0A102E9-3C28-4FF9-8AB5-273A1568B22C}" srcOrd="5" destOrd="0" presId="urn:microsoft.com/office/officeart/2005/8/layout/vProcess5"/>
    <dgm:cxn modelId="{C250B75C-607F-4CD1-90FA-D1BD865ACDAF}" type="presParOf" srcId="{4164F020-BF4E-476D-97C0-E373764DC2CC}" destId="{78313392-DC04-4712-A9DB-20CE841452F3}" srcOrd="6" destOrd="0" presId="urn:microsoft.com/office/officeart/2005/8/layout/vProcess5"/>
    <dgm:cxn modelId="{21CAD542-B69A-466D-B177-0FB5EB4F92A7}" type="presParOf" srcId="{4164F020-BF4E-476D-97C0-E373764DC2CC}" destId="{F9C5F744-2264-4F2A-A66C-8C9A89682D92}" srcOrd="7" destOrd="0" presId="urn:microsoft.com/office/officeart/2005/8/layout/vProcess5"/>
    <dgm:cxn modelId="{2121EE82-52B4-4916-9476-DA860424CF12}" type="presParOf" srcId="{4164F020-BF4E-476D-97C0-E373764DC2CC}" destId="{7F32EF02-CEC4-4F1C-B172-0CCB60B0CE6D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32C1A53-7255-4C9E-B65B-605131DF0E2D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C83F2A1-17D5-4AA5-AE9B-BD61E88E9406}">
      <dgm:prSet phldrT="[Text]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Long essay</a:t>
          </a:r>
        </a:p>
      </dgm:t>
    </dgm:pt>
    <dgm:pt modelId="{6847064C-3BEC-49B7-A9AD-1F25C151F12E}" type="parTrans" cxnId="{0505F8C4-8069-42DC-A4F7-E95EAB1F3CC7}">
      <dgm:prSet/>
      <dgm:spPr/>
      <dgm:t>
        <a:bodyPr/>
        <a:lstStyle/>
        <a:p>
          <a:endParaRPr lang="en-US"/>
        </a:p>
      </dgm:t>
    </dgm:pt>
    <dgm:pt modelId="{5A224507-E9D9-4606-9587-EB9DD7058230}" type="sibTrans" cxnId="{0505F8C4-8069-42DC-A4F7-E95EAB1F3CC7}">
      <dgm:prSet/>
      <dgm:spPr/>
      <dgm:t>
        <a:bodyPr/>
        <a:lstStyle/>
        <a:p>
          <a:endParaRPr lang="en-US"/>
        </a:p>
      </dgm:t>
    </dgm:pt>
    <dgm:pt modelId="{0ACB2DA6-9A45-4E56-9D7D-AE119E73D914}">
      <dgm:prSet phldrT="[Text]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Research paper</a:t>
          </a:r>
        </a:p>
      </dgm:t>
    </dgm:pt>
    <dgm:pt modelId="{E98D4B65-61DD-417A-B654-9EAE4376101E}" type="sibTrans" cxnId="{10841FEB-4D6D-4100-8026-9AF32DE681AF}">
      <dgm:prSet/>
      <dgm:spPr/>
      <dgm:t>
        <a:bodyPr/>
        <a:lstStyle/>
        <a:p>
          <a:endParaRPr lang="en-US"/>
        </a:p>
      </dgm:t>
    </dgm:pt>
    <dgm:pt modelId="{66F120A1-9862-45FB-9A2E-7488F4C5D69C}" type="parTrans" cxnId="{10841FEB-4D6D-4100-8026-9AF32DE681AF}">
      <dgm:prSet/>
      <dgm:spPr/>
      <dgm:t>
        <a:bodyPr/>
        <a:lstStyle/>
        <a:p>
          <a:endParaRPr lang="en-US"/>
        </a:p>
      </dgm:t>
    </dgm:pt>
    <dgm:pt modelId="{C3272D68-41F9-4DF1-83F5-A59C83AAE27B}" type="pres">
      <dgm:prSet presAssocID="{332C1A53-7255-4C9E-B65B-605131DF0E2D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1259E5F8-637B-4546-9273-26EAFE4B757F}" type="pres">
      <dgm:prSet presAssocID="{332C1A53-7255-4C9E-B65B-605131DF0E2D}" presName="cycle" presStyleCnt="0"/>
      <dgm:spPr/>
    </dgm:pt>
    <dgm:pt modelId="{D54D440C-7C88-4912-A5D8-7762147FDFFA}" type="pres">
      <dgm:prSet presAssocID="{332C1A53-7255-4C9E-B65B-605131DF0E2D}" presName="centerShape" presStyleCnt="0"/>
      <dgm:spPr/>
    </dgm:pt>
    <dgm:pt modelId="{C00C97F3-A099-4D4B-82C3-A8464A152D9C}" type="pres">
      <dgm:prSet presAssocID="{332C1A53-7255-4C9E-B65B-605131DF0E2D}" presName="connSite" presStyleLbl="node1" presStyleIdx="0" presStyleCnt="3"/>
      <dgm:spPr/>
    </dgm:pt>
    <dgm:pt modelId="{ABBC9C99-2FF0-4AA9-8A9A-4B7DA646D003}" type="pres">
      <dgm:prSet presAssocID="{332C1A53-7255-4C9E-B65B-605131DF0E2D}" presName="visible" presStyleLbl="node1" presStyleIdx="0" presStyleCnt="3"/>
      <dgm:spPr>
        <a:solidFill>
          <a:schemeClr val="accent3">
            <a:lumMod val="20000"/>
            <a:lumOff val="80000"/>
          </a:schemeClr>
        </a:solidFill>
      </dgm:spPr>
    </dgm:pt>
    <dgm:pt modelId="{0418E0D4-A846-4D89-A828-8F837E275DE6}" type="pres">
      <dgm:prSet presAssocID="{6847064C-3BEC-49B7-A9AD-1F25C151F12E}" presName="Name25" presStyleLbl="parChTrans1D1" presStyleIdx="0" presStyleCnt="2"/>
      <dgm:spPr/>
    </dgm:pt>
    <dgm:pt modelId="{234E8BA3-4AEA-4DD9-B312-633A3565F442}" type="pres">
      <dgm:prSet presAssocID="{4C83F2A1-17D5-4AA5-AE9B-BD61E88E9406}" presName="node" presStyleCnt="0"/>
      <dgm:spPr/>
    </dgm:pt>
    <dgm:pt modelId="{DCA7D79A-F0A8-4D60-9F7B-7650E7EB7F87}" type="pres">
      <dgm:prSet presAssocID="{4C83F2A1-17D5-4AA5-AE9B-BD61E88E9406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D0491F13-403E-4EBD-83CF-129A997ADDC4}" type="pres">
      <dgm:prSet presAssocID="{4C83F2A1-17D5-4AA5-AE9B-BD61E88E9406}" presName="childNode" presStyleLbl="revTx" presStyleIdx="0" presStyleCnt="0">
        <dgm:presLayoutVars>
          <dgm:bulletEnabled val="1"/>
        </dgm:presLayoutVars>
      </dgm:prSet>
      <dgm:spPr/>
    </dgm:pt>
    <dgm:pt modelId="{D7152336-E8CE-4818-866C-EFDD719F439F}" type="pres">
      <dgm:prSet presAssocID="{66F120A1-9862-45FB-9A2E-7488F4C5D69C}" presName="Name25" presStyleLbl="parChTrans1D1" presStyleIdx="1" presStyleCnt="2"/>
      <dgm:spPr/>
    </dgm:pt>
    <dgm:pt modelId="{F6B1ED49-7B20-4CC6-AEF3-7F6AEEFBC346}" type="pres">
      <dgm:prSet presAssocID="{0ACB2DA6-9A45-4E56-9D7D-AE119E73D914}" presName="node" presStyleCnt="0"/>
      <dgm:spPr/>
    </dgm:pt>
    <dgm:pt modelId="{703C6C9E-2598-4509-ADB3-C93CA0AC452F}" type="pres">
      <dgm:prSet presAssocID="{0ACB2DA6-9A45-4E56-9D7D-AE119E73D914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CAE3606F-D38E-4CA8-B5CD-4AC2139CC924}" type="pres">
      <dgm:prSet presAssocID="{0ACB2DA6-9A45-4E56-9D7D-AE119E73D914}" presName="childNode" presStyleLbl="revTx" presStyleIdx="0" presStyleCnt="0">
        <dgm:presLayoutVars>
          <dgm:bulletEnabled val="1"/>
        </dgm:presLayoutVars>
      </dgm:prSet>
      <dgm:spPr/>
    </dgm:pt>
  </dgm:ptLst>
  <dgm:cxnLst>
    <dgm:cxn modelId="{FE49AF5D-2DC0-451D-A7AD-5F3FA27B495D}" type="presOf" srcId="{332C1A53-7255-4C9E-B65B-605131DF0E2D}" destId="{C3272D68-41F9-4DF1-83F5-A59C83AAE27B}" srcOrd="0" destOrd="0" presId="urn:microsoft.com/office/officeart/2005/8/layout/radial2"/>
    <dgm:cxn modelId="{87038764-F573-466B-81C1-F9BE4856C503}" type="presOf" srcId="{4C83F2A1-17D5-4AA5-AE9B-BD61E88E9406}" destId="{DCA7D79A-F0A8-4D60-9F7B-7650E7EB7F87}" srcOrd="0" destOrd="0" presId="urn:microsoft.com/office/officeart/2005/8/layout/radial2"/>
    <dgm:cxn modelId="{D8D4A480-9EA0-4293-B2EB-1222A2DFEFB1}" type="presOf" srcId="{66F120A1-9862-45FB-9A2E-7488F4C5D69C}" destId="{D7152336-E8CE-4818-866C-EFDD719F439F}" srcOrd="0" destOrd="0" presId="urn:microsoft.com/office/officeart/2005/8/layout/radial2"/>
    <dgm:cxn modelId="{1ABA1CAA-D90C-4F2D-90A7-20E06A675918}" type="presOf" srcId="{6847064C-3BEC-49B7-A9AD-1F25C151F12E}" destId="{0418E0D4-A846-4D89-A828-8F837E275DE6}" srcOrd="0" destOrd="0" presId="urn:microsoft.com/office/officeart/2005/8/layout/radial2"/>
    <dgm:cxn modelId="{0505F8C4-8069-42DC-A4F7-E95EAB1F3CC7}" srcId="{332C1A53-7255-4C9E-B65B-605131DF0E2D}" destId="{4C83F2A1-17D5-4AA5-AE9B-BD61E88E9406}" srcOrd="0" destOrd="0" parTransId="{6847064C-3BEC-49B7-A9AD-1F25C151F12E}" sibTransId="{5A224507-E9D9-4606-9587-EB9DD7058230}"/>
    <dgm:cxn modelId="{D683F0CF-79D4-4153-B260-4041C3DE8A1D}" type="presOf" srcId="{0ACB2DA6-9A45-4E56-9D7D-AE119E73D914}" destId="{703C6C9E-2598-4509-ADB3-C93CA0AC452F}" srcOrd="0" destOrd="0" presId="urn:microsoft.com/office/officeart/2005/8/layout/radial2"/>
    <dgm:cxn modelId="{10841FEB-4D6D-4100-8026-9AF32DE681AF}" srcId="{332C1A53-7255-4C9E-B65B-605131DF0E2D}" destId="{0ACB2DA6-9A45-4E56-9D7D-AE119E73D914}" srcOrd="1" destOrd="0" parTransId="{66F120A1-9862-45FB-9A2E-7488F4C5D69C}" sibTransId="{E98D4B65-61DD-417A-B654-9EAE4376101E}"/>
    <dgm:cxn modelId="{B3164334-DF46-46A4-9EDF-97135DCACB34}" type="presParOf" srcId="{C3272D68-41F9-4DF1-83F5-A59C83AAE27B}" destId="{1259E5F8-637B-4546-9273-26EAFE4B757F}" srcOrd="0" destOrd="0" presId="urn:microsoft.com/office/officeart/2005/8/layout/radial2"/>
    <dgm:cxn modelId="{06B0CC2F-51CD-4793-9268-BEEDCC8EA2CA}" type="presParOf" srcId="{1259E5F8-637B-4546-9273-26EAFE4B757F}" destId="{D54D440C-7C88-4912-A5D8-7762147FDFFA}" srcOrd="0" destOrd="0" presId="urn:microsoft.com/office/officeart/2005/8/layout/radial2"/>
    <dgm:cxn modelId="{452F6E12-B1D7-4E7E-A83A-863743ACDDF3}" type="presParOf" srcId="{D54D440C-7C88-4912-A5D8-7762147FDFFA}" destId="{C00C97F3-A099-4D4B-82C3-A8464A152D9C}" srcOrd="0" destOrd="0" presId="urn:microsoft.com/office/officeart/2005/8/layout/radial2"/>
    <dgm:cxn modelId="{B957C099-9908-4A4B-9112-C23484AF3BD5}" type="presParOf" srcId="{D54D440C-7C88-4912-A5D8-7762147FDFFA}" destId="{ABBC9C99-2FF0-4AA9-8A9A-4B7DA646D003}" srcOrd="1" destOrd="0" presId="urn:microsoft.com/office/officeart/2005/8/layout/radial2"/>
    <dgm:cxn modelId="{B1D69304-FC19-4AC7-BEDA-48ED95F82B5E}" type="presParOf" srcId="{1259E5F8-637B-4546-9273-26EAFE4B757F}" destId="{0418E0D4-A846-4D89-A828-8F837E275DE6}" srcOrd="1" destOrd="0" presId="urn:microsoft.com/office/officeart/2005/8/layout/radial2"/>
    <dgm:cxn modelId="{6C02BF75-A199-4BA8-9112-61D75F29072A}" type="presParOf" srcId="{1259E5F8-637B-4546-9273-26EAFE4B757F}" destId="{234E8BA3-4AEA-4DD9-B312-633A3565F442}" srcOrd="2" destOrd="0" presId="urn:microsoft.com/office/officeart/2005/8/layout/radial2"/>
    <dgm:cxn modelId="{CDA963CE-767E-47CE-A5B1-BC36F84235BB}" type="presParOf" srcId="{234E8BA3-4AEA-4DD9-B312-633A3565F442}" destId="{DCA7D79A-F0A8-4D60-9F7B-7650E7EB7F87}" srcOrd="0" destOrd="0" presId="urn:microsoft.com/office/officeart/2005/8/layout/radial2"/>
    <dgm:cxn modelId="{7E08B0C4-BB64-4179-9C52-4C2B8D361ECE}" type="presParOf" srcId="{234E8BA3-4AEA-4DD9-B312-633A3565F442}" destId="{D0491F13-403E-4EBD-83CF-129A997ADDC4}" srcOrd="1" destOrd="0" presId="urn:microsoft.com/office/officeart/2005/8/layout/radial2"/>
    <dgm:cxn modelId="{5B54659D-5F56-4704-8D3D-3D11C6E0521C}" type="presParOf" srcId="{1259E5F8-637B-4546-9273-26EAFE4B757F}" destId="{D7152336-E8CE-4818-866C-EFDD719F439F}" srcOrd="3" destOrd="0" presId="urn:microsoft.com/office/officeart/2005/8/layout/radial2"/>
    <dgm:cxn modelId="{A55B1823-EF6B-42A5-ADB1-6CDA9B6D4FC1}" type="presParOf" srcId="{1259E5F8-637B-4546-9273-26EAFE4B757F}" destId="{F6B1ED49-7B20-4CC6-AEF3-7F6AEEFBC346}" srcOrd="4" destOrd="0" presId="urn:microsoft.com/office/officeart/2005/8/layout/radial2"/>
    <dgm:cxn modelId="{AF6C1D7C-DA19-45AA-94DD-319F0C5A2E97}" type="presParOf" srcId="{F6B1ED49-7B20-4CC6-AEF3-7F6AEEFBC346}" destId="{703C6C9E-2598-4509-ADB3-C93CA0AC452F}" srcOrd="0" destOrd="0" presId="urn:microsoft.com/office/officeart/2005/8/layout/radial2"/>
    <dgm:cxn modelId="{921B1C12-614A-46D5-9BC4-7433B5B736CB}" type="presParOf" srcId="{F6B1ED49-7B20-4CC6-AEF3-7F6AEEFBC346}" destId="{CAE3606F-D38E-4CA8-B5CD-4AC2139CC924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0AE341-AE32-4D14-8ED4-C3152201E407}">
      <dsp:nvSpPr>
        <dsp:cNvPr id="0" name=""/>
        <dsp:cNvSpPr/>
      </dsp:nvSpPr>
      <dsp:spPr>
        <a:xfrm>
          <a:off x="2449714" y="2304721"/>
          <a:ext cx="2478200" cy="19336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b="1" kern="1200" dirty="0">
              <a:solidFill>
                <a:schemeClr val="tx1"/>
              </a:solidFill>
            </a:rPr>
            <a:t>Final Paper</a:t>
          </a:r>
        </a:p>
      </dsp:txBody>
      <dsp:txXfrm>
        <a:off x="2812638" y="2587890"/>
        <a:ext cx="1752352" cy="1367263"/>
      </dsp:txXfrm>
    </dsp:sp>
    <dsp:sp modelId="{C9ECE4A2-4DB4-42D3-81B6-F7FB63D81F80}">
      <dsp:nvSpPr>
        <dsp:cNvPr id="0" name=""/>
        <dsp:cNvSpPr/>
      </dsp:nvSpPr>
      <dsp:spPr>
        <a:xfrm rot="12258978">
          <a:off x="928651" y="2126841"/>
          <a:ext cx="1673370" cy="551076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BBE624-7115-4BDC-8937-6057BDCC1E14}">
      <dsp:nvSpPr>
        <dsp:cNvPr id="0" name=""/>
        <dsp:cNvSpPr/>
      </dsp:nvSpPr>
      <dsp:spPr>
        <a:xfrm>
          <a:off x="84416" y="1323085"/>
          <a:ext cx="1836921" cy="1469537"/>
        </a:xfrm>
        <a:prstGeom prst="roundRect">
          <a:avLst>
            <a:gd name="adj" fmla="val 1000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1" kern="1200" dirty="0">
              <a:solidFill>
                <a:schemeClr val="bg1"/>
              </a:solidFill>
            </a:rPr>
            <a:t>Idea 1</a:t>
          </a:r>
        </a:p>
      </dsp:txBody>
      <dsp:txXfrm>
        <a:off x="127457" y="1366126"/>
        <a:ext cx="1750839" cy="1383455"/>
      </dsp:txXfrm>
    </dsp:sp>
    <dsp:sp modelId="{981D61ED-3E19-49A2-94FF-3F26495F5D2D}">
      <dsp:nvSpPr>
        <dsp:cNvPr id="0" name=""/>
        <dsp:cNvSpPr/>
      </dsp:nvSpPr>
      <dsp:spPr>
        <a:xfrm rot="16150153">
          <a:off x="3024777" y="1315197"/>
          <a:ext cx="1279328" cy="551076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1E9866-9070-4C00-B222-A517C628DF19}">
      <dsp:nvSpPr>
        <dsp:cNvPr id="0" name=""/>
        <dsp:cNvSpPr/>
      </dsp:nvSpPr>
      <dsp:spPr>
        <a:xfrm>
          <a:off x="2736706" y="216369"/>
          <a:ext cx="1836921" cy="1469537"/>
        </a:xfrm>
        <a:prstGeom prst="roundRect">
          <a:avLst>
            <a:gd name="adj" fmla="val 1000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1" kern="1200" dirty="0">
              <a:solidFill>
                <a:schemeClr val="bg1"/>
              </a:solidFill>
            </a:rPr>
            <a:t>Idea 2</a:t>
          </a:r>
        </a:p>
      </dsp:txBody>
      <dsp:txXfrm>
        <a:off x="2779747" y="259410"/>
        <a:ext cx="1750839" cy="1383455"/>
      </dsp:txXfrm>
    </dsp:sp>
    <dsp:sp modelId="{602BB363-7D72-44ED-876D-5A5803C17AFE}">
      <dsp:nvSpPr>
        <dsp:cNvPr id="0" name=""/>
        <dsp:cNvSpPr/>
      </dsp:nvSpPr>
      <dsp:spPr>
        <a:xfrm rot="20189578">
          <a:off x="4790715" y="2157613"/>
          <a:ext cx="1651141" cy="551076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DF19EE-BB46-43BC-91F7-8803514CA034}">
      <dsp:nvSpPr>
        <dsp:cNvPr id="0" name=""/>
        <dsp:cNvSpPr/>
      </dsp:nvSpPr>
      <dsp:spPr>
        <a:xfrm>
          <a:off x="5454883" y="1369094"/>
          <a:ext cx="1836921" cy="1469537"/>
        </a:xfrm>
        <a:prstGeom prst="roundRect">
          <a:avLst>
            <a:gd name="adj" fmla="val 1000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1" kern="1200" dirty="0">
              <a:solidFill>
                <a:schemeClr val="bg1"/>
              </a:solidFill>
            </a:rPr>
            <a:t>Idea 3</a:t>
          </a:r>
        </a:p>
      </dsp:txBody>
      <dsp:txXfrm>
        <a:off x="5497924" y="1412135"/>
        <a:ext cx="1750839" cy="13834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17C9E1-778F-48EB-8521-4BFCB9764CE6}">
      <dsp:nvSpPr>
        <dsp:cNvPr id="0" name=""/>
        <dsp:cNvSpPr/>
      </dsp:nvSpPr>
      <dsp:spPr>
        <a:xfrm>
          <a:off x="3191809" y="1420347"/>
          <a:ext cx="1805323" cy="1561678"/>
        </a:xfrm>
        <a:prstGeom prst="hexagon">
          <a:avLst>
            <a:gd name="adj" fmla="val 28570"/>
            <a:gd name="vf" fmla="val 11547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112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50" b="1" kern="1200" dirty="0"/>
            <a:t>Organizing Ideas</a:t>
          </a:r>
        </a:p>
      </dsp:txBody>
      <dsp:txXfrm>
        <a:off x="3490976" y="1679139"/>
        <a:ext cx="1206989" cy="1044094"/>
      </dsp:txXfrm>
    </dsp:sp>
    <dsp:sp modelId="{8B2D47DD-4F3A-454F-A80F-E1562E99E819}">
      <dsp:nvSpPr>
        <dsp:cNvPr id="0" name=""/>
        <dsp:cNvSpPr/>
      </dsp:nvSpPr>
      <dsp:spPr>
        <a:xfrm>
          <a:off x="4322288" y="673190"/>
          <a:ext cx="681143" cy="586895"/>
        </a:xfrm>
        <a:prstGeom prst="hexagon">
          <a:avLst>
            <a:gd name="adj" fmla="val 28900"/>
            <a:gd name="vf" fmla="val 11547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783E71-0B5C-4FA2-9405-7BCA17D63C8A}">
      <dsp:nvSpPr>
        <dsp:cNvPr id="0" name=""/>
        <dsp:cNvSpPr/>
      </dsp:nvSpPr>
      <dsp:spPr>
        <a:xfrm>
          <a:off x="3358105" y="0"/>
          <a:ext cx="1479450" cy="1279898"/>
        </a:xfrm>
        <a:prstGeom prst="hexagon">
          <a:avLst>
            <a:gd name="adj" fmla="val 28570"/>
            <a:gd name="vf" fmla="val 11547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Cause and Effect</a:t>
          </a:r>
        </a:p>
      </dsp:txBody>
      <dsp:txXfrm>
        <a:off x="3603281" y="212106"/>
        <a:ext cx="989098" cy="855686"/>
      </dsp:txXfrm>
    </dsp:sp>
    <dsp:sp modelId="{270AD09E-7275-4759-952A-E1A9BC4482A9}">
      <dsp:nvSpPr>
        <dsp:cNvPr id="0" name=""/>
        <dsp:cNvSpPr/>
      </dsp:nvSpPr>
      <dsp:spPr>
        <a:xfrm>
          <a:off x="5117235" y="1770371"/>
          <a:ext cx="681143" cy="586895"/>
        </a:xfrm>
        <a:prstGeom prst="hexagon">
          <a:avLst>
            <a:gd name="adj" fmla="val 28900"/>
            <a:gd name="vf" fmla="val 11547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315DC8-EBEA-43C0-8E3A-19ADF7A27759}">
      <dsp:nvSpPr>
        <dsp:cNvPr id="0" name=""/>
        <dsp:cNvSpPr/>
      </dsp:nvSpPr>
      <dsp:spPr>
        <a:xfrm>
          <a:off x="4714932" y="787223"/>
          <a:ext cx="1479450" cy="1279898"/>
        </a:xfrm>
        <a:prstGeom prst="hexagon">
          <a:avLst>
            <a:gd name="adj" fmla="val 28570"/>
            <a:gd name="vf" fmla="val 11547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Chronological</a:t>
          </a:r>
        </a:p>
      </dsp:txBody>
      <dsp:txXfrm>
        <a:off x="4960108" y="999329"/>
        <a:ext cx="989098" cy="855686"/>
      </dsp:txXfrm>
    </dsp:sp>
    <dsp:sp modelId="{2ABE985D-E338-4DC6-BAC9-9CCED2AF067B}">
      <dsp:nvSpPr>
        <dsp:cNvPr id="0" name=""/>
        <dsp:cNvSpPr/>
      </dsp:nvSpPr>
      <dsp:spPr>
        <a:xfrm>
          <a:off x="4565014" y="3008883"/>
          <a:ext cx="681143" cy="586895"/>
        </a:xfrm>
        <a:prstGeom prst="hexagon">
          <a:avLst>
            <a:gd name="adj" fmla="val 28900"/>
            <a:gd name="vf" fmla="val 11547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B35CBB-CC09-4799-9D98-31247F7E643C}">
      <dsp:nvSpPr>
        <dsp:cNvPr id="0" name=""/>
        <dsp:cNvSpPr/>
      </dsp:nvSpPr>
      <dsp:spPr>
        <a:xfrm>
          <a:off x="4714932" y="2334812"/>
          <a:ext cx="1479450" cy="1279898"/>
        </a:xfrm>
        <a:prstGeom prst="hexagon">
          <a:avLst>
            <a:gd name="adj" fmla="val 28570"/>
            <a:gd name="vf" fmla="val 11547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Compare and Contrast</a:t>
          </a:r>
        </a:p>
      </dsp:txBody>
      <dsp:txXfrm>
        <a:off x="4960108" y="2546918"/>
        <a:ext cx="989098" cy="855686"/>
      </dsp:txXfrm>
    </dsp:sp>
    <dsp:sp modelId="{559BC46D-54CF-4FAE-8142-9A236182FE5D}">
      <dsp:nvSpPr>
        <dsp:cNvPr id="0" name=""/>
        <dsp:cNvSpPr/>
      </dsp:nvSpPr>
      <dsp:spPr>
        <a:xfrm>
          <a:off x="3195168" y="3137445"/>
          <a:ext cx="681143" cy="586895"/>
        </a:xfrm>
        <a:prstGeom prst="hexagon">
          <a:avLst>
            <a:gd name="adj" fmla="val 28900"/>
            <a:gd name="vf" fmla="val 11547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290E21-E263-4A01-8FDE-56E0EC84CAF5}">
      <dsp:nvSpPr>
        <dsp:cNvPr id="0" name=""/>
        <dsp:cNvSpPr/>
      </dsp:nvSpPr>
      <dsp:spPr>
        <a:xfrm>
          <a:off x="3358105" y="3122915"/>
          <a:ext cx="1479450" cy="1279898"/>
        </a:xfrm>
        <a:prstGeom prst="hexagon">
          <a:avLst>
            <a:gd name="adj" fmla="val 28570"/>
            <a:gd name="vf" fmla="val 11547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Order of Importance</a:t>
          </a:r>
        </a:p>
      </dsp:txBody>
      <dsp:txXfrm>
        <a:off x="3603281" y="3335021"/>
        <a:ext cx="989098" cy="855686"/>
      </dsp:txXfrm>
    </dsp:sp>
    <dsp:sp modelId="{C1CE836C-5EE8-43BD-BA96-DD57984D7690}">
      <dsp:nvSpPr>
        <dsp:cNvPr id="0" name=""/>
        <dsp:cNvSpPr/>
      </dsp:nvSpPr>
      <dsp:spPr>
        <a:xfrm>
          <a:off x="2387203" y="2040704"/>
          <a:ext cx="681143" cy="586895"/>
        </a:xfrm>
        <a:prstGeom prst="hexagon">
          <a:avLst>
            <a:gd name="adj" fmla="val 28900"/>
            <a:gd name="vf" fmla="val 11547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4EC53B-6B45-4A9F-BBF1-E3B289333AC3}">
      <dsp:nvSpPr>
        <dsp:cNvPr id="0" name=""/>
        <dsp:cNvSpPr/>
      </dsp:nvSpPr>
      <dsp:spPr>
        <a:xfrm>
          <a:off x="1994979" y="2335692"/>
          <a:ext cx="1479450" cy="1279898"/>
        </a:xfrm>
        <a:prstGeom prst="hexagon">
          <a:avLst>
            <a:gd name="adj" fmla="val 28570"/>
            <a:gd name="vf" fmla="val 11547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Spatial</a:t>
          </a:r>
        </a:p>
      </dsp:txBody>
      <dsp:txXfrm>
        <a:off x="2240155" y="2547798"/>
        <a:ext cx="989098" cy="855686"/>
      </dsp:txXfrm>
    </dsp:sp>
    <dsp:sp modelId="{27ACEC80-B612-4218-9DA8-8826B0FB90AF}">
      <dsp:nvSpPr>
        <dsp:cNvPr id="0" name=""/>
        <dsp:cNvSpPr/>
      </dsp:nvSpPr>
      <dsp:spPr>
        <a:xfrm>
          <a:off x="1994979" y="785462"/>
          <a:ext cx="1479450" cy="1279898"/>
        </a:xfrm>
        <a:prstGeom prst="hexagon">
          <a:avLst>
            <a:gd name="adj" fmla="val 28570"/>
            <a:gd name="vf" fmla="val 11547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Topical</a:t>
          </a:r>
        </a:p>
      </dsp:txBody>
      <dsp:txXfrm>
        <a:off x="2240155" y="997568"/>
        <a:ext cx="989098" cy="8556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9D46AC-02DC-4706-A487-751FDD6D6FE6}">
      <dsp:nvSpPr>
        <dsp:cNvPr id="0" name=""/>
        <dsp:cNvSpPr/>
      </dsp:nvSpPr>
      <dsp:spPr>
        <a:xfrm>
          <a:off x="0" y="0"/>
          <a:ext cx="6976348" cy="1309875"/>
        </a:xfrm>
        <a:prstGeom prst="roundRect">
          <a:avLst>
            <a:gd name="adj" fmla="val 10000"/>
          </a:avLst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l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700" kern="1200" dirty="0">
              <a:solidFill>
                <a:schemeClr val="tx1"/>
              </a:solidFill>
            </a:rPr>
            <a:t>I. Heading</a:t>
          </a:r>
        </a:p>
      </dsp:txBody>
      <dsp:txXfrm>
        <a:off x="38365" y="38365"/>
        <a:ext cx="5562890" cy="1233145"/>
      </dsp:txXfrm>
    </dsp:sp>
    <dsp:sp modelId="{90998769-71DD-4F00-B260-CF90A02524C2}">
      <dsp:nvSpPr>
        <dsp:cNvPr id="0" name=""/>
        <dsp:cNvSpPr/>
      </dsp:nvSpPr>
      <dsp:spPr>
        <a:xfrm>
          <a:off x="615560" y="1528188"/>
          <a:ext cx="6976348" cy="1309875"/>
        </a:xfrm>
        <a:prstGeom prst="roundRect">
          <a:avLst>
            <a:gd name="adj" fmla="val 10000"/>
          </a:avLst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 dirty="0">
              <a:solidFill>
                <a:schemeClr val="tx1"/>
              </a:solidFill>
            </a:rPr>
            <a:t>A. Subheading</a:t>
          </a:r>
        </a:p>
      </dsp:txBody>
      <dsp:txXfrm>
        <a:off x="653925" y="1566553"/>
        <a:ext cx="5432639" cy="1233145"/>
      </dsp:txXfrm>
    </dsp:sp>
    <dsp:sp modelId="{8388E916-3D15-44ED-BF31-CF856A3A77D6}">
      <dsp:nvSpPr>
        <dsp:cNvPr id="0" name=""/>
        <dsp:cNvSpPr/>
      </dsp:nvSpPr>
      <dsp:spPr>
        <a:xfrm>
          <a:off x="1231120" y="3056377"/>
          <a:ext cx="6976348" cy="1309875"/>
        </a:xfrm>
        <a:prstGeom prst="roundRect">
          <a:avLst>
            <a:gd name="adj" fmla="val 10000"/>
          </a:avLst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 dirty="0">
              <a:solidFill>
                <a:schemeClr val="tx1"/>
              </a:solidFill>
            </a:rPr>
            <a:t>1. Minor Sub-Point</a:t>
          </a:r>
        </a:p>
      </dsp:txBody>
      <dsp:txXfrm>
        <a:off x="1269485" y="3094742"/>
        <a:ext cx="5432639" cy="1233145"/>
      </dsp:txXfrm>
    </dsp:sp>
    <dsp:sp modelId="{1673182C-47F9-46A1-B6C1-508657998185}">
      <dsp:nvSpPr>
        <dsp:cNvPr id="0" name=""/>
        <dsp:cNvSpPr/>
      </dsp:nvSpPr>
      <dsp:spPr>
        <a:xfrm>
          <a:off x="6124929" y="993322"/>
          <a:ext cx="851419" cy="85141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6316498" y="993322"/>
        <a:ext cx="468281" cy="640693"/>
      </dsp:txXfrm>
    </dsp:sp>
    <dsp:sp modelId="{D0A102E9-3C28-4FF9-8AB5-273A1568B22C}">
      <dsp:nvSpPr>
        <dsp:cNvPr id="0" name=""/>
        <dsp:cNvSpPr/>
      </dsp:nvSpPr>
      <dsp:spPr>
        <a:xfrm>
          <a:off x="6740489" y="2512778"/>
          <a:ext cx="851419" cy="85141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6932058" y="2512778"/>
        <a:ext cx="468281" cy="64069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152336-E8CE-4818-866C-EFDD719F439F}">
      <dsp:nvSpPr>
        <dsp:cNvPr id="0" name=""/>
        <dsp:cNvSpPr/>
      </dsp:nvSpPr>
      <dsp:spPr>
        <a:xfrm rot="1742827">
          <a:off x="1910079" y="2721442"/>
          <a:ext cx="791987" cy="67324"/>
        </a:xfrm>
        <a:custGeom>
          <a:avLst/>
          <a:gdLst/>
          <a:ahLst/>
          <a:cxnLst/>
          <a:rect l="0" t="0" r="0" b="0"/>
          <a:pathLst>
            <a:path>
              <a:moveTo>
                <a:pt x="0" y="33662"/>
              </a:moveTo>
              <a:lnTo>
                <a:pt x="791987" y="3366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18E0D4-A846-4D89-A828-8F837E275DE6}">
      <dsp:nvSpPr>
        <dsp:cNvPr id="0" name=""/>
        <dsp:cNvSpPr/>
      </dsp:nvSpPr>
      <dsp:spPr>
        <a:xfrm rot="19907227">
          <a:off x="1905793" y="1433247"/>
          <a:ext cx="910644" cy="67324"/>
        </a:xfrm>
        <a:custGeom>
          <a:avLst/>
          <a:gdLst/>
          <a:ahLst/>
          <a:cxnLst/>
          <a:rect l="0" t="0" r="0" b="0"/>
          <a:pathLst>
            <a:path>
              <a:moveTo>
                <a:pt x="0" y="33662"/>
              </a:moveTo>
              <a:lnTo>
                <a:pt x="910644" y="3366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BC9C99-2FF0-4AA9-8A9A-4B7DA646D003}">
      <dsp:nvSpPr>
        <dsp:cNvPr id="0" name=""/>
        <dsp:cNvSpPr/>
      </dsp:nvSpPr>
      <dsp:spPr>
        <a:xfrm>
          <a:off x="1060" y="962626"/>
          <a:ext cx="2304502" cy="2304502"/>
        </a:xfrm>
        <a:prstGeom prst="ellipse">
          <a:avLst/>
        </a:prstGeom>
        <a:solidFill>
          <a:schemeClr val="accent3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A7D79A-F0A8-4D60-9F7B-7650E7EB7F87}">
      <dsp:nvSpPr>
        <dsp:cNvPr id="0" name=""/>
        <dsp:cNvSpPr/>
      </dsp:nvSpPr>
      <dsp:spPr>
        <a:xfrm>
          <a:off x="2685712" y="301675"/>
          <a:ext cx="1290078" cy="1290078"/>
        </a:xfrm>
        <a:prstGeom prst="ellipse">
          <a:avLst/>
        </a:prstGeom>
        <a:solidFill>
          <a:schemeClr val="accent3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tx1"/>
              </a:solidFill>
            </a:rPr>
            <a:t>Long essay</a:t>
          </a:r>
        </a:p>
      </dsp:txBody>
      <dsp:txXfrm>
        <a:off x="2874640" y="490603"/>
        <a:ext cx="912222" cy="912222"/>
      </dsp:txXfrm>
    </dsp:sp>
    <dsp:sp modelId="{703C6C9E-2598-4509-ADB3-C93CA0AC452F}">
      <dsp:nvSpPr>
        <dsp:cNvPr id="0" name=""/>
        <dsp:cNvSpPr/>
      </dsp:nvSpPr>
      <dsp:spPr>
        <a:xfrm>
          <a:off x="2565301" y="2591690"/>
          <a:ext cx="1382701" cy="1382701"/>
        </a:xfrm>
        <a:prstGeom prst="ellipse">
          <a:avLst/>
        </a:prstGeom>
        <a:solidFill>
          <a:schemeClr val="accent3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tx1"/>
              </a:solidFill>
            </a:rPr>
            <a:t>Research paper</a:t>
          </a:r>
        </a:p>
      </dsp:txBody>
      <dsp:txXfrm>
        <a:off x="2767793" y="2794182"/>
        <a:ext cx="977717" cy="9777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Organizing and Outlining an Argument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Three Types of Outlines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65752"/>
              <a:ext cx="7807571" cy="34895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Sentence Outlines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65752"/>
              <a:ext cx="7807571" cy="34895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Topic Outlines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65752"/>
              <a:ext cx="7807571" cy="34895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Working Outlines</a:t>
              </a:r>
            </a:p>
          </p:txBody>
        </p:sp>
      </p:grpSp>
      <p:sp>
        <p:nvSpPr>
          <p:cNvPr id="16" name="Rectangle 15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Creating a </a:t>
              </a:r>
              <a:r>
                <a:rPr lang="en-US" sz="3000" b="1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Working</a:t>
              </a: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 Outline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984369511"/>
              </p:ext>
            </p:extLst>
          </p:nvPr>
        </p:nvGraphicFramePr>
        <p:xfrm>
          <a:off x="2287835" y="1137908"/>
          <a:ext cx="7377630" cy="42383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DC92D341-6F07-4A95-BEB1-A3E60930D045}"/>
              </a:ext>
            </a:extLst>
          </p:cNvPr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1939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Creating a </a:t>
              </a:r>
              <a:r>
                <a:rPr lang="en-US" sz="3000" b="1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Topic</a:t>
              </a: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 Outline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DC92D341-6F07-4A95-BEB1-A3E60930D045}"/>
              </a:ext>
            </a:extLst>
          </p:cNvPr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C3320DDF-4273-49EB-B6DB-152C022E8F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19923091"/>
              </p:ext>
            </p:extLst>
          </p:nvPr>
        </p:nvGraphicFramePr>
        <p:xfrm>
          <a:off x="2001319" y="1195169"/>
          <a:ext cx="8189362" cy="44028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38066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Formatting a </a:t>
              </a:r>
              <a:r>
                <a:rPr lang="en-US" sz="3000" b="1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Topic</a:t>
              </a: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 Outline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DA968350-B914-4F8F-9810-A6DD5F6995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8101275"/>
              </p:ext>
            </p:extLst>
          </p:nvPr>
        </p:nvGraphicFramePr>
        <p:xfrm>
          <a:off x="1992265" y="1207224"/>
          <a:ext cx="8207469" cy="43662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Creating a </a:t>
              </a:r>
              <a:r>
                <a:rPr lang="en-US" sz="3000" b="1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Sentence</a:t>
              </a: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 Outline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006ABD48-9399-4DEA-841A-07BD35AD374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57074524"/>
              </p:ext>
            </p:extLst>
          </p:nvPr>
        </p:nvGraphicFramePr>
        <p:xfrm>
          <a:off x="3920348" y="1290966"/>
          <a:ext cx="6161386" cy="42760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3A8212B7-4BDF-4BAF-A1B7-6E06279FB43B}"/>
              </a:ext>
            </a:extLst>
          </p:cNvPr>
          <p:cNvSpPr txBox="1"/>
          <p:nvPr/>
        </p:nvSpPr>
        <p:spPr>
          <a:xfrm>
            <a:off x="4330574" y="3075057"/>
            <a:ext cx="17654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Full sentences, not phrases</a:t>
            </a:r>
          </a:p>
        </p:txBody>
      </p:sp>
    </p:spTree>
    <p:extLst>
      <p:ext uri="{BB962C8B-B14F-4D97-AF65-F5344CB8AC3E}">
        <p14:creationId xmlns:p14="http://schemas.microsoft.com/office/powerpoint/2010/main" val="2833272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86</Words>
  <Application>Microsoft Office PowerPoint</Application>
  <PresentationFormat>Widescreen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Sarah Quinn</cp:lastModifiedBy>
  <cp:revision>4</cp:revision>
  <dcterms:created xsi:type="dcterms:W3CDTF">2017-06-16T13:06:21Z</dcterms:created>
  <dcterms:modified xsi:type="dcterms:W3CDTF">2019-07-25T19:02:21Z</dcterms:modified>
</cp:coreProperties>
</file>