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sldIdLst>
    <p:sldId id="257" r:id="rId3"/>
    <p:sldId id="368" r:id="rId4"/>
    <p:sldId id="264" r:id="rId5"/>
    <p:sldId id="369" r:id="rId6"/>
    <p:sldId id="372" r:id="rId7"/>
    <p:sldId id="268" r:id="rId8"/>
    <p:sldId id="373" r:id="rId9"/>
    <p:sldId id="374" r:id="rId10"/>
    <p:sldId id="262" r:id="rId11"/>
    <p:sldId id="383" r:id="rId12"/>
    <p:sldId id="261" r:id="rId13"/>
    <p:sldId id="384" r:id="rId14"/>
    <p:sldId id="385" r:id="rId15"/>
    <p:sldId id="386" r:id="rId16"/>
    <p:sldId id="387" r:id="rId17"/>
    <p:sldId id="388" r:id="rId18"/>
    <p:sldId id="389" r:id="rId19"/>
    <p:sldId id="2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14C57"/>
    <a:srgbClr val="C7D4CB"/>
    <a:srgbClr val="CCA4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69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F18FC7-0471-43EF-A8EF-883AAE164E84}" type="doc">
      <dgm:prSet loTypeId="urn:microsoft.com/office/officeart/2005/8/layout/pyramid2" loCatId="list" qsTypeId="urn:microsoft.com/office/officeart/2005/8/quickstyle/simple1" qsCatId="simple" csTypeId="urn:microsoft.com/office/officeart/2005/8/colors/accent1_2" csCatId="accent1" phldr="1"/>
      <dgm:spPr/>
    </dgm:pt>
    <dgm:pt modelId="{E44D6DED-6597-4D71-A6C6-717341D5D6FA}">
      <dgm:prSet phldrT="[Text]"/>
      <dgm:spPr>
        <a:solidFill>
          <a:srgbClr val="CCA49C">
            <a:alpha val="90000"/>
          </a:srgbClr>
        </a:solidFill>
        <a:ln>
          <a:solidFill>
            <a:schemeClr val="tx1"/>
          </a:solidFill>
        </a:ln>
      </dgm:spPr>
      <dgm:t>
        <a:bodyPr/>
        <a:lstStyle/>
        <a:p>
          <a:r>
            <a:rPr lang="en-US" dirty="0"/>
            <a:t>Purpose and Audience</a:t>
          </a:r>
        </a:p>
      </dgm:t>
    </dgm:pt>
    <dgm:pt modelId="{7A100C2E-80F0-4940-902D-BC0D441D8D0A}" type="parTrans" cxnId="{FBEFAB5E-EAFA-4E09-A2EF-2964548C79EF}">
      <dgm:prSet/>
      <dgm:spPr/>
      <dgm:t>
        <a:bodyPr/>
        <a:lstStyle/>
        <a:p>
          <a:endParaRPr lang="en-US"/>
        </a:p>
      </dgm:t>
    </dgm:pt>
    <dgm:pt modelId="{C07F2CE8-39B5-45D5-9BD4-7987C2193351}" type="sibTrans" cxnId="{FBEFAB5E-EAFA-4E09-A2EF-2964548C79EF}">
      <dgm:prSet/>
      <dgm:spPr/>
      <dgm:t>
        <a:bodyPr/>
        <a:lstStyle/>
        <a:p>
          <a:endParaRPr lang="en-US"/>
        </a:p>
      </dgm:t>
    </dgm:pt>
    <dgm:pt modelId="{90ECCE3B-3634-41AE-B809-148C4DFEAA15}">
      <dgm:prSet phldrT="[Text]"/>
      <dgm:spPr>
        <a:solidFill>
          <a:srgbClr val="CCA49C">
            <a:alpha val="90000"/>
          </a:srgbClr>
        </a:solidFill>
        <a:ln>
          <a:solidFill>
            <a:schemeClr val="tx1"/>
          </a:solidFill>
        </a:ln>
      </dgm:spPr>
      <dgm:t>
        <a:bodyPr/>
        <a:lstStyle/>
        <a:p>
          <a:r>
            <a:rPr lang="en-US" dirty="0"/>
            <a:t>Formality</a:t>
          </a:r>
        </a:p>
      </dgm:t>
    </dgm:pt>
    <dgm:pt modelId="{0E4AAE5B-8CB3-404E-9F8E-A7F6185533F0}" type="parTrans" cxnId="{E6AF494E-6087-441E-8E8D-EF5510F65194}">
      <dgm:prSet/>
      <dgm:spPr/>
      <dgm:t>
        <a:bodyPr/>
        <a:lstStyle/>
        <a:p>
          <a:endParaRPr lang="en-US"/>
        </a:p>
      </dgm:t>
    </dgm:pt>
    <dgm:pt modelId="{7E93D682-F661-465B-9A46-78DE2C525F25}" type="sibTrans" cxnId="{E6AF494E-6087-441E-8E8D-EF5510F65194}">
      <dgm:prSet/>
      <dgm:spPr/>
      <dgm:t>
        <a:bodyPr/>
        <a:lstStyle/>
        <a:p>
          <a:endParaRPr lang="en-US"/>
        </a:p>
      </dgm:t>
    </dgm:pt>
    <dgm:pt modelId="{1FEBABE6-A846-423B-9C03-79DC39A8251A}">
      <dgm:prSet phldrT="[Text]"/>
      <dgm:spPr>
        <a:solidFill>
          <a:srgbClr val="CCA49C">
            <a:alpha val="90000"/>
          </a:srgbClr>
        </a:solidFill>
        <a:ln>
          <a:solidFill>
            <a:schemeClr val="tx1"/>
          </a:solidFill>
        </a:ln>
      </dgm:spPr>
      <dgm:t>
        <a:bodyPr/>
        <a:lstStyle/>
        <a:p>
          <a:r>
            <a:rPr lang="en-US" dirty="0"/>
            <a:t>Complexity</a:t>
          </a:r>
        </a:p>
      </dgm:t>
    </dgm:pt>
    <dgm:pt modelId="{7C70B474-AF3D-40F7-890C-C2642A23367D}" type="parTrans" cxnId="{796981BC-F084-4E11-890D-A42A776E2877}">
      <dgm:prSet/>
      <dgm:spPr/>
      <dgm:t>
        <a:bodyPr/>
        <a:lstStyle/>
        <a:p>
          <a:endParaRPr lang="en-US"/>
        </a:p>
      </dgm:t>
    </dgm:pt>
    <dgm:pt modelId="{56DEEB8A-7EB4-4AB8-9C3B-ACF10051CE68}" type="sibTrans" cxnId="{796981BC-F084-4E11-890D-A42A776E2877}">
      <dgm:prSet/>
      <dgm:spPr/>
      <dgm:t>
        <a:bodyPr/>
        <a:lstStyle/>
        <a:p>
          <a:endParaRPr lang="en-US"/>
        </a:p>
      </dgm:t>
    </dgm:pt>
    <dgm:pt modelId="{546FF294-3B9F-403C-A535-36E71FA45F5E}" type="pres">
      <dgm:prSet presAssocID="{FCF18FC7-0471-43EF-A8EF-883AAE164E84}" presName="compositeShape" presStyleCnt="0">
        <dgm:presLayoutVars>
          <dgm:dir/>
          <dgm:resizeHandles/>
        </dgm:presLayoutVars>
      </dgm:prSet>
      <dgm:spPr/>
    </dgm:pt>
    <dgm:pt modelId="{6A28B89F-BA63-4500-BE6D-1C3D7C7A6E9F}" type="pres">
      <dgm:prSet presAssocID="{FCF18FC7-0471-43EF-A8EF-883AAE164E84}" presName="pyramid" presStyleLbl="node1" presStyleIdx="0" presStyleCnt="1"/>
      <dgm:spPr>
        <a:solidFill>
          <a:srgbClr val="F3EDE7"/>
        </a:solidFill>
        <a:ln>
          <a:noFill/>
        </a:ln>
      </dgm:spPr>
    </dgm:pt>
    <dgm:pt modelId="{90C64076-8FD3-4F55-AD3C-9E1ADE8560F8}" type="pres">
      <dgm:prSet presAssocID="{FCF18FC7-0471-43EF-A8EF-883AAE164E84}" presName="theList" presStyleCnt="0"/>
      <dgm:spPr/>
    </dgm:pt>
    <dgm:pt modelId="{8AF98DEE-34F3-4650-94E6-0D720E342F31}" type="pres">
      <dgm:prSet presAssocID="{E44D6DED-6597-4D71-A6C6-717341D5D6FA}" presName="aNode" presStyleLbl="fgAcc1" presStyleIdx="0" presStyleCnt="3">
        <dgm:presLayoutVars>
          <dgm:bulletEnabled val="1"/>
        </dgm:presLayoutVars>
      </dgm:prSet>
      <dgm:spPr/>
    </dgm:pt>
    <dgm:pt modelId="{3E60A34D-C48B-4143-89DD-DC84F9FCBA35}" type="pres">
      <dgm:prSet presAssocID="{E44D6DED-6597-4D71-A6C6-717341D5D6FA}" presName="aSpace" presStyleCnt="0"/>
      <dgm:spPr/>
    </dgm:pt>
    <dgm:pt modelId="{B3FCC983-EC75-4727-AD77-611A5C65F820}" type="pres">
      <dgm:prSet presAssocID="{90ECCE3B-3634-41AE-B809-148C4DFEAA15}" presName="aNode" presStyleLbl="fgAcc1" presStyleIdx="1" presStyleCnt="3">
        <dgm:presLayoutVars>
          <dgm:bulletEnabled val="1"/>
        </dgm:presLayoutVars>
      </dgm:prSet>
      <dgm:spPr/>
    </dgm:pt>
    <dgm:pt modelId="{0F0D1C0F-50FD-48AB-843B-233513BF180F}" type="pres">
      <dgm:prSet presAssocID="{90ECCE3B-3634-41AE-B809-148C4DFEAA15}" presName="aSpace" presStyleCnt="0"/>
      <dgm:spPr/>
    </dgm:pt>
    <dgm:pt modelId="{7F5B591D-FCD8-4F29-B910-E22D021FCE78}" type="pres">
      <dgm:prSet presAssocID="{1FEBABE6-A846-423B-9C03-79DC39A8251A}" presName="aNode" presStyleLbl="fgAcc1" presStyleIdx="2" presStyleCnt="3">
        <dgm:presLayoutVars>
          <dgm:bulletEnabled val="1"/>
        </dgm:presLayoutVars>
      </dgm:prSet>
      <dgm:spPr/>
    </dgm:pt>
    <dgm:pt modelId="{5356DDAC-E7EA-48BB-A9E3-08EE04C71633}" type="pres">
      <dgm:prSet presAssocID="{1FEBABE6-A846-423B-9C03-79DC39A8251A}" presName="aSpace" presStyleCnt="0"/>
      <dgm:spPr/>
    </dgm:pt>
  </dgm:ptLst>
  <dgm:cxnLst>
    <dgm:cxn modelId="{F90FD10D-832B-48E3-A74D-C91F2992EC97}" type="presOf" srcId="{1FEBABE6-A846-423B-9C03-79DC39A8251A}" destId="{7F5B591D-FCD8-4F29-B910-E22D021FCE78}" srcOrd="0" destOrd="0" presId="urn:microsoft.com/office/officeart/2005/8/layout/pyramid2"/>
    <dgm:cxn modelId="{FBEFAB5E-EAFA-4E09-A2EF-2964548C79EF}" srcId="{FCF18FC7-0471-43EF-A8EF-883AAE164E84}" destId="{E44D6DED-6597-4D71-A6C6-717341D5D6FA}" srcOrd="0" destOrd="0" parTransId="{7A100C2E-80F0-4940-902D-BC0D441D8D0A}" sibTransId="{C07F2CE8-39B5-45D5-9BD4-7987C2193351}"/>
    <dgm:cxn modelId="{E6AF494E-6087-441E-8E8D-EF5510F65194}" srcId="{FCF18FC7-0471-43EF-A8EF-883AAE164E84}" destId="{90ECCE3B-3634-41AE-B809-148C4DFEAA15}" srcOrd="1" destOrd="0" parTransId="{0E4AAE5B-8CB3-404E-9F8E-A7F6185533F0}" sibTransId="{7E93D682-F661-465B-9A46-78DE2C525F25}"/>
    <dgm:cxn modelId="{2FC20A78-95EF-4D8E-AC5A-1A88AA921F56}" type="presOf" srcId="{E44D6DED-6597-4D71-A6C6-717341D5D6FA}" destId="{8AF98DEE-34F3-4650-94E6-0D720E342F31}" srcOrd="0" destOrd="0" presId="urn:microsoft.com/office/officeart/2005/8/layout/pyramid2"/>
    <dgm:cxn modelId="{BBAC9BB3-267E-4983-B7AB-3FFB2BE9514B}" type="presOf" srcId="{90ECCE3B-3634-41AE-B809-148C4DFEAA15}" destId="{B3FCC983-EC75-4727-AD77-611A5C65F820}" srcOrd="0" destOrd="0" presId="urn:microsoft.com/office/officeart/2005/8/layout/pyramid2"/>
    <dgm:cxn modelId="{796981BC-F084-4E11-890D-A42A776E2877}" srcId="{FCF18FC7-0471-43EF-A8EF-883AAE164E84}" destId="{1FEBABE6-A846-423B-9C03-79DC39A8251A}" srcOrd="2" destOrd="0" parTransId="{7C70B474-AF3D-40F7-890C-C2642A23367D}" sibTransId="{56DEEB8A-7EB4-4AB8-9C3B-ACF10051CE68}"/>
    <dgm:cxn modelId="{176DFBEE-7AF9-4E56-910A-0F8D6167F978}" type="presOf" srcId="{FCF18FC7-0471-43EF-A8EF-883AAE164E84}" destId="{546FF294-3B9F-403C-A535-36E71FA45F5E}" srcOrd="0" destOrd="0" presId="urn:microsoft.com/office/officeart/2005/8/layout/pyramid2"/>
    <dgm:cxn modelId="{8EE61BA3-8099-42B1-B12B-A46E6660E1E2}" type="presParOf" srcId="{546FF294-3B9F-403C-A535-36E71FA45F5E}" destId="{6A28B89F-BA63-4500-BE6D-1C3D7C7A6E9F}" srcOrd="0" destOrd="0" presId="urn:microsoft.com/office/officeart/2005/8/layout/pyramid2"/>
    <dgm:cxn modelId="{6ED2D66B-9AEB-4601-A0CE-E0D4D58D7CBF}" type="presParOf" srcId="{546FF294-3B9F-403C-A535-36E71FA45F5E}" destId="{90C64076-8FD3-4F55-AD3C-9E1ADE8560F8}" srcOrd="1" destOrd="0" presId="urn:microsoft.com/office/officeart/2005/8/layout/pyramid2"/>
    <dgm:cxn modelId="{5561C841-C46D-4461-A5C2-C147109C5071}" type="presParOf" srcId="{90C64076-8FD3-4F55-AD3C-9E1ADE8560F8}" destId="{8AF98DEE-34F3-4650-94E6-0D720E342F31}" srcOrd="0" destOrd="0" presId="urn:microsoft.com/office/officeart/2005/8/layout/pyramid2"/>
    <dgm:cxn modelId="{0720A1A0-A484-49CA-8ABC-3A164C178EE1}" type="presParOf" srcId="{90C64076-8FD3-4F55-AD3C-9E1ADE8560F8}" destId="{3E60A34D-C48B-4143-89DD-DC84F9FCBA35}" srcOrd="1" destOrd="0" presId="urn:microsoft.com/office/officeart/2005/8/layout/pyramid2"/>
    <dgm:cxn modelId="{54BEA04D-8928-4727-A1A4-1DC814398AFA}" type="presParOf" srcId="{90C64076-8FD3-4F55-AD3C-9E1ADE8560F8}" destId="{B3FCC983-EC75-4727-AD77-611A5C65F820}" srcOrd="2" destOrd="0" presId="urn:microsoft.com/office/officeart/2005/8/layout/pyramid2"/>
    <dgm:cxn modelId="{2928486E-82FF-4054-951B-12B8B13E11B1}" type="presParOf" srcId="{90C64076-8FD3-4F55-AD3C-9E1ADE8560F8}" destId="{0F0D1C0F-50FD-48AB-843B-233513BF180F}" srcOrd="3" destOrd="0" presId="urn:microsoft.com/office/officeart/2005/8/layout/pyramid2"/>
    <dgm:cxn modelId="{C836B761-2739-49B2-A454-4E37AE9BB8F0}" type="presParOf" srcId="{90C64076-8FD3-4F55-AD3C-9E1ADE8560F8}" destId="{7F5B591D-FCD8-4F29-B910-E22D021FCE78}" srcOrd="4" destOrd="0" presId="urn:microsoft.com/office/officeart/2005/8/layout/pyramid2"/>
    <dgm:cxn modelId="{5DC5AA64-FD65-4DB0-A11D-1F95DE52CAF9}" type="presParOf" srcId="{90C64076-8FD3-4F55-AD3C-9E1ADE8560F8}" destId="{5356DDAC-E7EA-48BB-A9E3-08EE04C71633}" srcOrd="5"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547B739-1894-4997-B7E9-FC6A21EFFADE}"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US"/>
        </a:p>
      </dgm:t>
    </dgm:pt>
    <dgm:pt modelId="{C3B241A1-A6AB-45D2-A5B0-397CEDDC2E06}">
      <dgm:prSet phldrT="[Text]" custT="1"/>
      <dgm:spPr>
        <a:solidFill>
          <a:schemeClr val="bg1"/>
        </a:solidFill>
        <a:ln w="38100">
          <a:solidFill>
            <a:srgbClr val="CCA49C"/>
          </a:solidFill>
        </a:ln>
      </dgm:spPr>
      <dgm:t>
        <a:bodyPr/>
        <a:lstStyle/>
        <a:p>
          <a:r>
            <a:rPr lang="en-US" sz="3600" b="1" baseline="0" dirty="0">
              <a:solidFill>
                <a:schemeClr val="tx1"/>
              </a:solidFill>
            </a:rPr>
            <a:t>Formal</a:t>
          </a:r>
        </a:p>
      </dgm:t>
    </dgm:pt>
    <dgm:pt modelId="{5D71E89C-12F9-4632-B31F-E6250267FCD9}" type="parTrans" cxnId="{54955505-61D2-4B5D-8615-327129D4D754}">
      <dgm:prSet/>
      <dgm:spPr/>
      <dgm:t>
        <a:bodyPr/>
        <a:lstStyle/>
        <a:p>
          <a:endParaRPr lang="en-US"/>
        </a:p>
      </dgm:t>
    </dgm:pt>
    <dgm:pt modelId="{1F812B6B-7499-4E62-B167-4BE75087526C}" type="sibTrans" cxnId="{54955505-61D2-4B5D-8615-327129D4D754}">
      <dgm:prSet/>
      <dgm:spPr/>
      <dgm:t>
        <a:bodyPr/>
        <a:lstStyle/>
        <a:p>
          <a:endParaRPr lang="en-US"/>
        </a:p>
      </dgm:t>
    </dgm:pt>
    <dgm:pt modelId="{6CAF33AA-7A7F-41D0-87A0-2E80A70B2F18}">
      <dgm:prSet phldrT="[Text]"/>
      <dgm:spPr>
        <a:solidFill>
          <a:srgbClr val="CCA49C">
            <a:alpha val="90000"/>
          </a:srgbClr>
        </a:solidFill>
        <a:ln>
          <a:noFill/>
        </a:ln>
      </dgm:spPr>
      <dgm:t>
        <a:bodyPr/>
        <a:lstStyle/>
        <a:p>
          <a:r>
            <a:rPr lang="en-US" dirty="0">
              <a:solidFill>
                <a:schemeClr val="tx1"/>
              </a:solidFill>
            </a:rPr>
            <a:t>Academic papers</a:t>
          </a:r>
        </a:p>
      </dgm:t>
    </dgm:pt>
    <dgm:pt modelId="{F5C26539-4493-4FB2-A28B-DA71387D7F03}" type="parTrans" cxnId="{EC2BFF82-6C15-4AEE-B934-73D1A6E5786F}">
      <dgm:prSet/>
      <dgm:spPr>
        <a:ln>
          <a:solidFill>
            <a:schemeClr val="tx1"/>
          </a:solidFill>
        </a:ln>
      </dgm:spPr>
      <dgm:t>
        <a:bodyPr/>
        <a:lstStyle/>
        <a:p>
          <a:endParaRPr lang="en-US"/>
        </a:p>
      </dgm:t>
    </dgm:pt>
    <dgm:pt modelId="{519B0D9A-1B4B-4899-9960-7E8964BEE613}" type="sibTrans" cxnId="{EC2BFF82-6C15-4AEE-B934-73D1A6E5786F}">
      <dgm:prSet/>
      <dgm:spPr/>
      <dgm:t>
        <a:bodyPr/>
        <a:lstStyle/>
        <a:p>
          <a:endParaRPr lang="en-US"/>
        </a:p>
      </dgm:t>
    </dgm:pt>
    <dgm:pt modelId="{085A539E-15F6-4F42-812E-7A5508360634}">
      <dgm:prSet phldrT="[Text]"/>
      <dgm:spPr>
        <a:solidFill>
          <a:srgbClr val="CCA49C">
            <a:alpha val="90000"/>
          </a:srgbClr>
        </a:solidFill>
        <a:ln>
          <a:noFill/>
        </a:ln>
      </dgm:spPr>
      <dgm:t>
        <a:bodyPr/>
        <a:lstStyle/>
        <a:p>
          <a:r>
            <a:rPr lang="en-US" dirty="0">
              <a:solidFill>
                <a:schemeClr val="tx1"/>
              </a:solidFill>
            </a:rPr>
            <a:t>Business proposals</a:t>
          </a:r>
        </a:p>
      </dgm:t>
    </dgm:pt>
    <dgm:pt modelId="{B3FBF2E5-CE7D-4D49-8201-340D1F6A2F49}" type="parTrans" cxnId="{DB5F3030-961F-48FA-A76A-0093CA7BF931}">
      <dgm:prSet/>
      <dgm:spPr>
        <a:ln>
          <a:solidFill>
            <a:schemeClr val="tx1"/>
          </a:solidFill>
        </a:ln>
      </dgm:spPr>
      <dgm:t>
        <a:bodyPr/>
        <a:lstStyle/>
        <a:p>
          <a:endParaRPr lang="en-US">
            <a:solidFill>
              <a:schemeClr val="tx1"/>
            </a:solidFill>
          </a:endParaRPr>
        </a:p>
      </dgm:t>
    </dgm:pt>
    <dgm:pt modelId="{4118EF71-F590-41BA-8B3B-DAD6D01F79DA}" type="sibTrans" cxnId="{DB5F3030-961F-48FA-A76A-0093CA7BF931}">
      <dgm:prSet/>
      <dgm:spPr/>
      <dgm:t>
        <a:bodyPr/>
        <a:lstStyle/>
        <a:p>
          <a:endParaRPr lang="en-US"/>
        </a:p>
      </dgm:t>
    </dgm:pt>
    <dgm:pt modelId="{5F88FDC7-ECFE-4D32-84DF-43718D0E4C1C}">
      <dgm:prSet phldrT="[Text]" custT="1"/>
      <dgm:spPr>
        <a:solidFill>
          <a:schemeClr val="bg1"/>
        </a:solidFill>
        <a:ln w="38100">
          <a:solidFill>
            <a:srgbClr val="CCA49C"/>
          </a:solidFill>
        </a:ln>
      </dgm:spPr>
      <dgm:t>
        <a:bodyPr/>
        <a:lstStyle/>
        <a:p>
          <a:r>
            <a:rPr lang="en-US" sz="3600" b="1" baseline="0" dirty="0">
              <a:solidFill>
                <a:schemeClr val="tx1"/>
              </a:solidFill>
            </a:rPr>
            <a:t>Informal</a:t>
          </a:r>
        </a:p>
      </dgm:t>
    </dgm:pt>
    <dgm:pt modelId="{B2D2A639-2F78-403E-A0FB-A8E4BC34A3EA}" type="parTrans" cxnId="{8BC4DE46-8C64-43A8-A6B6-FFC74E2D10DF}">
      <dgm:prSet/>
      <dgm:spPr/>
      <dgm:t>
        <a:bodyPr/>
        <a:lstStyle/>
        <a:p>
          <a:endParaRPr lang="en-US"/>
        </a:p>
      </dgm:t>
    </dgm:pt>
    <dgm:pt modelId="{DDF4833D-9052-4B39-A87D-BD5FB8BAA31A}" type="sibTrans" cxnId="{8BC4DE46-8C64-43A8-A6B6-FFC74E2D10DF}">
      <dgm:prSet/>
      <dgm:spPr/>
      <dgm:t>
        <a:bodyPr/>
        <a:lstStyle/>
        <a:p>
          <a:endParaRPr lang="en-US"/>
        </a:p>
      </dgm:t>
    </dgm:pt>
    <dgm:pt modelId="{49C4A033-4505-4860-BD38-2F423BF5A790}">
      <dgm:prSet phldrT="[Text]"/>
      <dgm:spPr>
        <a:solidFill>
          <a:srgbClr val="CCA49C">
            <a:alpha val="90000"/>
          </a:srgbClr>
        </a:solidFill>
        <a:ln>
          <a:noFill/>
        </a:ln>
      </dgm:spPr>
      <dgm:t>
        <a:bodyPr/>
        <a:lstStyle/>
        <a:p>
          <a:r>
            <a:rPr lang="en-US" dirty="0">
              <a:solidFill>
                <a:schemeClr val="tx1"/>
              </a:solidFill>
            </a:rPr>
            <a:t>Personal narratives</a:t>
          </a:r>
        </a:p>
      </dgm:t>
    </dgm:pt>
    <dgm:pt modelId="{4AE2486C-6D62-4DCB-9C2E-DDD93C5F1C9C}" type="parTrans" cxnId="{7CCA6990-EEC8-4BD1-828E-FF195E592DB4}">
      <dgm:prSet/>
      <dgm:spPr>
        <a:ln>
          <a:solidFill>
            <a:schemeClr val="tx1"/>
          </a:solidFill>
        </a:ln>
      </dgm:spPr>
      <dgm:t>
        <a:bodyPr/>
        <a:lstStyle/>
        <a:p>
          <a:endParaRPr lang="en-US">
            <a:solidFill>
              <a:schemeClr val="tx1"/>
            </a:solidFill>
          </a:endParaRPr>
        </a:p>
      </dgm:t>
    </dgm:pt>
    <dgm:pt modelId="{8036DB01-CB7E-4B7B-90B3-8525C295AFCE}" type="sibTrans" cxnId="{7CCA6990-EEC8-4BD1-828E-FF195E592DB4}">
      <dgm:prSet/>
      <dgm:spPr/>
      <dgm:t>
        <a:bodyPr/>
        <a:lstStyle/>
        <a:p>
          <a:endParaRPr lang="en-US"/>
        </a:p>
      </dgm:t>
    </dgm:pt>
    <dgm:pt modelId="{366D40BF-AD27-40D6-AFF9-5B4518EC155D}">
      <dgm:prSet phldrT="[Text]"/>
      <dgm:spPr>
        <a:solidFill>
          <a:srgbClr val="CCA49C">
            <a:alpha val="90000"/>
          </a:srgbClr>
        </a:solidFill>
        <a:ln>
          <a:noFill/>
        </a:ln>
      </dgm:spPr>
      <dgm:t>
        <a:bodyPr/>
        <a:lstStyle/>
        <a:p>
          <a:r>
            <a:rPr lang="en-US" dirty="0">
              <a:solidFill>
                <a:schemeClr val="tx1"/>
              </a:solidFill>
            </a:rPr>
            <a:t>Blog posts</a:t>
          </a:r>
        </a:p>
      </dgm:t>
    </dgm:pt>
    <dgm:pt modelId="{0751083F-0A6C-495E-873B-ADFD6761D88C}" type="parTrans" cxnId="{DDCF0C06-3391-473F-8D30-A959A5324C59}">
      <dgm:prSet/>
      <dgm:spPr>
        <a:ln>
          <a:solidFill>
            <a:schemeClr val="tx1"/>
          </a:solidFill>
        </a:ln>
      </dgm:spPr>
      <dgm:t>
        <a:bodyPr/>
        <a:lstStyle/>
        <a:p>
          <a:endParaRPr lang="en-US"/>
        </a:p>
      </dgm:t>
    </dgm:pt>
    <dgm:pt modelId="{9B0328B5-47E0-46A3-92F6-4D8169FDACCD}" type="sibTrans" cxnId="{DDCF0C06-3391-473F-8D30-A959A5324C59}">
      <dgm:prSet/>
      <dgm:spPr/>
      <dgm:t>
        <a:bodyPr/>
        <a:lstStyle/>
        <a:p>
          <a:endParaRPr lang="en-US"/>
        </a:p>
      </dgm:t>
    </dgm:pt>
    <dgm:pt modelId="{7D983CEE-D609-4AF2-9E4A-DD7B3846B362}">
      <dgm:prSet phldrT="[Text]"/>
      <dgm:spPr>
        <a:solidFill>
          <a:srgbClr val="CCA49C">
            <a:alpha val="90000"/>
          </a:srgbClr>
        </a:solidFill>
        <a:ln>
          <a:noFill/>
        </a:ln>
      </dgm:spPr>
      <dgm:t>
        <a:bodyPr/>
        <a:lstStyle/>
        <a:p>
          <a:r>
            <a:rPr lang="en-US" dirty="0">
              <a:solidFill>
                <a:schemeClr val="tx1"/>
              </a:solidFill>
            </a:rPr>
            <a:t>Cover letters</a:t>
          </a:r>
        </a:p>
      </dgm:t>
    </dgm:pt>
    <dgm:pt modelId="{399B9E3A-DB18-41F4-B0F2-79E1B1ADA616}" type="parTrans" cxnId="{DE6E646A-762F-498F-81F8-671074922B73}">
      <dgm:prSet/>
      <dgm:spPr/>
      <dgm:t>
        <a:bodyPr/>
        <a:lstStyle/>
        <a:p>
          <a:endParaRPr lang="en-US"/>
        </a:p>
      </dgm:t>
    </dgm:pt>
    <dgm:pt modelId="{9E9D92EE-91A7-4D49-8A39-2F288BEC3B8A}" type="sibTrans" cxnId="{DE6E646A-762F-498F-81F8-671074922B73}">
      <dgm:prSet/>
      <dgm:spPr/>
      <dgm:t>
        <a:bodyPr/>
        <a:lstStyle/>
        <a:p>
          <a:endParaRPr lang="en-US"/>
        </a:p>
      </dgm:t>
    </dgm:pt>
    <dgm:pt modelId="{A25E65A1-5256-48C0-8DFF-6F790D3C4B08}">
      <dgm:prSet phldrT="[Text]"/>
      <dgm:spPr>
        <a:solidFill>
          <a:srgbClr val="CCA49C">
            <a:alpha val="90000"/>
          </a:srgbClr>
        </a:solidFill>
        <a:ln>
          <a:noFill/>
        </a:ln>
      </dgm:spPr>
      <dgm:t>
        <a:bodyPr/>
        <a:lstStyle/>
        <a:p>
          <a:r>
            <a:rPr lang="en-US" dirty="0">
              <a:solidFill>
                <a:schemeClr val="tx1"/>
              </a:solidFill>
            </a:rPr>
            <a:t>Text messages</a:t>
          </a:r>
        </a:p>
      </dgm:t>
    </dgm:pt>
    <dgm:pt modelId="{6BC06690-9D8F-4FE8-B064-C8E3D261BF34}" type="parTrans" cxnId="{5E5C2EB4-C9C9-4FDE-8C91-923AE17D8923}">
      <dgm:prSet/>
      <dgm:spPr/>
      <dgm:t>
        <a:bodyPr/>
        <a:lstStyle/>
        <a:p>
          <a:endParaRPr lang="en-US"/>
        </a:p>
      </dgm:t>
    </dgm:pt>
    <dgm:pt modelId="{A5CD32A0-38D9-4EC0-94D1-B890DCBADD1E}" type="sibTrans" cxnId="{5E5C2EB4-C9C9-4FDE-8C91-923AE17D8923}">
      <dgm:prSet/>
      <dgm:spPr/>
      <dgm:t>
        <a:bodyPr/>
        <a:lstStyle/>
        <a:p>
          <a:endParaRPr lang="en-US"/>
        </a:p>
      </dgm:t>
    </dgm:pt>
    <dgm:pt modelId="{14322045-5075-4BF7-88DD-C029870DA63A}" type="pres">
      <dgm:prSet presAssocID="{6547B739-1894-4997-B7E9-FC6A21EFFADE}" presName="diagram" presStyleCnt="0">
        <dgm:presLayoutVars>
          <dgm:chPref val="1"/>
          <dgm:dir/>
          <dgm:animOne val="branch"/>
          <dgm:animLvl val="lvl"/>
          <dgm:resizeHandles/>
        </dgm:presLayoutVars>
      </dgm:prSet>
      <dgm:spPr/>
    </dgm:pt>
    <dgm:pt modelId="{005F9631-8B07-4E6C-B139-20AF823A35FA}" type="pres">
      <dgm:prSet presAssocID="{C3B241A1-A6AB-45D2-A5B0-397CEDDC2E06}" presName="root" presStyleCnt="0"/>
      <dgm:spPr/>
    </dgm:pt>
    <dgm:pt modelId="{C283D3E0-38D8-4F86-B802-B9CC2DDEDF0A}" type="pres">
      <dgm:prSet presAssocID="{C3B241A1-A6AB-45D2-A5B0-397CEDDC2E06}" presName="rootComposite" presStyleCnt="0"/>
      <dgm:spPr/>
    </dgm:pt>
    <dgm:pt modelId="{3D778611-364D-4C3F-9612-2C23ABC6E56B}" type="pres">
      <dgm:prSet presAssocID="{C3B241A1-A6AB-45D2-A5B0-397CEDDC2E06}" presName="rootText" presStyleLbl="node1" presStyleIdx="0" presStyleCnt="2"/>
      <dgm:spPr/>
    </dgm:pt>
    <dgm:pt modelId="{D266FA31-9EE8-4E08-9CE6-1EB4704677E3}" type="pres">
      <dgm:prSet presAssocID="{C3B241A1-A6AB-45D2-A5B0-397CEDDC2E06}" presName="rootConnector" presStyleLbl="node1" presStyleIdx="0" presStyleCnt="2"/>
      <dgm:spPr/>
    </dgm:pt>
    <dgm:pt modelId="{D4ED800F-6276-48A4-B9A9-BC993BA330BC}" type="pres">
      <dgm:prSet presAssocID="{C3B241A1-A6AB-45D2-A5B0-397CEDDC2E06}" presName="childShape" presStyleCnt="0"/>
      <dgm:spPr/>
    </dgm:pt>
    <dgm:pt modelId="{9637E363-50DC-4636-B37F-59BFEC814206}" type="pres">
      <dgm:prSet presAssocID="{F5C26539-4493-4FB2-A28B-DA71387D7F03}" presName="Name13" presStyleLbl="parChTrans1D2" presStyleIdx="0" presStyleCnt="6"/>
      <dgm:spPr/>
    </dgm:pt>
    <dgm:pt modelId="{F1533A39-8777-4AA7-AE6A-0EE43B5EBA1A}" type="pres">
      <dgm:prSet presAssocID="{6CAF33AA-7A7F-41D0-87A0-2E80A70B2F18}" presName="childText" presStyleLbl="bgAcc1" presStyleIdx="0" presStyleCnt="6">
        <dgm:presLayoutVars>
          <dgm:bulletEnabled val="1"/>
        </dgm:presLayoutVars>
      </dgm:prSet>
      <dgm:spPr/>
    </dgm:pt>
    <dgm:pt modelId="{30087BED-0356-4C0F-AD79-C6AE1E467231}" type="pres">
      <dgm:prSet presAssocID="{B3FBF2E5-CE7D-4D49-8201-340D1F6A2F49}" presName="Name13" presStyleLbl="parChTrans1D2" presStyleIdx="1" presStyleCnt="6"/>
      <dgm:spPr/>
    </dgm:pt>
    <dgm:pt modelId="{4096A80A-16DE-48D8-A95B-6A9FF0B00623}" type="pres">
      <dgm:prSet presAssocID="{085A539E-15F6-4F42-812E-7A5508360634}" presName="childText" presStyleLbl="bgAcc1" presStyleIdx="1" presStyleCnt="6">
        <dgm:presLayoutVars>
          <dgm:bulletEnabled val="1"/>
        </dgm:presLayoutVars>
      </dgm:prSet>
      <dgm:spPr/>
    </dgm:pt>
    <dgm:pt modelId="{1C7B3BBE-8134-416E-A3EA-1299DB30835A}" type="pres">
      <dgm:prSet presAssocID="{399B9E3A-DB18-41F4-B0F2-79E1B1ADA616}" presName="Name13" presStyleLbl="parChTrans1D2" presStyleIdx="2" presStyleCnt="6"/>
      <dgm:spPr/>
    </dgm:pt>
    <dgm:pt modelId="{0FFDB7FE-EF40-4065-A608-915B5D84D016}" type="pres">
      <dgm:prSet presAssocID="{7D983CEE-D609-4AF2-9E4A-DD7B3846B362}" presName="childText" presStyleLbl="bgAcc1" presStyleIdx="2" presStyleCnt="6">
        <dgm:presLayoutVars>
          <dgm:bulletEnabled val="1"/>
        </dgm:presLayoutVars>
      </dgm:prSet>
      <dgm:spPr/>
    </dgm:pt>
    <dgm:pt modelId="{86668952-0B72-40C7-A78B-52A903636C09}" type="pres">
      <dgm:prSet presAssocID="{5F88FDC7-ECFE-4D32-84DF-43718D0E4C1C}" presName="root" presStyleCnt="0"/>
      <dgm:spPr/>
    </dgm:pt>
    <dgm:pt modelId="{00E68659-45BC-48DB-8C20-E6CC94AF5336}" type="pres">
      <dgm:prSet presAssocID="{5F88FDC7-ECFE-4D32-84DF-43718D0E4C1C}" presName="rootComposite" presStyleCnt="0"/>
      <dgm:spPr/>
    </dgm:pt>
    <dgm:pt modelId="{C83F8F6C-9522-42FF-A6B7-3632983ECB21}" type="pres">
      <dgm:prSet presAssocID="{5F88FDC7-ECFE-4D32-84DF-43718D0E4C1C}" presName="rootText" presStyleLbl="node1" presStyleIdx="1" presStyleCnt="2" custScaleX="120755" custLinFactNeighborX="-2328" custLinFactNeighborY="-925"/>
      <dgm:spPr/>
    </dgm:pt>
    <dgm:pt modelId="{E21CCDEF-0E3A-48FB-8125-5C40788AB988}" type="pres">
      <dgm:prSet presAssocID="{5F88FDC7-ECFE-4D32-84DF-43718D0E4C1C}" presName="rootConnector" presStyleLbl="node1" presStyleIdx="1" presStyleCnt="2"/>
      <dgm:spPr/>
    </dgm:pt>
    <dgm:pt modelId="{8509D009-6A96-49AE-A72D-2C5054955758}" type="pres">
      <dgm:prSet presAssocID="{5F88FDC7-ECFE-4D32-84DF-43718D0E4C1C}" presName="childShape" presStyleCnt="0"/>
      <dgm:spPr/>
    </dgm:pt>
    <dgm:pt modelId="{6E2963D9-2178-4D04-8BAC-83F133D26EBD}" type="pres">
      <dgm:prSet presAssocID="{4AE2486C-6D62-4DCB-9C2E-DDD93C5F1C9C}" presName="Name13" presStyleLbl="parChTrans1D2" presStyleIdx="3" presStyleCnt="6"/>
      <dgm:spPr/>
    </dgm:pt>
    <dgm:pt modelId="{D4573760-A8D4-4DF0-B21F-246547DDF80B}" type="pres">
      <dgm:prSet presAssocID="{49C4A033-4505-4860-BD38-2F423BF5A790}" presName="childText" presStyleLbl="bgAcc1" presStyleIdx="3" presStyleCnt="6">
        <dgm:presLayoutVars>
          <dgm:bulletEnabled val="1"/>
        </dgm:presLayoutVars>
      </dgm:prSet>
      <dgm:spPr/>
    </dgm:pt>
    <dgm:pt modelId="{4D59B97B-C595-4F6A-AA74-9BEE06F323AC}" type="pres">
      <dgm:prSet presAssocID="{0751083F-0A6C-495E-873B-ADFD6761D88C}" presName="Name13" presStyleLbl="parChTrans1D2" presStyleIdx="4" presStyleCnt="6"/>
      <dgm:spPr/>
    </dgm:pt>
    <dgm:pt modelId="{EA4E28F6-7181-42F2-AEAA-71B4725F5EAA}" type="pres">
      <dgm:prSet presAssocID="{366D40BF-AD27-40D6-AFF9-5B4518EC155D}" presName="childText" presStyleLbl="bgAcc1" presStyleIdx="4" presStyleCnt="6">
        <dgm:presLayoutVars>
          <dgm:bulletEnabled val="1"/>
        </dgm:presLayoutVars>
      </dgm:prSet>
      <dgm:spPr/>
    </dgm:pt>
    <dgm:pt modelId="{462CE137-27E3-46C5-A83E-0C43312212A4}" type="pres">
      <dgm:prSet presAssocID="{6BC06690-9D8F-4FE8-B064-C8E3D261BF34}" presName="Name13" presStyleLbl="parChTrans1D2" presStyleIdx="5" presStyleCnt="6"/>
      <dgm:spPr/>
    </dgm:pt>
    <dgm:pt modelId="{1B2E27A6-FCCD-4106-886A-0D4FFDD2EA8F}" type="pres">
      <dgm:prSet presAssocID="{A25E65A1-5256-48C0-8DFF-6F790D3C4B08}" presName="childText" presStyleLbl="bgAcc1" presStyleIdx="5" presStyleCnt="6">
        <dgm:presLayoutVars>
          <dgm:bulletEnabled val="1"/>
        </dgm:presLayoutVars>
      </dgm:prSet>
      <dgm:spPr/>
    </dgm:pt>
  </dgm:ptLst>
  <dgm:cxnLst>
    <dgm:cxn modelId="{36AD8C02-D98C-40FB-A398-444107B8F847}" type="presOf" srcId="{B3FBF2E5-CE7D-4D49-8201-340D1F6A2F49}" destId="{30087BED-0356-4C0F-AD79-C6AE1E467231}" srcOrd="0" destOrd="0" presId="urn:microsoft.com/office/officeart/2005/8/layout/hierarchy3"/>
    <dgm:cxn modelId="{54955505-61D2-4B5D-8615-327129D4D754}" srcId="{6547B739-1894-4997-B7E9-FC6A21EFFADE}" destId="{C3B241A1-A6AB-45D2-A5B0-397CEDDC2E06}" srcOrd="0" destOrd="0" parTransId="{5D71E89C-12F9-4632-B31F-E6250267FCD9}" sibTransId="{1F812B6B-7499-4E62-B167-4BE75087526C}"/>
    <dgm:cxn modelId="{DDCF0C06-3391-473F-8D30-A959A5324C59}" srcId="{5F88FDC7-ECFE-4D32-84DF-43718D0E4C1C}" destId="{366D40BF-AD27-40D6-AFF9-5B4518EC155D}" srcOrd="1" destOrd="0" parTransId="{0751083F-0A6C-495E-873B-ADFD6761D88C}" sibTransId="{9B0328B5-47E0-46A3-92F6-4D8169FDACCD}"/>
    <dgm:cxn modelId="{C348450A-3D98-4200-9AFF-56382BE05A25}" type="presOf" srcId="{6547B739-1894-4997-B7E9-FC6A21EFFADE}" destId="{14322045-5075-4BF7-88DD-C029870DA63A}" srcOrd="0" destOrd="0" presId="urn:microsoft.com/office/officeart/2005/8/layout/hierarchy3"/>
    <dgm:cxn modelId="{A983FE1D-76E8-4A61-A003-CC92C972974B}" type="presOf" srcId="{366D40BF-AD27-40D6-AFF9-5B4518EC155D}" destId="{EA4E28F6-7181-42F2-AEAA-71B4725F5EAA}" srcOrd="0" destOrd="0" presId="urn:microsoft.com/office/officeart/2005/8/layout/hierarchy3"/>
    <dgm:cxn modelId="{B97D2B23-B739-4C22-9D62-8B5453B86185}" type="presOf" srcId="{6BC06690-9D8F-4FE8-B064-C8E3D261BF34}" destId="{462CE137-27E3-46C5-A83E-0C43312212A4}" srcOrd="0" destOrd="0" presId="urn:microsoft.com/office/officeart/2005/8/layout/hierarchy3"/>
    <dgm:cxn modelId="{DB5F3030-961F-48FA-A76A-0093CA7BF931}" srcId="{C3B241A1-A6AB-45D2-A5B0-397CEDDC2E06}" destId="{085A539E-15F6-4F42-812E-7A5508360634}" srcOrd="1" destOrd="0" parTransId="{B3FBF2E5-CE7D-4D49-8201-340D1F6A2F49}" sibTransId="{4118EF71-F590-41BA-8B3B-DAD6D01F79DA}"/>
    <dgm:cxn modelId="{026AF63D-5911-4404-9D46-0EEDD5603BBF}" type="presOf" srcId="{6CAF33AA-7A7F-41D0-87A0-2E80A70B2F18}" destId="{F1533A39-8777-4AA7-AE6A-0EE43B5EBA1A}" srcOrd="0" destOrd="0" presId="urn:microsoft.com/office/officeart/2005/8/layout/hierarchy3"/>
    <dgm:cxn modelId="{1F91B040-1484-433D-B7DC-37B85DFFA3C5}" type="presOf" srcId="{A25E65A1-5256-48C0-8DFF-6F790D3C4B08}" destId="{1B2E27A6-FCCD-4106-886A-0D4FFDD2EA8F}" srcOrd="0" destOrd="0" presId="urn:microsoft.com/office/officeart/2005/8/layout/hierarchy3"/>
    <dgm:cxn modelId="{37619863-78D6-4603-ABBA-9E334502EBB4}" type="presOf" srcId="{4AE2486C-6D62-4DCB-9C2E-DDD93C5F1C9C}" destId="{6E2963D9-2178-4D04-8BAC-83F133D26EBD}" srcOrd="0" destOrd="0" presId="urn:microsoft.com/office/officeart/2005/8/layout/hierarchy3"/>
    <dgm:cxn modelId="{8BC4DE46-8C64-43A8-A6B6-FFC74E2D10DF}" srcId="{6547B739-1894-4997-B7E9-FC6A21EFFADE}" destId="{5F88FDC7-ECFE-4D32-84DF-43718D0E4C1C}" srcOrd="1" destOrd="0" parTransId="{B2D2A639-2F78-403E-A0FB-A8E4BC34A3EA}" sibTransId="{DDF4833D-9052-4B39-A87D-BD5FB8BAA31A}"/>
    <dgm:cxn modelId="{DE6E646A-762F-498F-81F8-671074922B73}" srcId="{C3B241A1-A6AB-45D2-A5B0-397CEDDC2E06}" destId="{7D983CEE-D609-4AF2-9E4A-DD7B3846B362}" srcOrd="2" destOrd="0" parTransId="{399B9E3A-DB18-41F4-B0F2-79E1B1ADA616}" sibTransId="{9E9D92EE-91A7-4D49-8A39-2F288BEC3B8A}"/>
    <dgm:cxn modelId="{ED66E14B-30A9-4566-9B8F-8D789F8EE82E}" type="presOf" srcId="{399B9E3A-DB18-41F4-B0F2-79E1B1ADA616}" destId="{1C7B3BBE-8134-416E-A3EA-1299DB30835A}" srcOrd="0" destOrd="0" presId="urn:microsoft.com/office/officeart/2005/8/layout/hierarchy3"/>
    <dgm:cxn modelId="{3C834976-75BF-4776-B053-84E6D9FC4922}" type="presOf" srcId="{C3B241A1-A6AB-45D2-A5B0-397CEDDC2E06}" destId="{3D778611-364D-4C3F-9612-2C23ABC6E56B}" srcOrd="0" destOrd="0" presId="urn:microsoft.com/office/officeart/2005/8/layout/hierarchy3"/>
    <dgm:cxn modelId="{A1D9F079-9FAC-43D1-89C0-B19F85AF83C8}" type="presOf" srcId="{085A539E-15F6-4F42-812E-7A5508360634}" destId="{4096A80A-16DE-48D8-A95B-6A9FF0B00623}" srcOrd="0" destOrd="0" presId="urn:microsoft.com/office/officeart/2005/8/layout/hierarchy3"/>
    <dgm:cxn modelId="{9AC8F47B-9238-4179-8B90-9E676F16739D}" type="presOf" srcId="{5F88FDC7-ECFE-4D32-84DF-43718D0E4C1C}" destId="{E21CCDEF-0E3A-48FB-8125-5C40788AB988}" srcOrd="1" destOrd="0" presId="urn:microsoft.com/office/officeart/2005/8/layout/hierarchy3"/>
    <dgm:cxn modelId="{EC2BFF82-6C15-4AEE-B934-73D1A6E5786F}" srcId="{C3B241A1-A6AB-45D2-A5B0-397CEDDC2E06}" destId="{6CAF33AA-7A7F-41D0-87A0-2E80A70B2F18}" srcOrd="0" destOrd="0" parTransId="{F5C26539-4493-4FB2-A28B-DA71387D7F03}" sibTransId="{519B0D9A-1B4B-4899-9960-7E8964BEE613}"/>
    <dgm:cxn modelId="{17840E85-F554-431E-94BA-847F20BAAF6E}" type="presOf" srcId="{5F88FDC7-ECFE-4D32-84DF-43718D0E4C1C}" destId="{C83F8F6C-9522-42FF-A6B7-3632983ECB21}" srcOrd="0" destOrd="0" presId="urn:microsoft.com/office/officeart/2005/8/layout/hierarchy3"/>
    <dgm:cxn modelId="{E4AC0D8F-D666-4404-960B-D2C9C32E870F}" type="presOf" srcId="{F5C26539-4493-4FB2-A28B-DA71387D7F03}" destId="{9637E363-50DC-4636-B37F-59BFEC814206}" srcOrd="0" destOrd="0" presId="urn:microsoft.com/office/officeart/2005/8/layout/hierarchy3"/>
    <dgm:cxn modelId="{7CCA6990-EEC8-4BD1-828E-FF195E592DB4}" srcId="{5F88FDC7-ECFE-4D32-84DF-43718D0E4C1C}" destId="{49C4A033-4505-4860-BD38-2F423BF5A790}" srcOrd="0" destOrd="0" parTransId="{4AE2486C-6D62-4DCB-9C2E-DDD93C5F1C9C}" sibTransId="{8036DB01-CB7E-4B7B-90B3-8525C295AFCE}"/>
    <dgm:cxn modelId="{C77622AC-D798-423D-9E02-59AB9A3CEBF7}" type="presOf" srcId="{49C4A033-4505-4860-BD38-2F423BF5A790}" destId="{D4573760-A8D4-4DF0-B21F-246547DDF80B}" srcOrd="0" destOrd="0" presId="urn:microsoft.com/office/officeart/2005/8/layout/hierarchy3"/>
    <dgm:cxn modelId="{5E5C2EB4-C9C9-4FDE-8C91-923AE17D8923}" srcId="{5F88FDC7-ECFE-4D32-84DF-43718D0E4C1C}" destId="{A25E65A1-5256-48C0-8DFF-6F790D3C4B08}" srcOrd="2" destOrd="0" parTransId="{6BC06690-9D8F-4FE8-B064-C8E3D261BF34}" sibTransId="{A5CD32A0-38D9-4EC0-94D1-B890DCBADD1E}"/>
    <dgm:cxn modelId="{CEF5C4B4-4331-467E-93E1-21EF4067E8C5}" type="presOf" srcId="{C3B241A1-A6AB-45D2-A5B0-397CEDDC2E06}" destId="{D266FA31-9EE8-4E08-9CE6-1EB4704677E3}" srcOrd="1" destOrd="0" presId="urn:microsoft.com/office/officeart/2005/8/layout/hierarchy3"/>
    <dgm:cxn modelId="{FBF1B1D1-AD76-456D-BAC7-32FE3EF01103}" type="presOf" srcId="{7D983CEE-D609-4AF2-9E4A-DD7B3846B362}" destId="{0FFDB7FE-EF40-4065-A608-915B5D84D016}" srcOrd="0" destOrd="0" presId="urn:microsoft.com/office/officeart/2005/8/layout/hierarchy3"/>
    <dgm:cxn modelId="{938A1AF5-BB96-47E7-9620-11F3D364DB34}" type="presOf" srcId="{0751083F-0A6C-495E-873B-ADFD6761D88C}" destId="{4D59B97B-C595-4F6A-AA74-9BEE06F323AC}" srcOrd="0" destOrd="0" presId="urn:microsoft.com/office/officeart/2005/8/layout/hierarchy3"/>
    <dgm:cxn modelId="{1CE7226D-EF5A-4CAE-8D87-FDB11151EFDC}" type="presParOf" srcId="{14322045-5075-4BF7-88DD-C029870DA63A}" destId="{005F9631-8B07-4E6C-B139-20AF823A35FA}" srcOrd="0" destOrd="0" presId="urn:microsoft.com/office/officeart/2005/8/layout/hierarchy3"/>
    <dgm:cxn modelId="{55F160C8-CED0-4498-BC21-AB28D5641695}" type="presParOf" srcId="{005F9631-8B07-4E6C-B139-20AF823A35FA}" destId="{C283D3E0-38D8-4F86-B802-B9CC2DDEDF0A}" srcOrd="0" destOrd="0" presId="urn:microsoft.com/office/officeart/2005/8/layout/hierarchy3"/>
    <dgm:cxn modelId="{696F0E10-7B2C-4581-8F41-84FEBAC0BDF6}" type="presParOf" srcId="{C283D3E0-38D8-4F86-B802-B9CC2DDEDF0A}" destId="{3D778611-364D-4C3F-9612-2C23ABC6E56B}" srcOrd="0" destOrd="0" presId="urn:microsoft.com/office/officeart/2005/8/layout/hierarchy3"/>
    <dgm:cxn modelId="{B81655F4-E7F8-4DF2-B9DA-CB744F9F1D87}" type="presParOf" srcId="{C283D3E0-38D8-4F86-B802-B9CC2DDEDF0A}" destId="{D266FA31-9EE8-4E08-9CE6-1EB4704677E3}" srcOrd="1" destOrd="0" presId="urn:microsoft.com/office/officeart/2005/8/layout/hierarchy3"/>
    <dgm:cxn modelId="{DEC0C940-A477-42DF-87B1-E46583CA301E}" type="presParOf" srcId="{005F9631-8B07-4E6C-B139-20AF823A35FA}" destId="{D4ED800F-6276-48A4-B9A9-BC993BA330BC}" srcOrd="1" destOrd="0" presId="urn:microsoft.com/office/officeart/2005/8/layout/hierarchy3"/>
    <dgm:cxn modelId="{BDFBCF59-6748-43AE-B6E8-DD365A85DC64}" type="presParOf" srcId="{D4ED800F-6276-48A4-B9A9-BC993BA330BC}" destId="{9637E363-50DC-4636-B37F-59BFEC814206}" srcOrd="0" destOrd="0" presId="urn:microsoft.com/office/officeart/2005/8/layout/hierarchy3"/>
    <dgm:cxn modelId="{DE61EA64-8873-4639-9A5C-52ED874CC85C}" type="presParOf" srcId="{D4ED800F-6276-48A4-B9A9-BC993BA330BC}" destId="{F1533A39-8777-4AA7-AE6A-0EE43B5EBA1A}" srcOrd="1" destOrd="0" presId="urn:microsoft.com/office/officeart/2005/8/layout/hierarchy3"/>
    <dgm:cxn modelId="{6282EA4E-1750-4315-90CF-C9F82DF85A67}" type="presParOf" srcId="{D4ED800F-6276-48A4-B9A9-BC993BA330BC}" destId="{30087BED-0356-4C0F-AD79-C6AE1E467231}" srcOrd="2" destOrd="0" presId="urn:microsoft.com/office/officeart/2005/8/layout/hierarchy3"/>
    <dgm:cxn modelId="{27F21D9D-0325-4F79-A112-48F9E8745B54}" type="presParOf" srcId="{D4ED800F-6276-48A4-B9A9-BC993BA330BC}" destId="{4096A80A-16DE-48D8-A95B-6A9FF0B00623}" srcOrd="3" destOrd="0" presId="urn:microsoft.com/office/officeart/2005/8/layout/hierarchy3"/>
    <dgm:cxn modelId="{400E26BC-C1AA-419E-926F-CFDA69620401}" type="presParOf" srcId="{D4ED800F-6276-48A4-B9A9-BC993BA330BC}" destId="{1C7B3BBE-8134-416E-A3EA-1299DB30835A}" srcOrd="4" destOrd="0" presId="urn:microsoft.com/office/officeart/2005/8/layout/hierarchy3"/>
    <dgm:cxn modelId="{47562FA6-50AB-4831-BD90-E37F48616630}" type="presParOf" srcId="{D4ED800F-6276-48A4-B9A9-BC993BA330BC}" destId="{0FFDB7FE-EF40-4065-A608-915B5D84D016}" srcOrd="5" destOrd="0" presId="urn:microsoft.com/office/officeart/2005/8/layout/hierarchy3"/>
    <dgm:cxn modelId="{9FFD2129-E360-4F48-B930-F9174C0E8A5A}" type="presParOf" srcId="{14322045-5075-4BF7-88DD-C029870DA63A}" destId="{86668952-0B72-40C7-A78B-52A903636C09}" srcOrd="1" destOrd="0" presId="urn:microsoft.com/office/officeart/2005/8/layout/hierarchy3"/>
    <dgm:cxn modelId="{96E8E86B-6918-4006-AB29-76721E77E701}" type="presParOf" srcId="{86668952-0B72-40C7-A78B-52A903636C09}" destId="{00E68659-45BC-48DB-8C20-E6CC94AF5336}" srcOrd="0" destOrd="0" presId="urn:microsoft.com/office/officeart/2005/8/layout/hierarchy3"/>
    <dgm:cxn modelId="{317B3B68-17FD-4642-98F7-BD21EF4B4516}" type="presParOf" srcId="{00E68659-45BC-48DB-8C20-E6CC94AF5336}" destId="{C83F8F6C-9522-42FF-A6B7-3632983ECB21}" srcOrd="0" destOrd="0" presId="urn:microsoft.com/office/officeart/2005/8/layout/hierarchy3"/>
    <dgm:cxn modelId="{433E2DA4-53B5-4BE5-8DA8-ACBB8C4CE781}" type="presParOf" srcId="{00E68659-45BC-48DB-8C20-E6CC94AF5336}" destId="{E21CCDEF-0E3A-48FB-8125-5C40788AB988}" srcOrd="1" destOrd="0" presId="urn:microsoft.com/office/officeart/2005/8/layout/hierarchy3"/>
    <dgm:cxn modelId="{03A83CFE-6148-4576-8E5A-DFD518E5F04A}" type="presParOf" srcId="{86668952-0B72-40C7-A78B-52A903636C09}" destId="{8509D009-6A96-49AE-A72D-2C5054955758}" srcOrd="1" destOrd="0" presId="urn:microsoft.com/office/officeart/2005/8/layout/hierarchy3"/>
    <dgm:cxn modelId="{5270DB74-1E4D-4BB3-82C3-9C277A13EB2E}" type="presParOf" srcId="{8509D009-6A96-49AE-A72D-2C5054955758}" destId="{6E2963D9-2178-4D04-8BAC-83F133D26EBD}" srcOrd="0" destOrd="0" presId="urn:microsoft.com/office/officeart/2005/8/layout/hierarchy3"/>
    <dgm:cxn modelId="{6DAE43F3-CE73-4890-B67F-DF251833A217}" type="presParOf" srcId="{8509D009-6A96-49AE-A72D-2C5054955758}" destId="{D4573760-A8D4-4DF0-B21F-246547DDF80B}" srcOrd="1" destOrd="0" presId="urn:microsoft.com/office/officeart/2005/8/layout/hierarchy3"/>
    <dgm:cxn modelId="{95E0C5EE-52DA-402E-BD12-BB06FFCF5CFB}" type="presParOf" srcId="{8509D009-6A96-49AE-A72D-2C5054955758}" destId="{4D59B97B-C595-4F6A-AA74-9BEE06F323AC}" srcOrd="2" destOrd="0" presId="urn:microsoft.com/office/officeart/2005/8/layout/hierarchy3"/>
    <dgm:cxn modelId="{1F22621A-6A76-49CA-8120-05780C352B92}" type="presParOf" srcId="{8509D009-6A96-49AE-A72D-2C5054955758}" destId="{EA4E28F6-7181-42F2-AEAA-71B4725F5EAA}" srcOrd="3" destOrd="0" presId="urn:microsoft.com/office/officeart/2005/8/layout/hierarchy3"/>
    <dgm:cxn modelId="{DD5577D7-6439-4608-8EFE-3E226932F704}" type="presParOf" srcId="{8509D009-6A96-49AE-A72D-2C5054955758}" destId="{462CE137-27E3-46C5-A83E-0C43312212A4}" srcOrd="4" destOrd="0" presId="urn:microsoft.com/office/officeart/2005/8/layout/hierarchy3"/>
    <dgm:cxn modelId="{EE821CF3-B6B2-4699-9183-85B13D5CCEA2}" type="presParOf" srcId="{8509D009-6A96-49AE-A72D-2C5054955758}" destId="{1B2E27A6-FCCD-4106-886A-0D4FFDD2EA8F}" srcOrd="5"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28B89F-BA63-4500-BE6D-1C3D7C7A6E9F}">
      <dsp:nvSpPr>
        <dsp:cNvPr id="0" name=""/>
        <dsp:cNvSpPr/>
      </dsp:nvSpPr>
      <dsp:spPr>
        <a:xfrm>
          <a:off x="711199" y="0"/>
          <a:ext cx="4064000" cy="4064000"/>
        </a:xfrm>
        <a:prstGeom prst="triangle">
          <a:avLst/>
        </a:prstGeom>
        <a:solidFill>
          <a:srgbClr val="F3EDE7"/>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AF98DEE-34F3-4650-94E6-0D720E342F31}">
      <dsp:nvSpPr>
        <dsp:cNvPr id="0" name=""/>
        <dsp:cNvSpPr/>
      </dsp:nvSpPr>
      <dsp:spPr>
        <a:xfrm>
          <a:off x="2743199" y="408582"/>
          <a:ext cx="2641600" cy="962025"/>
        </a:xfrm>
        <a:prstGeom prst="roundRect">
          <a:avLst/>
        </a:prstGeom>
        <a:solidFill>
          <a:srgbClr val="CCA49C">
            <a:alpha val="90000"/>
          </a:srgb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Purpose and Audience</a:t>
          </a:r>
        </a:p>
      </dsp:txBody>
      <dsp:txXfrm>
        <a:off x="2790161" y="455544"/>
        <a:ext cx="2547676" cy="868101"/>
      </dsp:txXfrm>
    </dsp:sp>
    <dsp:sp modelId="{B3FCC983-EC75-4727-AD77-611A5C65F820}">
      <dsp:nvSpPr>
        <dsp:cNvPr id="0" name=""/>
        <dsp:cNvSpPr/>
      </dsp:nvSpPr>
      <dsp:spPr>
        <a:xfrm>
          <a:off x="2743199" y="1490860"/>
          <a:ext cx="2641600" cy="962025"/>
        </a:xfrm>
        <a:prstGeom prst="roundRect">
          <a:avLst/>
        </a:prstGeom>
        <a:solidFill>
          <a:srgbClr val="CCA49C">
            <a:alpha val="90000"/>
          </a:srgb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Formality</a:t>
          </a:r>
        </a:p>
      </dsp:txBody>
      <dsp:txXfrm>
        <a:off x="2790161" y="1537822"/>
        <a:ext cx="2547676" cy="868101"/>
      </dsp:txXfrm>
    </dsp:sp>
    <dsp:sp modelId="{7F5B591D-FCD8-4F29-B910-E22D021FCE78}">
      <dsp:nvSpPr>
        <dsp:cNvPr id="0" name=""/>
        <dsp:cNvSpPr/>
      </dsp:nvSpPr>
      <dsp:spPr>
        <a:xfrm>
          <a:off x="2743199" y="2573139"/>
          <a:ext cx="2641600" cy="962025"/>
        </a:xfrm>
        <a:prstGeom prst="roundRect">
          <a:avLst/>
        </a:prstGeom>
        <a:solidFill>
          <a:srgbClr val="CCA49C">
            <a:alpha val="90000"/>
          </a:srgb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Complexity</a:t>
          </a:r>
        </a:p>
      </dsp:txBody>
      <dsp:txXfrm>
        <a:off x="2790161" y="2620101"/>
        <a:ext cx="2547676" cy="8681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778611-364D-4C3F-9612-2C23ABC6E56B}">
      <dsp:nvSpPr>
        <dsp:cNvPr id="0" name=""/>
        <dsp:cNvSpPr/>
      </dsp:nvSpPr>
      <dsp:spPr>
        <a:xfrm>
          <a:off x="1014415" y="1757"/>
          <a:ext cx="1654968" cy="827484"/>
        </a:xfrm>
        <a:prstGeom prst="roundRect">
          <a:avLst>
            <a:gd name="adj" fmla="val 10000"/>
          </a:avLst>
        </a:prstGeom>
        <a:solidFill>
          <a:schemeClr val="bg1"/>
        </a:solidFill>
        <a:ln w="38100" cap="flat" cmpd="sng" algn="ctr">
          <a:solidFill>
            <a:srgbClr val="CCA49C"/>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45720" rIns="68580" bIns="45720" numCol="1" spcCol="1270" anchor="ctr" anchorCtr="0">
          <a:noAutofit/>
        </a:bodyPr>
        <a:lstStyle/>
        <a:p>
          <a:pPr marL="0" lvl="0" indent="0" algn="ctr" defTabSz="1600200">
            <a:lnSpc>
              <a:spcPct val="90000"/>
            </a:lnSpc>
            <a:spcBef>
              <a:spcPct val="0"/>
            </a:spcBef>
            <a:spcAft>
              <a:spcPct val="35000"/>
            </a:spcAft>
            <a:buNone/>
          </a:pPr>
          <a:r>
            <a:rPr lang="en-US" sz="3600" b="1" kern="1200" baseline="0" dirty="0">
              <a:solidFill>
                <a:schemeClr val="tx1"/>
              </a:solidFill>
            </a:rPr>
            <a:t>Formal</a:t>
          </a:r>
        </a:p>
      </dsp:txBody>
      <dsp:txXfrm>
        <a:off x="1038651" y="25993"/>
        <a:ext cx="1606496" cy="779012"/>
      </dsp:txXfrm>
    </dsp:sp>
    <dsp:sp modelId="{9637E363-50DC-4636-B37F-59BFEC814206}">
      <dsp:nvSpPr>
        <dsp:cNvPr id="0" name=""/>
        <dsp:cNvSpPr/>
      </dsp:nvSpPr>
      <dsp:spPr>
        <a:xfrm>
          <a:off x="1179912" y="829241"/>
          <a:ext cx="165496" cy="620613"/>
        </a:xfrm>
        <a:custGeom>
          <a:avLst/>
          <a:gdLst/>
          <a:ahLst/>
          <a:cxnLst/>
          <a:rect l="0" t="0" r="0" b="0"/>
          <a:pathLst>
            <a:path>
              <a:moveTo>
                <a:pt x="0" y="0"/>
              </a:moveTo>
              <a:lnTo>
                <a:pt x="0" y="620613"/>
              </a:lnTo>
              <a:lnTo>
                <a:pt x="165496" y="620613"/>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F1533A39-8777-4AA7-AE6A-0EE43B5EBA1A}">
      <dsp:nvSpPr>
        <dsp:cNvPr id="0" name=""/>
        <dsp:cNvSpPr/>
      </dsp:nvSpPr>
      <dsp:spPr>
        <a:xfrm>
          <a:off x="1345409" y="1036113"/>
          <a:ext cx="1323974" cy="827484"/>
        </a:xfrm>
        <a:prstGeom prst="roundRect">
          <a:avLst>
            <a:gd name="adj" fmla="val 10000"/>
          </a:avLst>
        </a:prstGeom>
        <a:solidFill>
          <a:srgbClr val="CCA49C">
            <a:alpha val="90000"/>
          </a:srgb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n-US" sz="2300" kern="1200" dirty="0">
              <a:solidFill>
                <a:schemeClr val="tx1"/>
              </a:solidFill>
            </a:rPr>
            <a:t>Academic papers</a:t>
          </a:r>
        </a:p>
      </dsp:txBody>
      <dsp:txXfrm>
        <a:off x="1369645" y="1060349"/>
        <a:ext cx="1275502" cy="779012"/>
      </dsp:txXfrm>
    </dsp:sp>
    <dsp:sp modelId="{30087BED-0356-4C0F-AD79-C6AE1E467231}">
      <dsp:nvSpPr>
        <dsp:cNvPr id="0" name=""/>
        <dsp:cNvSpPr/>
      </dsp:nvSpPr>
      <dsp:spPr>
        <a:xfrm>
          <a:off x="1179912" y="829241"/>
          <a:ext cx="165496" cy="1654968"/>
        </a:xfrm>
        <a:custGeom>
          <a:avLst/>
          <a:gdLst/>
          <a:ahLst/>
          <a:cxnLst/>
          <a:rect l="0" t="0" r="0" b="0"/>
          <a:pathLst>
            <a:path>
              <a:moveTo>
                <a:pt x="0" y="0"/>
              </a:moveTo>
              <a:lnTo>
                <a:pt x="0" y="1654968"/>
              </a:lnTo>
              <a:lnTo>
                <a:pt x="165496" y="1654968"/>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4096A80A-16DE-48D8-A95B-6A9FF0B00623}">
      <dsp:nvSpPr>
        <dsp:cNvPr id="0" name=""/>
        <dsp:cNvSpPr/>
      </dsp:nvSpPr>
      <dsp:spPr>
        <a:xfrm>
          <a:off x="1345409" y="2070468"/>
          <a:ext cx="1323974" cy="827484"/>
        </a:xfrm>
        <a:prstGeom prst="roundRect">
          <a:avLst>
            <a:gd name="adj" fmla="val 10000"/>
          </a:avLst>
        </a:prstGeom>
        <a:solidFill>
          <a:srgbClr val="CCA49C">
            <a:alpha val="90000"/>
          </a:srgb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n-US" sz="2300" kern="1200" dirty="0">
              <a:solidFill>
                <a:schemeClr val="tx1"/>
              </a:solidFill>
            </a:rPr>
            <a:t>Business proposals</a:t>
          </a:r>
        </a:p>
      </dsp:txBody>
      <dsp:txXfrm>
        <a:off x="1369645" y="2094704"/>
        <a:ext cx="1275502" cy="779012"/>
      </dsp:txXfrm>
    </dsp:sp>
    <dsp:sp modelId="{1C7B3BBE-8134-416E-A3EA-1299DB30835A}">
      <dsp:nvSpPr>
        <dsp:cNvPr id="0" name=""/>
        <dsp:cNvSpPr/>
      </dsp:nvSpPr>
      <dsp:spPr>
        <a:xfrm>
          <a:off x="1179912" y="829241"/>
          <a:ext cx="165496" cy="2689324"/>
        </a:xfrm>
        <a:custGeom>
          <a:avLst/>
          <a:gdLst/>
          <a:ahLst/>
          <a:cxnLst/>
          <a:rect l="0" t="0" r="0" b="0"/>
          <a:pathLst>
            <a:path>
              <a:moveTo>
                <a:pt x="0" y="0"/>
              </a:moveTo>
              <a:lnTo>
                <a:pt x="0" y="2689324"/>
              </a:lnTo>
              <a:lnTo>
                <a:pt x="165496" y="268932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FFDB7FE-EF40-4065-A608-915B5D84D016}">
      <dsp:nvSpPr>
        <dsp:cNvPr id="0" name=""/>
        <dsp:cNvSpPr/>
      </dsp:nvSpPr>
      <dsp:spPr>
        <a:xfrm>
          <a:off x="1345409" y="3104824"/>
          <a:ext cx="1323974" cy="827484"/>
        </a:xfrm>
        <a:prstGeom prst="roundRect">
          <a:avLst>
            <a:gd name="adj" fmla="val 10000"/>
          </a:avLst>
        </a:prstGeom>
        <a:solidFill>
          <a:srgbClr val="CCA49C">
            <a:alpha val="90000"/>
          </a:srgb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n-US" sz="2300" kern="1200" dirty="0">
              <a:solidFill>
                <a:schemeClr val="tx1"/>
              </a:solidFill>
            </a:rPr>
            <a:t>Cover letters</a:t>
          </a:r>
        </a:p>
      </dsp:txBody>
      <dsp:txXfrm>
        <a:off x="1369645" y="3129060"/>
        <a:ext cx="1275502" cy="779012"/>
      </dsp:txXfrm>
    </dsp:sp>
    <dsp:sp modelId="{C83F8F6C-9522-42FF-A6B7-3632983ECB21}">
      <dsp:nvSpPr>
        <dsp:cNvPr id="0" name=""/>
        <dsp:cNvSpPr/>
      </dsp:nvSpPr>
      <dsp:spPr>
        <a:xfrm>
          <a:off x="3044599" y="0"/>
          <a:ext cx="1998457" cy="827484"/>
        </a:xfrm>
        <a:prstGeom prst="roundRect">
          <a:avLst>
            <a:gd name="adj" fmla="val 10000"/>
          </a:avLst>
        </a:prstGeom>
        <a:solidFill>
          <a:schemeClr val="bg1"/>
        </a:solidFill>
        <a:ln w="38100" cap="flat" cmpd="sng" algn="ctr">
          <a:solidFill>
            <a:srgbClr val="CCA49C"/>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45720" rIns="68580" bIns="45720" numCol="1" spcCol="1270" anchor="ctr" anchorCtr="0">
          <a:noAutofit/>
        </a:bodyPr>
        <a:lstStyle/>
        <a:p>
          <a:pPr marL="0" lvl="0" indent="0" algn="ctr" defTabSz="1600200">
            <a:lnSpc>
              <a:spcPct val="90000"/>
            </a:lnSpc>
            <a:spcBef>
              <a:spcPct val="0"/>
            </a:spcBef>
            <a:spcAft>
              <a:spcPct val="35000"/>
            </a:spcAft>
            <a:buNone/>
          </a:pPr>
          <a:r>
            <a:rPr lang="en-US" sz="3600" b="1" kern="1200" baseline="0" dirty="0">
              <a:solidFill>
                <a:schemeClr val="tx1"/>
              </a:solidFill>
            </a:rPr>
            <a:t>Informal</a:t>
          </a:r>
        </a:p>
      </dsp:txBody>
      <dsp:txXfrm>
        <a:off x="3068835" y="24236"/>
        <a:ext cx="1949985" cy="779012"/>
      </dsp:txXfrm>
    </dsp:sp>
    <dsp:sp modelId="{6E2963D9-2178-4D04-8BAC-83F133D26EBD}">
      <dsp:nvSpPr>
        <dsp:cNvPr id="0" name=""/>
        <dsp:cNvSpPr/>
      </dsp:nvSpPr>
      <dsp:spPr>
        <a:xfrm>
          <a:off x="3244444" y="827484"/>
          <a:ext cx="238373" cy="622370"/>
        </a:xfrm>
        <a:custGeom>
          <a:avLst/>
          <a:gdLst/>
          <a:ahLst/>
          <a:cxnLst/>
          <a:rect l="0" t="0" r="0" b="0"/>
          <a:pathLst>
            <a:path>
              <a:moveTo>
                <a:pt x="0" y="0"/>
              </a:moveTo>
              <a:lnTo>
                <a:pt x="0" y="622370"/>
              </a:lnTo>
              <a:lnTo>
                <a:pt x="238373" y="622370"/>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D4573760-A8D4-4DF0-B21F-246547DDF80B}">
      <dsp:nvSpPr>
        <dsp:cNvPr id="0" name=""/>
        <dsp:cNvSpPr/>
      </dsp:nvSpPr>
      <dsp:spPr>
        <a:xfrm>
          <a:off x="3482818" y="1036113"/>
          <a:ext cx="1323974" cy="827484"/>
        </a:xfrm>
        <a:prstGeom prst="roundRect">
          <a:avLst>
            <a:gd name="adj" fmla="val 10000"/>
          </a:avLst>
        </a:prstGeom>
        <a:solidFill>
          <a:srgbClr val="CCA49C">
            <a:alpha val="90000"/>
          </a:srgb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n-US" sz="2300" kern="1200" dirty="0">
              <a:solidFill>
                <a:schemeClr val="tx1"/>
              </a:solidFill>
            </a:rPr>
            <a:t>Personal narratives</a:t>
          </a:r>
        </a:p>
      </dsp:txBody>
      <dsp:txXfrm>
        <a:off x="3507054" y="1060349"/>
        <a:ext cx="1275502" cy="779012"/>
      </dsp:txXfrm>
    </dsp:sp>
    <dsp:sp modelId="{4D59B97B-C595-4F6A-AA74-9BEE06F323AC}">
      <dsp:nvSpPr>
        <dsp:cNvPr id="0" name=""/>
        <dsp:cNvSpPr/>
      </dsp:nvSpPr>
      <dsp:spPr>
        <a:xfrm>
          <a:off x="3244444" y="827484"/>
          <a:ext cx="238373" cy="1656726"/>
        </a:xfrm>
        <a:custGeom>
          <a:avLst/>
          <a:gdLst/>
          <a:ahLst/>
          <a:cxnLst/>
          <a:rect l="0" t="0" r="0" b="0"/>
          <a:pathLst>
            <a:path>
              <a:moveTo>
                <a:pt x="0" y="0"/>
              </a:moveTo>
              <a:lnTo>
                <a:pt x="0" y="1656726"/>
              </a:lnTo>
              <a:lnTo>
                <a:pt x="238373" y="1656726"/>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EA4E28F6-7181-42F2-AEAA-71B4725F5EAA}">
      <dsp:nvSpPr>
        <dsp:cNvPr id="0" name=""/>
        <dsp:cNvSpPr/>
      </dsp:nvSpPr>
      <dsp:spPr>
        <a:xfrm>
          <a:off x="3482818" y="2070468"/>
          <a:ext cx="1323974" cy="827484"/>
        </a:xfrm>
        <a:prstGeom prst="roundRect">
          <a:avLst>
            <a:gd name="adj" fmla="val 10000"/>
          </a:avLst>
        </a:prstGeom>
        <a:solidFill>
          <a:srgbClr val="CCA49C">
            <a:alpha val="90000"/>
          </a:srgb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n-US" sz="2300" kern="1200" dirty="0">
              <a:solidFill>
                <a:schemeClr val="tx1"/>
              </a:solidFill>
            </a:rPr>
            <a:t>Blog posts</a:t>
          </a:r>
        </a:p>
      </dsp:txBody>
      <dsp:txXfrm>
        <a:off x="3507054" y="2094704"/>
        <a:ext cx="1275502" cy="779012"/>
      </dsp:txXfrm>
    </dsp:sp>
    <dsp:sp modelId="{462CE137-27E3-46C5-A83E-0C43312212A4}">
      <dsp:nvSpPr>
        <dsp:cNvPr id="0" name=""/>
        <dsp:cNvSpPr/>
      </dsp:nvSpPr>
      <dsp:spPr>
        <a:xfrm>
          <a:off x="3244444" y="827484"/>
          <a:ext cx="238373" cy="2691081"/>
        </a:xfrm>
        <a:custGeom>
          <a:avLst/>
          <a:gdLst/>
          <a:ahLst/>
          <a:cxnLst/>
          <a:rect l="0" t="0" r="0" b="0"/>
          <a:pathLst>
            <a:path>
              <a:moveTo>
                <a:pt x="0" y="0"/>
              </a:moveTo>
              <a:lnTo>
                <a:pt x="0" y="2691081"/>
              </a:lnTo>
              <a:lnTo>
                <a:pt x="238373" y="269108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B2E27A6-FCCD-4106-886A-0D4FFDD2EA8F}">
      <dsp:nvSpPr>
        <dsp:cNvPr id="0" name=""/>
        <dsp:cNvSpPr/>
      </dsp:nvSpPr>
      <dsp:spPr>
        <a:xfrm>
          <a:off x="3482818" y="3104824"/>
          <a:ext cx="1323974" cy="827484"/>
        </a:xfrm>
        <a:prstGeom prst="roundRect">
          <a:avLst>
            <a:gd name="adj" fmla="val 10000"/>
          </a:avLst>
        </a:prstGeom>
        <a:solidFill>
          <a:srgbClr val="CCA49C">
            <a:alpha val="90000"/>
          </a:srgb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n-US" sz="2300" kern="1200" dirty="0">
              <a:solidFill>
                <a:schemeClr val="tx1"/>
              </a:solidFill>
            </a:rPr>
            <a:t>Text messages</a:t>
          </a:r>
        </a:p>
      </dsp:txBody>
      <dsp:txXfrm>
        <a:off x="3507054" y="3129060"/>
        <a:ext cx="1275502" cy="779012"/>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1A0111-323D-41FD-8C88-D6AAF756CB87}" type="datetimeFigureOut">
              <a:rPr lang="en-US" smtClean="0"/>
              <a:t>2/10/2019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39FD54-CD21-47E7-8961-9A1A4AD920E2}" type="slidenum">
              <a:rPr lang="en-US" smtClean="0"/>
              <a:t>‹#›</a:t>
            </a:fld>
            <a:endParaRPr lang="en-US"/>
          </a:p>
        </p:txBody>
      </p:sp>
    </p:spTree>
    <p:extLst>
      <p:ext uri="{BB962C8B-B14F-4D97-AF65-F5344CB8AC3E}">
        <p14:creationId xmlns:p14="http://schemas.microsoft.com/office/powerpoint/2010/main" val="41275983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057059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90404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C71B1-6ADF-47D3-957C-B7800171E0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1FA1C3A-68E9-40D6-B142-D727393263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0C86BB3-3899-4BF3-805F-B377628F4AFC}"/>
              </a:ext>
            </a:extLst>
          </p:cNvPr>
          <p:cNvSpPr>
            <a:spLocks noGrp="1"/>
          </p:cNvSpPr>
          <p:nvPr>
            <p:ph type="dt" sz="half" idx="10"/>
          </p:nvPr>
        </p:nvSpPr>
        <p:spPr/>
        <p:txBody>
          <a:bodyPr/>
          <a:lstStyle/>
          <a:p>
            <a:fld id="{6B5FAD15-E963-4234-B04F-289267ABA6C0}" type="datetimeFigureOut">
              <a:rPr lang="en-US" smtClean="0"/>
              <a:t>2/10/2019</a:t>
            </a:fld>
            <a:endParaRPr lang="en-US"/>
          </a:p>
        </p:txBody>
      </p:sp>
      <p:sp>
        <p:nvSpPr>
          <p:cNvPr id="5" name="Footer Placeholder 4">
            <a:extLst>
              <a:ext uri="{FF2B5EF4-FFF2-40B4-BE49-F238E27FC236}">
                <a16:creationId xmlns:a16="http://schemas.microsoft.com/office/drawing/2014/main" id="{B3945C7B-8E77-49C8-B173-CB8EEEFC6D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00FDBC-ABD9-447A-9A9E-FE24917A1AEE}"/>
              </a:ext>
            </a:extLst>
          </p:cNvPr>
          <p:cNvSpPr>
            <a:spLocks noGrp="1"/>
          </p:cNvSpPr>
          <p:nvPr>
            <p:ph type="sldNum" sz="quarter" idx="12"/>
          </p:nvPr>
        </p:nvSpPr>
        <p:spPr/>
        <p:txBody>
          <a:bodyPr/>
          <a:lstStyle/>
          <a:p>
            <a:fld id="{B54DE5A7-1FA6-4C96-9A2E-764EB97E36E7}" type="slidenum">
              <a:rPr lang="en-US" smtClean="0"/>
              <a:t>‹#›</a:t>
            </a:fld>
            <a:endParaRPr lang="en-US"/>
          </a:p>
        </p:txBody>
      </p:sp>
    </p:spTree>
    <p:extLst>
      <p:ext uri="{BB962C8B-B14F-4D97-AF65-F5344CB8AC3E}">
        <p14:creationId xmlns:p14="http://schemas.microsoft.com/office/powerpoint/2010/main" val="1726876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0125C-89A1-4A05-9EF2-ACA50910C8E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3388D9-7511-4051-AA90-5F3549E7ACD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B65D3E-5F6F-4E1D-9DE1-F85AFF6C4105}"/>
              </a:ext>
            </a:extLst>
          </p:cNvPr>
          <p:cNvSpPr>
            <a:spLocks noGrp="1"/>
          </p:cNvSpPr>
          <p:nvPr>
            <p:ph type="dt" sz="half" idx="10"/>
          </p:nvPr>
        </p:nvSpPr>
        <p:spPr/>
        <p:txBody>
          <a:bodyPr/>
          <a:lstStyle/>
          <a:p>
            <a:fld id="{6B5FAD15-E963-4234-B04F-289267ABA6C0}" type="datetimeFigureOut">
              <a:rPr lang="en-US" smtClean="0"/>
              <a:t>2/10/2019</a:t>
            </a:fld>
            <a:endParaRPr lang="en-US"/>
          </a:p>
        </p:txBody>
      </p:sp>
      <p:sp>
        <p:nvSpPr>
          <p:cNvPr id="5" name="Footer Placeholder 4">
            <a:extLst>
              <a:ext uri="{FF2B5EF4-FFF2-40B4-BE49-F238E27FC236}">
                <a16:creationId xmlns:a16="http://schemas.microsoft.com/office/drawing/2014/main" id="{1DFC4689-2B32-4B03-83C6-2F44A410C6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E63670-CC3E-48C1-A7CF-201A17B516C7}"/>
              </a:ext>
            </a:extLst>
          </p:cNvPr>
          <p:cNvSpPr>
            <a:spLocks noGrp="1"/>
          </p:cNvSpPr>
          <p:nvPr>
            <p:ph type="sldNum" sz="quarter" idx="12"/>
          </p:nvPr>
        </p:nvSpPr>
        <p:spPr/>
        <p:txBody>
          <a:bodyPr/>
          <a:lstStyle/>
          <a:p>
            <a:fld id="{B54DE5A7-1FA6-4C96-9A2E-764EB97E36E7}" type="slidenum">
              <a:rPr lang="en-US" smtClean="0"/>
              <a:t>‹#›</a:t>
            </a:fld>
            <a:endParaRPr lang="en-US"/>
          </a:p>
        </p:txBody>
      </p:sp>
    </p:spTree>
    <p:extLst>
      <p:ext uri="{BB962C8B-B14F-4D97-AF65-F5344CB8AC3E}">
        <p14:creationId xmlns:p14="http://schemas.microsoft.com/office/powerpoint/2010/main" val="4242948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7332798-E518-43D5-8152-61E5718C149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898E58D-C3DA-406B-BB8A-0C7B6A930C1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78DDCB-5A0F-4395-AA84-1D71C3C36B71}"/>
              </a:ext>
            </a:extLst>
          </p:cNvPr>
          <p:cNvSpPr>
            <a:spLocks noGrp="1"/>
          </p:cNvSpPr>
          <p:nvPr>
            <p:ph type="dt" sz="half" idx="10"/>
          </p:nvPr>
        </p:nvSpPr>
        <p:spPr/>
        <p:txBody>
          <a:bodyPr/>
          <a:lstStyle/>
          <a:p>
            <a:fld id="{6B5FAD15-E963-4234-B04F-289267ABA6C0}" type="datetimeFigureOut">
              <a:rPr lang="en-US" smtClean="0"/>
              <a:t>2/10/2019</a:t>
            </a:fld>
            <a:endParaRPr lang="en-US"/>
          </a:p>
        </p:txBody>
      </p:sp>
      <p:sp>
        <p:nvSpPr>
          <p:cNvPr id="5" name="Footer Placeholder 4">
            <a:extLst>
              <a:ext uri="{FF2B5EF4-FFF2-40B4-BE49-F238E27FC236}">
                <a16:creationId xmlns:a16="http://schemas.microsoft.com/office/drawing/2014/main" id="{B86CBF4E-2A88-4782-84FC-EBF4A27C5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E62B57-14CE-44CC-A045-8E894884533C}"/>
              </a:ext>
            </a:extLst>
          </p:cNvPr>
          <p:cNvSpPr>
            <a:spLocks noGrp="1"/>
          </p:cNvSpPr>
          <p:nvPr>
            <p:ph type="sldNum" sz="quarter" idx="12"/>
          </p:nvPr>
        </p:nvSpPr>
        <p:spPr/>
        <p:txBody>
          <a:bodyPr/>
          <a:lstStyle/>
          <a:p>
            <a:fld id="{B54DE5A7-1FA6-4C96-9A2E-764EB97E36E7}" type="slidenum">
              <a:rPr lang="en-US" smtClean="0"/>
              <a:t>‹#›</a:t>
            </a:fld>
            <a:endParaRPr lang="en-US"/>
          </a:p>
        </p:txBody>
      </p:sp>
    </p:spTree>
    <p:extLst>
      <p:ext uri="{BB962C8B-B14F-4D97-AF65-F5344CB8AC3E}">
        <p14:creationId xmlns:p14="http://schemas.microsoft.com/office/powerpoint/2010/main" val="33096115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2126413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380643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5865136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2025991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0784018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36709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5452808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835785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E8A3E-9AFA-4FCD-8CD4-FA5EF64AB09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571A40-8638-48AB-8FBC-8629E795774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BDE7EC-B615-4BAD-BA30-E2E5C27903D1}"/>
              </a:ext>
            </a:extLst>
          </p:cNvPr>
          <p:cNvSpPr>
            <a:spLocks noGrp="1"/>
          </p:cNvSpPr>
          <p:nvPr>
            <p:ph type="dt" sz="half" idx="10"/>
          </p:nvPr>
        </p:nvSpPr>
        <p:spPr/>
        <p:txBody>
          <a:bodyPr/>
          <a:lstStyle/>
          <a:p>
            <a:fld id="{6B5FAD15-E963-4234-B04F-289267ABA6C0}" type="datetimeFigureOut">
              <a:rPr lang="en-US" smtClean="0"/>
              <a:t>2/10/2019</a:t>
            </a:fld>
            <a:endParaRPr lang="en-US"/>
          </a:p>
        </p:txBody>
      </p:sp>
      <p:sp>
        <p:nvSpPr>
          <p:cNvPr id="5" name="Footer Placeholder 4">
            <a:extLst>
              <a:ext uri="{FF2B5EF4-FFF2-40B4-BE49-F238E27FC236}">
                <a16:creationId xmlns:a16="http://schemas.microsoft.com/office/drawing/2014/main" id="{9ABB8B88-A28B-42B2-8557-C65B12612B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B8621F-9CE8-49BF-A79F-79BCE239643B}"/>
              </a:ext>
            </a:extLst>
          </p:cNvPr>
          <p:cNvSpPr>
            <a:spLocks noGrp="1"/>
          </p:cNvSpPr>
          <p:nvPr>
            <p:ph type="sldNum" sz="quarter" idx="12"/>
          </p:nvPr>
        </p:nvSpPr>
        <p:spPr/>
        <p:txBody>
          <a:bodyPr/>
          <a:lstStyle/>
          <a:p>
            <a:fld id="{B54DE5A7-1FA6-4C96-9A2E-764EB97E36E7}" type="slidenum">
              <a:rPr lang="en-US" smtClean="0"/>
              <a:t>‹#›</a:t>
            </a:fld>
            <a:endParaRPr lang="en-US"/>
          </a:p>
        </p:txBody>
      </p:sp>
    </p:spTree>
    <p:extLst>
      <p:ext uri="{BB962C8B-B14F-4D97-AF65-F5344CB8AC3E}">
        <p14:creationId xmlns:p14="http://schemas.microsoft.com/office/powerpoint/2010/main" val="37483495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482509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3526894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88418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F2741-73F1-440D-9FF8-0DC76DDD11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E1D071-7BD7-4D65-B28F-1341E89990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02B1EF5-C835-4E21-8B27-409596EC68EA}"/>
              </a:ext>
            </a:extLst>
          </p:cNvPr>
          <p:cNvSpPr>
            <a:spLocks noGrp="1"/>
          </p:cNvSpPr>
          <p:nvPr>
            <p:ph type="dt" sz="half" idx="10"/>
          </p:nvPr>
        </p:nvSpPr>
        <p:spPr/>
        <p:txBody>
          <a:bodyPr/>
          <a:lstStyle/>
          <a:p>
            <a:fld id="{6B5FAD15-E963-4234-B04F-289267ABA6C0}" type="datetimeFigureOut">
              <a:rPr lang="en-US" smtClean="0"/>
              <a:t>2/10/2019</a:t>
            </a:fld>
            <a:endParaRPr lang="en-US"/>
          </a:p>
        </p:txBody>
      </p:sp>
      <p:sp>
        <p:nvSpPr>
          <p:cNvPr id="5" name="Footer Placeholder 4">
            <a:extLst>
              <a:ext uri="{FF2B5EF4-FFF2-40B4-BE49-F238E27FC236}">
                <a16:creationId xmlns:a16="http://schemas.microsoft.com/office/drawing/2014/main" id="{D4144B45-2E4A-4F44-9675-1A60781E3E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CAD6D4-1322-4951-84F1-F5CDD620C0BC}"/>
              </a:ext>
            </a:extLst>
          </p:cNvPr>
          <p:cNvSpPr>
            <a:spLocks noGrp="1"/>
          </p:cNvSpPr>
          <p:nvPr>
            <p:ph type="sldNum" sz="quarter" idx="12"/>
          </p:nvPr>
        </p:nvSpPr>
        <p:spPr/>
        <p:txBody>
          <a:bodyPr/>
          <a:lstStyle/>
          <a:p>
            <a:fld id="{B54DE5A7-1FA6-4C96-9A2E-764EB97E36E7}" type="slidenum">
              <a:rPr lang="en-US" smtClean="0"/>
              <a:t>‹#›</a:t>
            </a:fld>
            <a:endParaRPr lang="en-US"/>
          </a:p>
        </p:txBody>
      </p:sp>
    </p:spTree>
    <p:extLst>
      <p:ext uri="{BB962C8B-B14F-4D97-AF65-F5344CB8AC3E}">
        <p14:creationId xmlns:p14="http://schemas.microsoft.com/office/powerpoint/2010/main" val="863338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36F30-8D9D-424A-8541-96DE86316F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9FA9C8-7A4C-492B-9C63-93B5E360DBD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4B8210-4E93-4D0C-B2FC-A88EA55FF20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ABD6AF7-7886-4069-A341-6E9A7619CB54}"/>
              </a:ext>
            </a:extLst>
          </p:cNvPr>
          <p:cNvSpPr>
            <a:spLocks noGrp="1"/>
          </p:cNvSpPr>
          <p:nvPr>
            <p:ph type="dt" sz="half" idx="10"/>
          </p:nvPr>
        </p:nvSpPr>
        <p:spPr/>
        <p:txBody>
          <a:bodyPr/>
          <a:lstStyle/>
          <a:p>
            <a:fld id="{6B5FAD15-E963-4234-B04F-289267ABA6C0}" type="datetimeFigureOut">
              <a:rPr lang="en-US" smtClean="0"/>
              <a:t>2/10/2019</a:t>
            </a:fld>
            <a:endParaRPr lang="en-US"/>
          </a:p>
        </p:txBody>
      </p:sp>
      <p:sp>
        <p:nvSpPr>
          <p:cNvPr id="6" name="Footer Placeholder 5">
            <a:extLst>
              <a:ext uri="{FF2B5EF4-FFF2-40B4-BE49-F238E27FC236}">
                <a16:creationId xmlns:a16="http://schemas.microsoft.com/office/drawing/2014/main" id="{AAB93512-B3D0-428F-8B38-484A46FBA1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726856-EF10-4641-AC68-2142704547B7}"/>
              </a:ext>
            </a:extLst>
          </p:cNvPr>
          <p:cNvSpPr>
            <a:spLocks noGrp="1"/>
          </p:cNvSpPr>
          <p:nvPr>
            <p:ph type="sldNum" sz="quarter" idx="12"/>
          </p:nvPr>
        </p:nvSpPr>
        <p:spPr/>
        <p:txBody>
          <a:bodyPr/>
          <a:lstStyle/>
          <a:p>
            <a:fld id="{B54DE5A7-1FA6-4C96-9A2E-764EB97E36E7}" type="slidenum">
              <a:rPr lang="en-US" smtClean="0"/>
              <a:t>‹#›</a:t>
            </a:fld>
            <a:endParaRPr lang="en-US"/>
          </a:p>
        </p:txBody>
      </p:sp>
    </p:spTree>
    <p:extLst>
      <p:ext uri="{BB962C8B-B14F-4D97-AF65-F5344CB8AC3E}">
        <p14:creationId xmlns:p14="http://schemas.microsoft.com/office/powerpoint/2010/main" val="3365604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CF21E-78BD-4C12-94CB-4D85C4FC734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4988EAD-9701-4835-9BCB-ACC85E1125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1CCE3E3-B00A-4CE2-B798-10B6E38A849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6D2A178-F3CC-4142-B317-EBC4764371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39AED8C-76D1-43A6-9659-45E7D5614A6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DBC6EB8-9A4F-4576-9201-93072EEBD426}"/>
              </a:ext>
            </a:extLst>
          </p:cNvPr>
          <p:cNvSpPr>
            <a:spLocks noGrp="1"/>
          </p:cNvSpPr>
          <p:nvPr>
            <p:ph type="dt" sz="half" idx="10"/>
          </p:nvPr>
        </p:nvSpPr>
        <p:spPr/>
        <p:txBody>
          <a:bodyPr/>
          <a:lstStyle/>
          <a:p>
            <a:fld id="{6B5FAD15-E963-4234-B04F-289267ABA6C0}" type="datetimeFigureOut">
              <a:rPr lang="en-US" smtClean="0"/>
              <a:t>2/10/2019</a:t>
            </a:fld>
            <a:endParaRPr lang="en-US"/>
          </a:p>
        </p:txBody>
      </p:sp>
      <p:sp>
        <p:nvSpPr>
          <p:cNvPr id="8" name="Footer Placeholder 7">
            <a:extLst>
              <a:ext uri="{FF2B5EF4-FFF2-40B4-BE49-F238E27FC236}">
                <a16:creationId xmlns:a16="http://schemas.microsoft.com/office/drawing/2014/main" id="{A021572A-DB08-450B-A7EE-089E1C660F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96950E-474F-42CD-8DC5-AF43BA186463}"/>
              </a:ext>
            </a:extLst>
          </p:cNvPr>
          <p:cNvSpPr>
            <a:spLocks noGrp="1"/>
          </p:cNvSpPr>
          <p:nvPr>
            <p:ph type="sldNum" sz="quarter" idx="12"/>
          </p:nvPr>
        </p:nvSpPr>
        <p:spPr/>
        <p:txBody>
          <a:bodyPr/>
          <a:lstStyle/>
          <a:p>
            <a:fld id="{B54DE5A7-1FA6-4C96-9A2E-764EB97E36E7}" type="slidenum">
              <a:rPr lang="en-US" smtClean="0"/>
              <a:t>‹#›</a:t>
            </a:fld>
            <a:endParaRPr lang="en-US"/>
          </a:p>
        </p:txBody>
      </p:sp>
    </p:spTree>
    <p:extLst>
      <p:ext uri="{BB962C8B-B14F-4D97-AF65-F5344CB8AC3E}">
        <p14:creationId xmlns:p14="http://schemas.microsoft.com/office/powerpoint/2010/main" val="3784184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E51EE-30FE-4D6F-B1E3-676EB4F0173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FFB119C-C000-4CAC-ACF7-07EA7AC3653B}"/>
              </a:ext>
            </a:extLst>
          </p:cNvPr>
          <p:cNvSpPr>
            <a:spLocks noGrp="1"/>
          </p:cNvSpPr>
          <p:nvPr>
            <p:ph type="dt" sz="half" idx="10"/>
          </p:nvPr>
        </p:nvSpPr>
        <p:spPr/>
        <p:txBody>
          <a:bodyPr/>
          <a:lstStyle/>
          <a:p>
            <a:fld id="{6B5FAD15-E963-4234-B04F-289267ABA6C0}" type="datetimeFigureOut">
              <a:rPr lang="en-US" smtClean="0"/>
              <a:t>2/10/2019</a:t>
            </a:fld>
            <a:endParaRPr lang="en-US"/>
          </a:p>
        </p:txBody>
      </p:sp>
      <p:sp>
        <p:nvSpPr>
          <p:cNvPr id="4" name="Footer Placeholder 3">
            <a:extLst>
              <a:ext uri="{FF2B5EF4-FFF2-40B4-BE49-F238E27FC236}">
                <a16:creationId xmlns:a16="http://schemas.microsoft.com/office/drawing/2014/main" id="{F05FF02F-3799-472C-8799-8ECB4F4F90A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2C04B6-9379-4AB1-A45A-03C39A683E38}"/>
              </a:ext>
            </a:extLst>
          </p:cNvPr>
          <p:cNvSpPr>
            <a:spLocks noGrp="1"/>
          </p:cNvSpPr>
          <p:nvPr>
            <p:ph type="sldNum" sz="quarter" idx="12"/>
          </p:nvPr>
        </p:nvSpPr>
        <p:spPr/>
        <p:txBody>
          <a:bodyPr/>
          <a:lstStyle/>
          <a:p>
            <a:fld id="{B54DE5A7-1FA6-4C96-9A2E-764EB97E36E7}" type="slidenum">
              <a:rPr lang="en-US" smtClean="0"/>
              <a:t>‹#›</a:t>
            </a:fld>
            <a:endParaRPr lang="en-US"/>
          </a:p>
        </p:txBody>
      </p:sp>
    </p:spTree>
    <p:extLst>
      <p:ext uri="{BB962C8B-B14F-4D97-AF65-F5344CB8AC3E}">
        <p14:creationId xmlns:p14="http://schemas.microsoft.com/office/powerpoint/2010/main" val="3233588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90BC842-601B-49F4-BBA8-431B2FAC9F3E}"/>
              </a:ext>
            </a:extLst>
          </p:cNvPr>
          <p:cNvSpPr>
            <a:spLocks noGrp="1"/>
          </p:cNvSpPr>
          <p:nvPr>
            <p:ph type="dt" sz="half" idx="10"/>
          </p:nvPr>
        </p:nvSpPr>
        <p:spPr/>
        <p:txBody>
          <a:bodyPr/>
          <a:lstStyle/>
          <a:p>
            <a:fld id="{6B5FAD15-E963-4234-B04F-289267ABA6C0}" type="datetimeFigureOut">
              <a:rPr lang="en-US" smtClean="0"/>
              <a:t>2/10/2019</a:t>
            </a:fld>
            <a:endParaRPr lang="en-US"/>
          </a:p>
        </p:txBody>
      </p:sp>
      <p:sp>
        <p:nvSpPr>
          <p:cNvPr id="3" name="Footer Placeholder 2">
            <a:extLst>
              <a:ext uri="{FF2B5EF4-FFF2-40B4-BE49-F238E27FC236}">
                <a16:creationId xmlns:a16="http://schemas.microsoft.com/office/drawing/2014/main" id="{A506B655-64E8-4850-9B8D-3DD4C494F55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F2DB85A-4C00-4A03-957B-F6FC5D2CBB02}"/>
              </a:ext>
            </a:extLst>
          </p:cNvPr>
          <p:cNvSpPr>
            <a:spLocks noGrp="1"/>
          </p:cNvSpPr>
          <p:nvPr>
            <p:ph type="sldNum" sz="quarter" idx="12"/>
          </p:nvPr>
        </p:nvSpPr>
        <p:spPr/>
        <p:txBody>
          <a:bodyPr/>
          <a:lstStyle/>
          <a:p>
            <a:fld id="{B54DE5A7-1FA6-4C96-9A2E-764EB97E36E7}" type="slidenum">
              <a:rPr lang="en-US" smtClean="0"/>
              <a:t>‹#›</a:t>
            </a:fld>
            <a:endParaRPr lang="en-US"/>
          </a:p>
        </p:txBody>
      </p:sp>
    </p:spTree>
    <p:extLst>
      <p:ext uri="{BB962C8B-B14F-4D97-AF65-F5344CB8AC3E}">
        <p14:creationId xmlns:p14="http://schemas.microsoft.com/office/powerpoint/2010/main" val="3956672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C31D2-A265-4B01-B6C6-7D16632ED5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45B5D71-07DA-4AAF-93C6-4778A2CE50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3E8B5BF-342E-48DF-83E1-BBB6A01DC6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94A2170-6064-4297-8D5A-B831BD9B813B}"/>
              </a:ext>
            </a:extLst>
          </p:cNvPr>
          <p:cNvSpPr>
            <a:spLocks noGrp="1"/>
          </p:cNvSpPr>
          <p:nvPr>
            <p:ph type="dt" sz="half" idx="10"/>
          </p:nvPr>
        </p:nvSpPr>
        <p:spPr/>
        <p:txBody>
          <a:bodyPr/>
          <a:lstStyle/>
          <a:p>
            <a:fld id="{6B5FAD15-E963-4234-B04F-289267ABA6C0}" type="datetimeFigureOut">
              <a:rPr lang="en-US" smtClean="0"/>
              <a:t>2/10/2019</a:t>
            </a:fld>
            <a:endParaRPr lang="en-US"/>
          </a:p>
        </p:txBody>
      </p:sp>
      <p:sp>
        <p:nvSpPr>
          <p:cNvPr id="6" name="Footer Placeholder 5">
            <a:extLst>
              <a:ext uri="{FF2B5EF4-FFF2-40B4-BE49-F238E27FC236}">
                <a16:creationId xmlns:a16="http://schemas.microsoft.com/office/drawing/2014/main" id="{9EF32FF8-55BB-4C40-869B-EEE3DB836C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A1DBB4-BFEE-4F5C-9C4A-8D79E2AB1A9E}"/>
              </a:ext>
            </a:extLst>
          </p:cNvPr>
          <p:cNvSpPr>
            <a:spLocks noGrp="1"/>
          </p:cNvSpPr>
          <p:nvPr>
            <p:ph type="sldNum" sz="quarter" idx="12"/>
          </p:nvPr>
        </p:nvSpPr>
        <p:spPr/>
        <p:txBody>
          <a:bodyPr/>
          <a:lstStyle/>
          <a:p>
            <a:fld id="{B54DE5A7-1FA6-4C96-9A2E-764EB97E36E7}" type="slidenum">
              <a:rPr lang="en-US" smtClean="0"/>
              <a:t>‹#›</a:t>
            </a:fld>
            <a:endParaRPr lang="en-US"/>
          </a:p>
        </p:txBody>
      </p:sp>
    </p:spTree>
    <p:extLst>
      <p:ext uri="{BB962C8B-B14F-4D97-AF65-F5344CB8AC3E}">
        <p14:creationId xmlns:p14="http://schemas.microsoft.com/office/powerpoint/2010/main" val="769130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F2BCE-AE49-47CE-88B0-24A5171DB4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61CC5CF-5F94-43C2-82C4-F9028E3A1F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E7F7149-B117-422C-887C-2B6B140C4F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BCD3ECD-CE06-4BAD-8197-F0552CAF1957}"/>
              </a:ext>
            </a:extLst>
          </p:cNvPr>
          <p:cNvSpPr>
            <a:spLocks noGrp="1"/>
          </p:cNvSpPr>
          <p:nvPr>
            <p:ph type="dt" sz="half" idx="10"/>
          </p:nvPr>
        </p:nvSpPr>
        <p:spPr/>
        <p:txBody>
          <a:bodyPr/>
          <a:lstStyle/>
          <a:p>
            <a:fld id="{6B5FAD15-E963-4234-B04F-289267ABA6C0}" type="datetimeFigureOut">
              <a:rPr lang="en-US" smtClean="0"/>
              <a:t>2/10/2019</a:t>
            </a:fld>
            <a:endParaRPr lang="en-US"/>
          </a:p>
        </p:txBody>
      </p:sp>
      <p:sp>
        <p:nvSpPr>
          <p:cNvPr id="6" name="Footer Placeholder 5">
            <a:extLst>
              <a:ext uri="{FF2B5EF4-FFF2-40B4-BE49-F238E27FC236}">
                <a16:creationId xmlns:a16="http://schemas.microsoft.com/office/drawing/2014/main" id="{EBBE528D-76CD-40EB-8EE9-E9B899BFE4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F1FEEB-0682-4157-8CB0-755E4E466AFC}"/>
              </a:ext>
            </a:extLst>
          </p:cNvPr>
          <p:cNvSpPr>
            <a:spLocks noGrp="1"/>
          </p:cNvSpPr>
          <p:nvPr>
            <p:ph type="sldNum" sz="quarter" idx="12"/>
          </p:nvPr>
        </p:nvSpPr>
        <p:spPr/>
        <p:txBody>
          <a:bodyPr/>
          <a:lstStyle/>
          <a:p>
            <a:fld id="{B54DE5A7-1FA6-4C96-9A2E-764EB97E36E7}" type="slidenum">
              <a:rPr lang="en-US" smtClean="0"/>
              <a:t>‹#›</a:t>
            </a:fld>
            <a:endParaRPr lang="en-US"/>
          </a:p>
        </p:txBody>
      </p:sp>
    </p:spTree>
    <p:extLst>
      <p:ext uri="{BB962C8B-B14F-4D97-AF65-F5344CB8AC3E}">
        <p14:creationId xmlns:p14="http://schemas.microsoft.com/office/powerpoint/2010/main" val="561160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2077B9-BB8A-4B5C-8181-B0B828E33A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009F9A-2406-4073-9B2F-33D0F08AC2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4F109D-3792-4D7B-B7FC-3DCA69BF5B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5FAD15-E963-4234-B04F-289267ABA6C0}" type="datetimeFigureOut">
              <a:rPr lang="en-US" smtClean="0"/>
              <a:t>2/10/2019</a:t>
            </a:fld>
            <a:endParaRPr lang="en-US"/>
          </a:p>
        </p:txBody>
      </p:sp>
      <p:sp>
        <p:nvSpPr>
          <p:cNvPr id="5" name="Footer Placeholder 4">
            <a:extLst>
              <a:ext uri="{FF2B5EF4-FFF2-40B4-BE49-F238E27FC236}">
                <a16:creationId xmlns:a16="http://schemas.microsoft.com/office/drawing/2014/main" id="{569804ED-3BB0-441D-8B4A-9021A60B25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43C1B56-C4FE-4D2A-9A68-6640C28A80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4DE5A7-1FA6-4C96-9A2E-764EB97E36E7}" type="slidenum">
              <a:rPr lang="en-US" smtClean="0"/>
              <a:t>‹#›</a:t>
            </a:fld>
            <a:endParaRPr lang="en-US"/>
          </a:p>
        </p:txBody>
      </p:sp>
    </p:spTree>
    <p:extLst>
      <p:ext uri="{BB962C8B-B14F-4D97-AF65-F5344CB8AC3E}">
        <p14:creationId xmlns:p14="http://schemas.microsoft.com/office/powerpoint/2010/main" val="3495537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2/10/2019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10326006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Considering Style</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Complexity</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grpSp>
      <p:sp>
        <p:nvSpPr>
          <p:cNvPr id="7" name="Rectangle 6"/>
          <p:cNvSpPr/>
          <p:nvPr/>
        </p:nvSpPr>
        <p:spPr>
          <a:xfrm>
            <a:off x="152400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33"/>
          <p:cNvGrpSpPr/>
          <p:nvPr/>
        </p:nvGrpSpPr>
        <p:grpSpPr>
          <a:xfrm>
            <a:off x="2066923" y="2895211"/>
            <a:ext cx="8058154" cy="1215205"/>
            <a:chOff x="542923" y="1736761"/>
            <a:chExt cx="8058154" cy="918519"/>
          </a:xfrm>
          <a:solidFill>
            <a:srgbClr val="5A7E83"/>
          </a:solidFill>
        </p:grpSpPr>
        <p:sp>
          <p:nvSpPr>
            <p:cNvPr id="35" name="Rectangle 34"/>
            <p:cNvSpPr/>
            <p:nvPr/>
          </p:nvSpPr>
          <p:spPr>
            <a:xfrm>
              <a:off x="542923" y="1736761"/>
              <a:ext cx="8058154" cy="918519"/>
            </a:xfrm>
            <a:prstGeom prst="rect">
              <a:avLst/>
            </a:prstGeom>
            <a:solidFill>
              <a:srgbClr val="CCA4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6" name="TextBox 35"/>
            <p:cNvSpPr txBox="1"/>
            <p:nvPr/>
          </p:nvSpPr>
          <p:spPr>
            <a:xfrm>
              <a:off x="667087" y="1785808"/>
              <a:ext cx="7807571" cy="814221"/>
            </a:xfrm>
            <a:prstGeom prst="rect">
              <a:avLst/>
            </a:prstGeom>
            <a:solidFill>
              <a:srgbClr val="CCA49C"/>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dirty="0">
                  <a:solidFill>
                    <a:prstClr val="black"/>
                  </a:solidFill>
                  <a:latin typeface="Calibri" panose="020F0502020204030204"/>
                </a:rPr>
                <a:t>Complexity: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dirty="0">
                  <a:solidFill>
                    <a:prstClr val="black"/>
                  </a:solidFill>
                  <a:latin typeface="Calibri" panose="020F0502020204030204"/>
                </a:rPr>
                <a:t>Writing with many connected parts</a:t>
              </a:r>
              <a:endPar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1889418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Complexity</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2" y="4074805"/>
            <a:ext cx="8058154" cy="1067577"/>
            <a:chOff x="542923" y="1736761"/>
            <a:chExt cx="8058154" cy="806935"/>
          </a:xfrm>
          <a:solidFill>
            <a:srgbClr val="C7D4CB"/>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5" y="1786153"/>
              <a:ext cx="7807571" cy="721167"/>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Does this word seem consistent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with the rest of my writing?</a:t>
              </a:r>
            </a:p>
          </p:txBody>
        </p:sp>
      </p:grpSp>
      <p:grpSp>
        <p:nvGrpSpPr>
          <p:cNvPr id="31" name="Group 30"/>
          <p:cNvGrpSpPr/>
          <p:nvPr/>
        </p:nvGrpSpPr>
        <p:grpSpPr>
          <a:xfrm>
            <a:off x="2066922" y="2828358"/>
            <a:ext cx="8058154" cy="1067579"/>
            <a:chOff x="542923" y="1736761"/>
            <a:chExt cx="8058154" cy="806935"/>
          </a:xfrm>
          <a:solidFill>
            <a:srgbClr val="C7D4CB"/>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3" name="TextBox 32"/>
            <p:cNvSpPr txBox="1"/>
            <p:nvPr/>
          </p:nvSpPr>
          <p:spPr>
            <a:xfrm>
              <a:off x="633045" y="1986221"/>
              <a:ext cx="7807571" cy="395478"/>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Do I understand exactly what this word means?</a:t>
              </a:r>
            </a:p>
          </p:txBody>
        </p:sp>
      </p:grpSp>
      <p:grpSp>
        <p:nvGrpSpPr>
          <p:cNvPr id="34" name="Group 33"/>
          <p:cNvGrpSpPr/>
          <p:nvPr/>
        </p:nvGrpSpPr>
        <p:grpSpPr>
          <a:xfrm>
            <a:off x="2066922" y="1595760"/>
            <a:ext cx="8058154" cy="1067579"/>
            <a:chOff x="542923" y="1736761"/>
            <a:chExt cx="8058154" cy="806935"/>
          </a:xfrm>
          <a:solidFill>
            <a:srgbClr val="C7D4CB"/>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6" name="TextBox 35"/>
            <p:cNvSpPr txBox="1"/>
            <p:nvPr/>
          </p:nvSpPr>
          <p:spPr>
            <a:xfrm>
              <a:off x="633045" y="1986221"/>
              <a:ext cx="7807571" cy="395478"/>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prstClr val="black"/>
                  </a:solidFill>
                  <a:latin typeface="Calibri" panose="020F0502020204030204"/>
                </a:rPr>
                <a:t>Would I ever use this word in normal conversation?</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16" name="Rectangle 15"/>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08944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Complexity</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grpSp>
      <p:sp>
        <p:nvSpPr>
          <p:cNvPr id="36" name="TextBox 35"/>
          <p:cNvSpPr txBox="1"/>
          <p:nvPr/>
        </p:nvSpPr>
        <p:spPr>
          <a:xfrm>
            <a:off x="2712620" y="1867612"/>
            <a:ext cx="6606738" cy="2703689"/>
          </a:xfrm>
          <a:prstGeom prst="rect">
            <a:avLst/>
          </a:prstGeom>
          <a:noFill/>
        </p:spPr>
        <p:txBody>
          <a:bodyPr wrap="square" rtlCol="0">
            <a:spAutoFit/>
          </a:bodyPr>
          <a:lstStyle/>
          <a:p>
            <a:pPr>
              <a:lnSpc>
                <a:spcPct val="107000"/>
              </a:lnSpc>
              <a:spcAft>
                <a:spcPts val="800"/>
              </a:spcAft>
            </a:pPr>
            <a:r>
              <a:rPr lang="en-US" sz="3200" b="1" dirty="0">
                <a:latin typeface="Calibri" panose="020F0502020204030204" pitchFamily="34" charset="0"/>
                <a:ea typeface="Calibri" panose="020F0502020204030204" pitchFamily="34" charset="0"/>
                <a:cs typeface="Times New Roman" panose="02020603050405020304" pitchFamily="18" charset="0"/>
              </a:rPr>
              <a:t>Example: </a:t>
            </a:r>
            <a:r>
              <a:rPr lang="en-US" sz="3200" dirty="0">
                <a:latin typeface="Calibri" panose="020F0502020204030204" pitchFamily="34" charset="0"/>
                <a:ea typeface="Calibri" panose="020F0502020204030204" pitchFamily="34" charset="0"/>
                <a:cs typeface="Times New Roman" panose="02020603050405020304" pitchFamily="18" charset="0"/>
              </a:rPr>
              <a:t>In the room with the green door on the top floor of the house, the girl sat under her covers in her bed and cried at the thought of her lost cat.</a:t>
            </a:r>
          </a:p>
        </p:txBody>
      </p:sp>
      <p:sp>
        <p:nvSpPr>
          <p:cNvPr id="7" name="Rectangle 6"/>
          <p:cNvSpPr/>
          <p:nvPr/>
        </p:nvSpPr>
        <p:spPr>
          <a:xfrm>
            <a:off x="152400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0594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Rounded Corners 11"/>
          <p:cNvSpPr/>
          <p:nvPr/>
        </p:nvSpPr>
        <p:spPr>
          <a:xfrm>
            <a:off x="4403188" y="1984908"/>
            <a:ext cx="1997617" cy="457200"/>
          </a:xfrm>
          <a:prstGeom prst="roundRect">
            <a:avLst/>
          </a:prstGeom>
          <a:solidFill>
            <a:srgbClr val="CCA4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Complexity</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grpSp>
      <p:sp>
        <p:nvSpPr>
          <p:cNvPr id="7" name="Rectangle 6"/>
          <p:cNvSpPr/>
          <p:nvPr/>
        </p:nvSpPr>
        <p:spPr>
          <a:xfrm>
            <a:off x="152400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Rectangle: Rounded Corners 9">
            <a:extLst>
              <a:ext uri="{FF2B5EF4-FFF2-40B4-BE49-F238E27FC236}">
                <a16:creationId xmlns:a16="http://schemas.microsoft.com/office/drawing/2014/main" id="{5A8B4B5F-170A-4FE2-BCC8-4012708AB6AF}"/>
              </a:ext>
            </a:extLst>
          </p:cNvPr>
          <p:cNvSpPr/>
          <p:nvPr/>
        </p:nvSpPr>
        <p:spPr>
          <a:xfrm>
            <a:off x="6453698" y="1986271"/>
            <a:ext cx="2479287" cy="457200"/>
          </a:xfrm>
          <a:prstGeom prst="roundRect">
            <a:avLst/>
          </a:prstGeom>
          <a:solidFill>
            <a:srgbClr val="CCA4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Rectangle: Rounded Corners 10">
            <a:extLst>
              <a:ext uri="{FF2B5EF4-FFF2-40B4-BE49-F238E27FC236}">
                <a16:creationId xmlns:a16="http://schemas.microsoft.com/office/drawing/2014/main" id="{2DC61002-EA11-42E5-86FB-4C14AAF59AF5}"/>
              </a:ext>
            </a:extLst>
          </p:cNvPr>
          <p:cNvSpPr/>
          <p:nvPr/>
        </p:nvSpPr>
        <p:spPr>
          <a:xfrm>
            <a:off x="2729138" y="2470244"/>
            <a:ext cx="900327" cy="457200"/>
          </a:xfrm>
          <a:prstGeom prst="roundRect">
            <a:avLst/>
          </a:prstGeom>
          <a:solidFill>
            <a:srgbClr val="CCA4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 name="Rectangle: Rounded Corners 13">
            <a:extLst>
              <a:ext uri="{FF2B5EF4-FFF2-40B4-BE49-F238E27FC236}">
                <a16:creationId xmlns:a16="http://schemas.microsoft.com/office/drawing/2014/main" id="{15C6DE0A-56D3-4097-94DB-2EDAE6C12580}"/>
              </a:ext>
            </a:extLst>
          </p:cNvPr>
          <p:cNvSpPr/>
          <p:nvPr/>
        </p:nvSpPr>
        <p:spPr>
          <a:xfrm>
            <a:off x="3674119" y="2470244"/>
            <a:ext cx="2628207" cy="457200"/>
          </a:xfrm>
          <a:prstGeom prst="roundRect">
            <a:avLst/>
          </a:prstGeom>
          <a:solidFill>
            <a:srgbClr val="CCA4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 name="Rectangle: Rounded Corners 14">
            <a:extLst>
              <a:ext uri="{FF2B5EF4-FFF2-40B4-BE49-F238E27FC236}">
                <a16:creationId xmlns:a16="http://schemas.microsoft.com/office/drawing/2014/main" id="{F6EEAD7B-7E50-49A2-B176-B400EE178B55}"/>
              </a:ext>
            </a:extLst>
          </p:cNvPr>
          <p:cNvSpPr/>
          <p:nvPr/>
        </p:nvSpPr>
        <p:spPr>
          <a:xfrm>
            <a:off x="6355234" y="2470244"/>
            <a:ext cx="2099449" cy="457200"/>
          </a:xfrm>
          <a:prstGeom prst="roundRect">
            <a:avLst/>
          </a:prstGeom>
          <a:solidFill>
            <a:srgbClr val="CCA4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Rectangle: Rounded Corners 15">
            <a:extLst>
              <a:ext uri="{FF2B5EF4-FFF2-40B4-BE49-F238E27FC236}">
                <a16:creationId xmlns:a16="http://schemas.microsoft.com/office/drawing/2014/main" id="{15E793EB-1FCD-4383-AE75-CEF3D47227BD}"/>
              </a:ext>
            </a:extLst>
          </p:cNvPr>
          <p:cNvSpPr/>
          <p:nvPr/>
        </p:nvSpPr>
        <p:spPr>
          <a:xfrm>
            <a:off x="3947299" y="3015698"/>
            <a:ext cx="2847397" cy="457200"/>
          </a:xfrm>
          <a:prstGeom prst="roundRect">
            <a:avLst/>
          </a:prstGeom>
          <a:solidFill>
            <a:srgbClr val="CCA4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7" name="Rectangle: Rounded Corners 16">
            <a:extLst>
              <a:ext uri="{FF2B5EF4-FFF2-40B4-BE49-F238E27FC236}">
                <a16:creationId xmlns:a16="http://schemas.microsoft.com/office/drawing/2014/main" id="{07A7A6FD-0563-4312-850E-CE222152458A}"/>
              </a:ext>
            </a:extLst>
          </p:cNvPr>
          <p:cNvSpPr/>
          <p:nvPr/>
        </p:nvSpPr>
        <p:spPr>
          <a:xfrm>
            <a:off x="6862759" y="3009089"/>
            <a:ext cx="1718534" cy="457200"/>
          </a:xfrm>
          <a:prstGeom prst="roundRect">
            <a:avLst/>
          </a:prstGeom>
          <a:solidFill>
            <a:srgbClr val="CCA4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 name="Rectangle: Rounded Corners 17">
            <a:extLst>
              <a:ext uri="{FF2B5EF4-FFF2-40B4-BE49-F238E27FC236}">
                <a16:creationId xmlns:a16="http://schemas.microsoft.com/office/drawing/2014/main" id="{16688716-2C31-41A8-88AF-C1034FD5A6EA}"/>
              </a:ext>
            </a:extLst>
          </p:cNvPr>
          <p:cNvSpPr/>
          <p:nvPr/>
        </p:nvSpPr>
        <p:spPr>
          <a:xfrm>
            <a:off x="4417257" y="3544835"/>
            <a:ext cx="2391508" cy="457200"/>
          </a:xfrm>
          <a:prstGeom prst="roundRect">
            <a:avLst/>
          </a:prstGeom>
          <a:solidFill>
            <a:srgbClr val="CCA4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9" name="Rectangle: Rounded Corners 18">
            <a:extLst>
              <a:ext uri="{FF2B5EF4-FFF2-40B4-BE49-F238E27FC236}">
                <a16:creationId xmlns:a16="http://schemas.microsoft.com/office/drawing/2014/main" id="{33AA514F-016B-4276-991D-458FCB8A3471}"/>
              </a:ext>
            </a:extLst>
          </p:cNvPr>
          <p:cNvSpPr/>
          <p:nvPr/>
        </p:nvSpPr>
        <p:spPr>
          <a:xfrm>
            <a:off x="6862760" y="3544835"/>
            <a:ext cx="1718534" cy="457200"/>
          </a:xfrm>
          <a:prstGeom prst="roundRect">
            <a:avLst/>
          </a:prstGeom>
          <a:solidFill>
            <a:srgbClr val="CCA4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Rectangle: Rounded Corners 19">
            <a:extLst>
              <a:ext uri="{FF2B5EF4-FFF2-40B4-BE49-F238E27FC236}">
                <a16:creationId xmlns:a16="http://schemas.microsoft.com/office/drawing/2014/main" id="{799FC49F-73B9-42BE-9F5D-489EDC6F1E0F}"/>
              </a:ext>
            </a:extLst>
          </p:cNvPr>
          <p:cNvSpPr/>
          <p:nvPr/>
        </p:nvSpPr>
        <p:spPr>
          <a:xfrm>
            <a:off x="2757275" y="4063604"/>
            <a:ext cx="562702" cy="457200"/>
          </a:xfrm>
          <a:prstGeom prst="roundRect">
            <a:avLst/>
          </a:prstGeom>
          <a:solidFill>
            <a:srgbClr val="CCA4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6" name="TextBox 35"/>
          <p:cNvSpPr txBox="1"/>
          <p:nvPr/>
        </p:nvSpPr>
        <p:spPr>
          <a:xfrm>
            <a:off x="2712620" y="1867612"/>
            <a:ext cx="6606738" cy="2703689"/>
          </a:xfrm>
          <a:prstGeom prst="rect">
            <a:avLst/>
          </a:prstGeom>
          <a:noFill/>
        </p:spPr>
        <p:txBody>
          <a:bodyPr wrap="square" rtlCol="0">
            <a:spAutoFit/>
          </a:bodyPr>
          <a:lstStyle/>
          <a:p>
            <a:pPr>
              <a:lnSpc>
                <a:spcPct val="107000"/>
              </a:lnSpc>
              <a:spcAft>
                <a:spcPts val="800"/>
              </a:spcAft>
            </a:pPr>
            <a:r>
              <a:rPr lang="en-US" sz="3200" b="1" dirty="0">
                <a:latin typeface="Calibri" panose="020F0502020204030204" pitchFamily="34" charset="0"/>
                <a:ea typeface="Calibri" panose="020F0502020204030204" pitchFamily="34" charset="0"/>
                <a:cs typeface="Times New Roman" panose="02020603050405020304" pitchFamily="18" charset="0"/>
              </a:rPr>
              <a:t>Example: </a:t>
            </a:r>
            <a:r>
              <a:rPr lang="en-US" sz="3200" dirty="0">
                <a:latin typeface="Calibri" panose="020F0502020204030204" pitchFamily="34" charset="0"/>
                <a:ea typeface="Calibri" panose="020F0502020204030204" pitchFamily="34" charset="0"/>
                <a:cs typeface="Times New Roman" panose="02020603050405020304" pitchFamily="18" charset="0"/>
              </a:rPr>
              <a:t>In the room with the green door on the top floor of the house, the girl sat under her covers in her bed and cried at the thought of her lost cat.</a:t>
            </a:r>
          </a:p>
        </p:txBody>
      </p:sp>
    </p:spTree>
    <p:extLst>
      <p:ext uri="{BB962C8B-B14F-4D97-AF65-F5344CB8AC3E}">
        <p14:creationId xmlns:p14="http://schemas.microsoft.com/office/powerpoint/2010/main" val="18881348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Complexity</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grpSp>
      <p:sp>
        <p:nvSpPr>
          <p:cNvPr id="36" name="TextBox 35"/>
          <p:cNvSpPr txBox="1"/>
          <p:nvPr/>
        </p:nvSpPr>
        <p:spPr>
          <a:xfrm>
            <a:off x="2712620" y="1771360"/>
            <a:ext cx="6606738" cy="3230628"/>
          </a:xfrm>
          <a:prstGeom prst="rect">
            <a:avLst/>
          </a:prstGeom>
          <a:noFill/>
        </p:spPr>
        <p:txBody>
          <a:bodyPr wrap="square" rtlCol="0">
            <a:spAutoFit/>
          </a:bodyPr>
          <a:lstStyle/>
          <a:p>
            <a:pPr>
              <a:lnSpc>
                <a:spcPct val="107000"/>
              </a:lnSpc>
              <a:spcAft>
                <a:spcPts val="800"/>
              </a:spcAft>
            </a:pPr>
            <a:r>
              <a:rPr lang="en-US" sz="3200" b="1" dirty="0">
                <a:latin typeface="Calibri" panose="020F0502020204030204" pitchFamily="34" charset="0"/>
                <a:ea typeface="Calibri" panose="020F0502020204030204" pitchFamily="34" charset="0"/>
                <a:cs typeface="Times New Roman" panose="02020603050405020304" pitchFamily="18" charset="0"/>
              </a:rPr>
              <a:t>Example: </a:t>
            </a:r>
            <a:r>
              <a:rPr lang="en-US" sz="3200" dirty="0">
                <a:latin typeface="Calibri" panose="020F0502020204030204" pitchFamily="34" charset="0"/>
                <a:ea typeface="Calibri" panose="020F0502020204030204" pitchFamily="34" charset="0"/>
                <a:cs typeface="Times New Roman" panose="02020603050405020304" pitchFamily="18" charset="0"/>
              </a:rPr>
              <a:t>Even though I went to the store before I ate breakfast, I forgot to buy milk because I was distracted by my neighbor since I had stopped to look at the cheese while I was in the dairy aisle.</a:t>
            </a:r>
          </a:p>
        </p:txBody>
      </p:sp>
      <p:sp>
        <p:nvSpPr>
          <p:cNvPr id="7" name="Rectangle 6"/>
          <p:cNvSpPr/>
          <p:nvPr/>
        </p:nvSpPr>
        <p:spPr>
          <a:xfrm>
            <a:off x="152400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80214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Rounded Corners 16">
            <a:extLst>
              <a:ext uri="{FF2B5EF4-FFF2-40B4-BE49-F238E27FC236}">
                <a16:creationId xmlns:a16="http://schemas.microsoft.com/office/drawing/2014/main" id="{D4A3354B-9AAF-4BF7-81E8-8B95A2ACC55B}"/>
              </a:ext>
            </a:extLst>
          </p:cNvPr>
          <p:cNvSpPr/>
          <p:nvPr/>
        </p:nvSpPr>
        <p:spPr>
          <a:xfrm>
            <a:off x="2798516" y="3472538"/>
            <a:ext cx="2077704" cy="457200"/>
          </a:xfrm>
          <a:prstGeom prst="round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Rectangle: Rounded Corners 15">
            <a:extLst>
              <a:ext uri="{FF2B5EF4-FFF2-40B4-BE49-F238E27FC236}">
                <a16:creationId xmlns:a16="http://schemas.microsoft.com/office/drawing/2014/main" id="{788BA466-8B37-48A2-B81B-1EE42581B985}"/>
              </a:ext>
            </a:extLst>
          </p:cNvPr>
          <p:cNvSpPr/>
          <p:nvPr/>
        </p:nvSpPr>
        <p:spPr>
          <a:xfrm>
            <a:off x="2754184" y="4450676"/>
            <a:ext cx="1701487" cy="457200"/>
          </a:xfrm>
          <a:prstGeom prst="round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 name="Rectangle: Rounded Corners 14">
            <a:extLst>
              <a:ext uri="{FF2B5EF4-FFF2-40B4-BE49-F238E27FC236}">
                <a16:creationId xmlns:a16="http://schemas.microsoft.com/office/drawing/2014/main" id="{72A12CDF-4DDF-4EE4-B5CB-255DAE73F500}"/>
              </a:ext>
            </a:extLst>
          </p:cNvPr>
          <p:cNvSpPr/>
          <p:nvPr/>
        </p:nvSpPr>
        <p:spPr>
          <a:xfrm>
            <a:off x="5846619" y="3955066"/>
            <a:ext cx="2889205" cy="457200"/>
          </a:xfrm>
          <a:prstGeom prst="round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 name="Rectangle: Rounded Corners 13">
            <a:extLst>
              <a:ext uri="{FF2B5EF4-FFF2-40B4-BE49-F238E27FC236}">
                <a16:creationId xmlns:a16="http://schemas.microsoft.com/office/drawing/2014/main" id="{ECE54CBC-E9FA-4F4D-A166-1201A6610EA7}"/>
              </a:ext>
            </a:extLst>
          </p:cNvPr>
          <p:cNvSpPr/>
          <p:nvPr/>
        </p:nvSpPr>
        <p:spPr>
          <a:xfrm>
            <a:off x="2726474" y="3953169"/>
            <a:ext cx="3078581" cy="457200"/>
          </a:xfrm>
          <a:prstGeom prst="round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 name="Rectangle: Rounded Corners 12">
            <a:extLst>
              <a:ext uri="{FF2B5EF4-FFF2-40B4-BE49-F238E27FC236}">
                <a16:creationId xmlns:a16="http://schemas.microsoft.com/office/drawing/2014/main" id="{2219EF32-DE88-43EB-A286-37C33F4790D6}"/>
              </a:ext>
            </a:extLst>
          </p:cNvPr>
          <p:cNvSpPr/>
          <p:nvPr/>
        </p:nvSpPr>
        <p:spPr>
          <a:xfrm>
            <a:off x="4966264" y="3469517"/>
            <a:ext cx="3651263" cy="457200"/>
          </a:xfrm>
          <a:prstGeom prst="round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 name="Rectangle: Rounded Corners 11">
            <a:extLst>
              <a:ext uri="{FF2B5EF4-FFF2-40B4-BE49-F238E27FC236}">
                <a16:creationId xmlns:a16="http://schemas.microsoft.com/office/drawing/2014/main" id="{48FD6F36-21B2-46B6-9411-362E54736149}"/>
              </a:ext>
            </a:extLst>
          </p:cNvPr>
          <p:cNvSpPr/>
          <p:nvPr/>
        </p:nvSpPr>
        <p:spPr>
          <a:xfrm>
            <a:off x="4290906" y="2916285"/>
            <a:ext cx="4557672" cy="457200"/>
          </a:xfrm>
          <a:prstGeom prst="round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Rectangle: Rounded Corners 10">
            <a:extLst>
              <a:ext uri="{FF2B5EF4-FFF2-40B4-BE49-F238E27FC236}">
                <a16:creationId xmlns:a16="http://schemas.microsoft.com/office/drawing/2014/main" id="{0CA66921-AFFE-4A12-A1D8-84BE0DBEA99F}"/>
              </a:ext>
            </a:extLst>
          </p:cNvPr>
          <p:cNvSpPr/>
          <p:nvPr/>
        </p:nvSpPr>
        <p:spPr>
          <a:xfrm>
            <a:off x="3713235" y="2378805"/>
            <a:ext cx="3560404" cy="457200"/>
          </a:xfrm>
          <a:prstGeom prst="round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Rounded Corners 8">
            <a:extLst>
              <a:ext uri="{FF2B5EF4-FFF2-40B4-BE49-F238E27FC236}">
                <a16:creationId xmlns:a16="http://schemas.microsoft.com/office/drawing/2014/main" id="{44FC377B-027B-40FA-9021-F88D0DA823A3}"/>
              </a:ext>
            </a:extLst>
          </p:cNvPr>
          <p:cNvSpPr/>
          <p:nvPr/>
        </p:nvSpPr>
        <p:spPr>
          <a:xfrm>
            <a:off x="4427961" y="1893469"/>
            <a:ext cx="4294008" cy="457200"/>
          </a:xfrm>
          <a:prstGeom prst="round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Complexity</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grpSp>
      <p:sp>
        <p:nvSpPr>
          <p:cNvPr id="10" name="Rectangle: Rounded Corners 9">
            <a:extLst>
              <a:ext uri="{FF2B5EF4-FFF2-40B4-BE49-F238E27FC236}">
                <a16:creationId xmlns:a16="http://schemas.microsoft.com/office/drawing/2014/main" id="{D2169964-F338-4A5A-B3BD-2505297AA1EF}"/>
              </a:ext>
            </a:extLst>
          </p:cNvPr>
          <p:cNvSpPr/>
          <p:nvPr/>
        </p:nvSpPr>
        <p:spPr>
          <a:xfrm>
            <a:off x="2712621" y="2378805"/>
            <a:ext cx="959048" cy="457200"/>
          </a:xfrm>
          <a:prstGeom prst="round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6" name="TextBox 35"/>
          <p:cNvSpPr txBox="1"/>
          <p:nvPr/>
        </p:nvSpPr>
        <p:spPr>
          <a:xfrm>
            <a:off x="2712620" y="1771360"/>
            <a:ext cx="6606738" cy="3230628"/>
          </a:xfrm>
          <a:prstGeom prst="rect">
            <a:avLst/>
          </a:prstGeom>
          <a:noFill/>
        </p:spPr>
        <p:txBody>
          <a:bodyPr wrap="square" rtlCol="0">
            <a:spAutoFit/>
          </a:bodyPr>
          <a:lstStyle/>
          <a:p>
            <a:pPr>
              <a:lnSpc>
                <a:spcPct val="107000"/>
              </a:lnSpc>
              <a:spcAft>
                <a:spcPts val="800"/>
              </a:spcAft>
            </a:pPr>
            <a:r>
              <a:rPr lang="en-US" sz="3200" b="1" dirty="0">
                <a:latin typeface="Calibri" panose="020F0502020204030204" pitchFamily="34" charset="0"/>
                <a:ea typeface="Calibri" panose="020F0502020204030204" pitchFamily="34" charset="0"/>
                <a:cs typeface="Times New Roman" panose="02020603050405020304" pitchFamily="18" charset="0"/>
              </a:rPr>
              <a:t>Example: </a:t>
            </a:r>
            <a:r>
              <a:rPr lang="en-US" sz="3200" dirty="0">
                <a:latin typeface="Calibri" panose="020F0502020204030204" pitchFamily="34" charset="0"/>
                <a:ea typeface="Calibri" panose="020F0502020204030204" pitchFamily="34" charset="0"/>
                <a:cs typeface="Times New Roman" panose="02020603050405020304" pitchFamily="18" charset="0"/>
              </a:rPr>
              <a:t>Even though I went to the store before I ate breakfast, I forgot to buy milk because I was distracted by my neighbor since I had stopped to look at the cheese while I was in the dairy aisle.</a:t>
            </a:r>
          </a:p>
        </p:txBody>
      </p:sp>
      <p:sp>
        <p:nvSpPr>
          <p:cNvPr id="7" name="Rectangle 6"/>
          <p:cNvSpPr/>
          <p:nvPr/>
        </p:nvSpPr>
        <p:spPr>
          <a:xfrm>
            <a:off x="152400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15667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Purpose and Audience</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192214" y="1981523"/>
            <a:ext cx="7807571" cy="1800493"/>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1800"/>
              </a:spcAft>
              <a:buClrTx/>
              <a:buSzTx/>
              <a:buFontTx/>
              <a:buNone/>
              <a:tabLst/>
              <a:defRPr/>
            </a:pPr>
            <a:r>
              <a:rPr lang="en-US" sz="2400" b="1" dirty="0">
                <a:solidFill>
                  <a:srgbClr val="386546"/>
                </a:solidFill>
                <a:latin typeface="Calibri" panose="020F0502020204030204"/>
              </a:rPr>
              <a:t>Active Voice: </a:t>
            </a:r>
            <a:r>
              <a:rPr lang="en-US" sz="2400" dirty="0">
                <a:solidFill>
                  <a:srgbClr val="386546"/>
                </a:solidFill>
                <a:latin typeface="Calibri" panose="020F0502020204030204"/>
              </a:rPr>
              <a:t>The car drove through the red light at 40 miles per hour.</a:t>
            </a:r>
            <a:endParaRPr kumimoji="0" lang="en-US" sz="2400" b="1" i="0" u="none" strike="noStrike" kern="1200" cap="none" spc="0" normalizeH="0" baseline="0" noProof="0" dirty="0">
              <a:ln>
                <a:noFill/>
              </a:ln>
              <a:solidFill>
                <a:srgbClr val="386546"/>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1800"/>
              </a:spcAft>
              <a:buClrTx/>
              <a:buSzTx/>
              <a:buFontTx/>
              <a:buNone/>
              <a:tabLst/>
              <a:defRPr/>
            </a:pPr>
            <a:r>
              <a:rPr lang="en-US" sz="2400" b="1" dirty="0">
                <a:solidFill>
                  <a:srgbClr val="386546"/>
                </a:solidFill>
                <a:latin typeface="Calibri" panose="020F0502020204030204"/>
              </a:rPr>
              <a:t>Passive Voice: </a:t>
            </a:r>
            <a:r>
              <a:rPr lang="en-US" sz="2400" dirty="0">
                <a:solidFill>
                  <a:srgbClr val="386546"/>
                </a:solidFill>
                <a:latin typeface="Calibri" panose="020F0502020204030204"/>
              </a:rPr>
              <a:t>The red light was driven through by the car at 40 miles per hour.</a:t>
            </a:r>
            <a:endParaRPr kumimoji="0" lang="en-US" sz="2400" b="0" i="0" u="none" strike="noStrike" kern="1200" cap="none" spc="0" normalizeH="0" baseline="0" noProof="0" dirty="0">
              <a:ln>
                <a:noFill/>
              </a:ln>
              <a:solidFill>
                <a:srgbClr val="386546"/>
              </a:solidFill>
              <a:effectLst/>
              <a:uLnTx/>
              <a:uFillTx/>
              <a:latin typeface="Calibri" panose="020F0502020204030204"/>
              <a:ea typeface="+mn-ea"/>
              <a:cs typeface="+mn-cs"/>
            </a:endParaRPr>
          </a:p>
        </p:txBody>
      </p:sp>
      <p:sp>
        <p:nvSpPr>
          <p:cNvPr id="9" name="Rectangle 8"/>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6480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Purpose and Audience</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192214" y="1981523"/>
            <a:ext cx="7807571" cy="1800493"/>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1800"/>
              </a:spcAft>
              <a:buClrTx/>
              <a:buSzTx/>
              <a:buFontTx/>
              <a:buNone/>
              <a:tabLst/>
              <a:defRPr/>
            </a:pPr>
            <a:r>
              <a:rPr lang="en-US" sz="2400" b="1" dirty="0">
                <a:solidFill>
                  <a:srgbClr val="386546"/>
                </a:solidFill>
                <a:latin typeface="Calibri" panose="020F0502020204030204"/>
              </a:rPr>
              <a:t>Active Voice: The car drove through the red light at 40 miles per hour.</a:t>
            </a:r>
            <a:endParaRPr kumimoji="0" lang="en-US" sz="2400" b="1" i="0" u="none" strike="noStrike" kern="1200" cap="none" spc="0" normalizeH="0" baseline="0" noProof="0" dirty="0">
              <a:ln>
                <a:noFill/>
              </a:ln>
              <a:solidFill>
                <a:srgbClr val="386546"/>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1800"/>
              </a:spcAft>
              <a:buClrTx/>
              <a:buSzTx/>
              <a:buFontTx/>
              <a:buNone/>
              <a:tabLst/>
              <a:defRPr/>
            </a:pPr>
            <a:r>
              <a:rPr lang="en-US" sz="2400" b="1" dirty="0">
                <a:solidFill>
                  <a:srgbClr val="386546"/>
                </a:solidFill>
                <a:latin typeface="Calibri" panose="020F0502020204030204"/>
              </a:rPr>
              <a:t>Passive Voice: </a:t>
            </a:r>
            <a:r>
              <a:rPr lang="en-US" sz="2400" dirty="0">
                <a:solidFill>
                  <a:srgbClr val="386546"/>
                </a:solidFill>
                <a:latin typeface="Calibri" panose="020F0502020204030204"/>
              </a:rPr>
              <a:t>The red light was driven through by the car at 40 miles per hour.</a:t>
            </a:r>
            <a:endParaRPr kumimoji="0" lang="en-US" sz="2400" i="0" u="none" strike="noStrike" kern="1200" cap="none" spc="0" normalizeH="0" baseline="0" noProof="0" dirty="0">
              <a:ln>
                <a:noFill/>
              </a:ln>
              <a:solidFill>
                <a:srgbClr val="386546"/>
              </a:solidFill>
              <a:effectLst/>
              <a:uLnTx/>
              <a:uFillTx/>
              <a:latin typeface="Calibri" panose="020F0502020204030204"/>
              <a:ea typeface="+mn-ea"/>
              <a:cs typeface="+mn-cs"/>
            </a:endParaRPr>
          </a:p>
        </p:txBody>
      </p:sp>
      <p:sp>
        <p:nvSpPr>
          <p:cNvPr id="9" name="Rectangle 8"/>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522036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
        <p:nvSpPr>
          <p:cNvPr id="10" name="Rectangle 9"/>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0" y="248478"/>
            <a:ext cx="9144000" cy="711530"/>
            <a:chOff x="-1" y="463132"/>
            <a:chExt cx="9144000" cy="692983"/>
          </a:xfrm>
        </p:grpSpPr>
        <p:sp>
          <p:nvSpPr>
            <p:cNvPr id="26" name="TextBox 25"/>
            <p:cNvSpPr txBox="1"/>
            <p:nvPr/>
          </p:nvSpPr>
          <p:spPr>
            <a:xfrm>
              <a:off x="-1" y="463132"/>
              <a:ext cx="91440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000" dirty="0">
                  <a:solidFill>
                    <a:srgbClr val="323542"/>
                  </a:solidFill>
                  <a:latin typeface="Century Gothic" panose="020B0502020202020204" pitchFamily="34" charset="0"/>
                </a:rPr>
                <a:t>Considering Style</a:t>
              </a:r>
              <a:endPar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endParaRPr>
            </a:p>
          </p:txBody>
        </p:sp>
        <p:cxnSp>
          <p:nvCxnSpPr>
            <p:cNvPr id="27" name="Straight Connector 26"/>
            <p:cNvCxnSpPr/>
            <p:nvPr/>
          </p:nvCxnSpPr>
          <p:spPr>
            <a:xfrm>
              <a:off x="357186" y="115611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1524000" y="5642794"/>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aphicFrame>
        <p:nvGraphicFramePr>
          <p:cNvPr id="6" name="Diagram 5"/>
          <p:cNvGraphicFramePr/>
          <p:nvPr>
            <p:extLst>
              <p:ext uri="{D42A27DB-BD31-4B8C-83A1-F6EECF244321}">
                <p14:modId xmlns:p14="http://schemas.microsoft.com/office/powerpoint/2010/main" val="3567373986"/>
              </p:ext>
            </p:extLst>
          </p:nvPr>
        </p:nvGraphicFramePr>
        <p:xfrm>
          <a:off x="3048000" y="1228035"/>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03154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Purpose and Audience</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3898776" y="1617739"/>
            <a:ext cx="2080340" cy="1617913"/>
            <a:chOff x="1149291" y="1753237"/>
            <a:chExt cx="2080340" cy="1617913"/>
          </a:xfrm>
          <a:solidFill>
            <a:srgbClr val="C7D4CB"/>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 name="TextBox 9"/>
            <p:cNvSpPr txBox="1"/>
            <p:nvPr/>
          </p:nvSpPr>
          <p:spPr>
            <a:xfrm>
              <a:off x="1357203" y="2282789"/>
              <a:ext cx="1664514" cy="547714"/>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mn-cs"/>
                </a:rPr>
                <a:t>To Inform</a:t>
              </a:r>
            </a:p>
          </p:txBody>
        </p:sp>
      </p:grpSp>
      <p:grpSp>
        <p:nvGrpSpPr>
          <p:cNvPr id="14" name="Group 13"/>
          <p:cNvGrpSpPr/>
          <p:nvPr/>
        </p:nvGrpSpPr>
        <p:grpSpPr>
          <a:xfrm>
            <a:off x="3898775" y="3482030"/>
            <a:ext cx="2080340" cy="1617913"/>
            <a:chOff x="1149290" y="3617528"/>
            <a:chExt cx="2080340" cy="1617913"/>
          </a:xfrm>
          <a:solidFill>
            <a:srgbClr val="C7D4CB"/>
          </a:solidFill>
        </p:grpSpPr>
        <p:sp>
          <p:nvSpPr>
            <p:cNvPr id="15" name="Rectangle 14"/>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TextBox 15"/>
            <p:cNvSpPr txBox="1"/>
            <p:nvPr/>
          </p:nvSpPr>
          <p:spPr>
            <a:xfrm>
              <a:off x="1357203" y="4154602"/>
              <a:ext cx="1664514" cy="547714"/>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mn-cs"/>
                </a:rPr>
                <a:t>To reflect</a:t>
              </a:r>
            </a:p>
          </p:txBody>
        </p:sp>
      </p:grpSp>
      <p:grpSp>
        <p:nvGrpSpPr>
          <p:cNvPr id="17" name="Group 16"/>
          <p:cNvGrpSpPr/>
          <p:nvPr/>
        </p:nvGrpSpPr>
        <p:grpSpPr>
          <a:xfrm>
            <a:off x="6281312" y="3480015"/>
            <a:ext cx="2080340" cy="1617913"/>
            <a:chOff x="3531827" y="3615513"/>
            <a:chExt cx="2080340" cy="1617913"/>
          </a:xfrm>
          <a:solidFill>
            <a:srgbClr val="C7D4CB"/>
          </a:solidFill>
        </p:grpSpPr>
        <p:sp>
          <p:nvSpPr>
            <p:cNvPr id="18" name="Rectangle 17"/>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9" name="TextBox 18"/>
            <p:cNvSpPr txBox="1"/>
            <p:nvPr/>
          </p:nvSpPr>
          <p:spPr>
            <a:xfrm>
              <a:off x="3739740" y="4149320"/>
              <a:ext cx="1664514" cy="547714"/>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mn-cs"/>
                </a:rPr>
                <a:t>To entertain</a:t>
              </a:r>
            </a:p>
          </p:txBody>
        </p:sp>
      </p:grpSp>
      <p:grpSp>
        <p:nvGrpSpPr>
          <p:cNvPr id="23" name="Group 22"/>
          <p:cNvGrpSpPr/>
          <p:nvPr/>
        </p:nvGrpSpPr>
        <p:grpSpPr>
          <a:xfrm>
            <a:off x="6281312" y="1612192"/>
            <a:ext cx="2080340" cy="1617913"/>
            <a:chOff x="3531827" y="1747690"/>
            <a:chExt cx="2080340" cy="1617913"/>
          </a:xfrm>
          <a:solidFill>
            <a:srgbClr val="C7D4CB"/>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5" name="TextBox 24"/>
            <p:cNvSpPr txBox="1"/>
            <p:nvPr/>
          </p:nvSpPr>
          <p:spPr>
            <a:xfrm>
              <a:off x="3739740" y="2277507"/>
              <a:ext cx="1664514" cy="547714"/>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mn-cs"/>
                </a:rPr>
                <a:t>To persuade</a:t>
              </a:r>
            </a:p>
          </p:txBody>
        </p:sp>
      </p:grpSp>
      <p:sp>
        <p:nvSpPr>
          <p:cNvPr id="20" name="Rectangle 19"/>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339548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Purpose and Audience</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grpSp>
      <p:sp>
        <p:nvSpPr>
          <p:cNvPr id="7" name="Rectangle 6"/>
          <p:cNvSpPr/>
          <p:nvPr/>
        </p:nvSpPr>
        <p:spPr>
          <a:xfrm>
            <a:off x="152400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Pentagon 17"/>
          <p:cNvSpPr/>
          <p:nvPr/>
        </p:nvSpPr>
        <p:spPr>
          <a:xfrm>
            <a:off x="1997726" y="2179244"/>
            <a:ext cx="4943281" cy="911313"/>
          </a:xfrm>
          <a:prstGeom prst="homePlate">
            <a:avLst>
              <a:gd name="adj" fmla="val 27915"/>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Research paper about deforestation</a:t>
            </a:r>
          </a:p>
        </p:txBody>
      </p:sp>
      <p:sp>
        <p:nvSpPr>
          <p:cNvPr id="17" name="Pentagon 16"/>
          <p:cNvSpPr/>
          <p:nvPr/>
        </p:nvSpPr>
        <p:spPr>
          <a:xfrm flipH="1">
            <a:off x="7199844" y="2165760"/>
            <a:ext cx="2972394" cy="924797"/>
          </a:xfrm>
          <a:prstGeom prst="homePlate">
            <a:avLst>
              <a:gd name="adj" fmla="val 25918"/>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To inform</a:t>
            </a:r>
          </a:p>
        </p:txBody>
      </p:sp>
      <p:sp>
        <p:nvSpPr>
          <p:cNvPr id="22" name="Pentagon 21"/>
          <p:cNvSpPr/>
          <p:nvPr/>
        </p:nvSpPr>
        <p:spPr>
          <a:xfrm flipH="1">
            <a:off x="7199844" y="3715148"/>
            <a:ext cx="2972394" cy="924797"/>
          </a:xfrm>
          <a:prstGeom prst="homePlate">
            <a:avLst>
              <a:gd name="adj" fmla="val 25918"/>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To persuade</a:t>
            </a:r>
          </a:p>
        </p:txBody>
      </p:sp>
      <p:sp>
        <p:nvSpPr>
          <p:cNvPr id="27" name="Pentagon 26"/>
          <p:cNvSpPr/>
          <p:nvPr/>
        </p:nvSpPr>
        <p:spPr>
          <a:xfrm>
            <a:off x="1997725" y="3715148"/>
            <a:ext cx="4943281" cy="911313"/>
          </a:xfrm>
          <a:prstGeom prst="homePlate">
            <a:avLst>
              <a:gd name="adj" fmla="val 27915"/>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Letter to congressperson advocating for new law</a:t>
            </a:r>
          </a:p>
        </p:txBody>
      </p:sp>
    </p:spTree>
    <p:extLst>
      <p:ext uri="{BB962C8B-B14F-4D97-AF65-F5344CB8AC3E}">
        <p14:creationId xmlns:p14="http://schemas.microsoft.com/office/powerpoint/2010/main" val="1082973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000" dirty="0">
                  <a:solidFill>
                    <a:srgbClr val="323542"/>
                  </a:solidFill>
                  <a:latin typeface="Century Gothic" panose="020B0502020202020204" pitchFamily="34" charset="0"/>
                </a:rPr>
                <a:t>Purpose and Audience</a:t>
              </a:r>
              <a:endPar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endParaRP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152400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grpSp>
        <p:nvGrpSpPr>
          <p:cNvPr id="22" name="Group 21"/>
          <p:cNvGrpSpPr/>
          <p:nvPr/>
        </p:nvGrpSpPr>
        <p:grpSpPr>
          <a:xfrm>
            <a:off x="3374168" y="1378651"/>
            <a:ext cx="5443662" cy="4111733"/>
            <a:chOff x="1906953" y="1849760"/>
            <a:chExt cx="5443662" cy="4323368"/>
          </a:xfrm>
          <a:solidFill>
            <a:schemeClr val="bg1"/>
          </a:solidFill>
        </p:grpSpPr>
        <p:sp>
          <p:nvSpPr>
            <p:cNvPr id="23" name="Rectangle 22"/>
            <p:cNvSpPr/>
            <p:nvPr/>
          </p:nvSpPr>
          <p:spPr>
            <a:xfrm>
              <a:off x="1906953" y="1849760"/>
              <a:ext cx="5443662" cy="4323368"/>
            </a:xfrm>
            <a:prstGeom prst="rect">
              <a:avLst/>
            </a:prstGeom>
            <a:grpFill/>
            <a:ln w="38100">
              <a:solidFill>
                <a:srgbClr val="F2E2D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323542"/>
                </a:solidFill>
                <a:effectLst/>
                <a:uLnTx/>
                <a:uFillTx/>
                <a:latin typeface="Calibri" panose="020F0502020204030204"/>
                <a:ea typeface="+mn-ea"/>
                <a:cs typeface="+mn-cs"/>
              </a:endParaRPr>
            </a:p>
          </p:txBody>
        </p:sp>
        <p:sp>
          <p:nvSpPr>
            <p:cNvPr id="24" name="TextBox 23"/>
            <p:cNvSpPr txBox="1"/>
            <p:nvPr/>
          </p:nvSpPr>
          <p:spPr>
            <a:xfrm>
              <a:off x="1967835" y="1898571"/>
              <a:ext cx="5274381" cy="596315"/>
            </a:xfrm>
            <a:prstGeom prst="rect">
              <a:avLst/>
            </a:prstGeom>
            <a:grp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1" dirty="0">
                  <a:solidFill>
                    <a:prstClr val="black"/>
                  </a:solidFill>
                  <a:latin typeface="Calibri" panose="020F0502020204030204"/>
                </a:rPr>
                <a:t>Your Audience might include:</a:t>
              </a:r>
              <a:endPar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39" name="Group 38"/>
          <p:cNvGrpSpPr/>
          <p:nvPr/>
        </p:nvGrpSpPr>
        <p:grpSpPr>
          <a:xfrm>
            <a:off x="3782533" y="1949358"/>
            <a:ext cx="4626937" cy="608874"/>
            <a:chOff x="1906953" y="1849761"/>
            <a:chExt cx="5443662" cy="693935"/>
          </a:xfrm>
          <a:solidFill>
            <a:srgbClr val="F2E2D2"/>
          </a:solidFill>
        </p:grpSpPr>
        <p:sp>
          <p:nvSpPr>
            <p:cNvPr id="55" name="Rectangle 54"/>
            <p:cNvSpPr/>
            <p:nvPr/>
          </p:nvSpPr>
          <p:spPr>
            <a:xfrm>
              <a:off x="1906953" y="1849761"/>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314C57"/>
                </a:solidFill>
                <a:effectLst/>
                <a:uLnTx/>
                <a:uFillTx/>
                <a:latin typeface="Calibri" panose="020F0502020204030204"/>
                <a:ea typeface="+mn-ea"/>
                <a:cs typeface="+mn-cs"/>
              </a:endParaRPr>
            </a:p>
          </p:txBody>
        </p:sp>
        <p:sp>
          <p:nvSpPr>
            <p:cNvPr id="56" name="TextBox 55"/>
            <p:cNvSpPr txBox="1"/>
            <p:nvPr/>
          </p:nvSpPr>
          <p:spPr>
            <a:xfrm>
              <a:off x="1967835" y="1986221"/>
              <a:ext cx="5274381" cy="456006"/>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Professor</a:t>
              </a:r>
            </a:p>
          </p:txBody>
        </p:sp>
      </p:grpSp>
      <p:grpSp>
        <p:nvGrpSpPr>
          <p:cNvPr id="57" name="Group 56"/>
          <p:cNvGrpSpPr/>
          <p:nvPr/>
        </p:nvGrpSpPr>
        <p:grpSpPr>
          <a:xfrm>
            <a:off x="3782531" y="2630903"/>
            <a:ext cx="4626938" cy="608874"/>
            <a:chOff x="1906953" y="1849761"/>
            <a:chExt cx="5443662" cy="693935"/>
          </a:xfrm>
          <a:solidFill>
            <a:srgbClr val="F2E2D2"/>
          </a:solidFill>
        </p:grpSpPr>
        <p:sp>
          <p:nvSpPr>
            <p:cNvPr id="58" name="Rectangle 57"/>
            <p:cNvSpPr/>
            <p:nvPr/>
          </p:nvSpPr>
          <p:spPr>
            <a:xfrm>
              <a:off x="1906953" y="1849761"/>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9" name="TextBox 58"/>
            <p:cNvSpPr txBox="1"/>
            <p:nvPr/>
          </p:nvSpPr>
          <p:spPr>
            <a:xfrm>
              <a:off x="1967835" y="1986221"/>
              <a:ext cx="5274381" cy="456006"/>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Classmates</a:t>
              </a:r>
            </a:p>
          </p:txBody>
        </p:sp>
      </p:grpSp>
      <p:grpSp>
        <p:nvGrpSpPr>
          <p:cNvPr id="60" name="Group 59"/>
          <p:cNvGrpSpPr/>
          <p:nvPr/>
        </p:nvGrpSpPr>
        <p:grpSpPr>
          <a:xfrm>
            <a:off x="3782531" y="3308979"/>
            <a:ext cx="4626938" cy="608874"/>
            <a:chOff x="1906953" y="1849761"/>
            <a:chExt cx="5443662" cy="693935"/>
          </a:xfrm>
          <a:solidFill>
            <a:srgbClr val="F2E2D2"/>
          </a:solidFill>
        </p:grpSpPr>
        <p:sp>
          <p:nvSpPr>
            <p:cNvPr id="61" name="Rectangle 60"/>
            <p:cNvSpPr/>
            <p:nvPr/>
          </p:nvSpPr>
          <p:spPr>
            <a:xfrm>
              <a:off x="1906953" y="1849761"/>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2" name="TextBox 61"/>
            <p:cNvSpPr txBox="1"/>
            <p:nvPr/>
          </p:nvSpPr>
          <p:spPr>
            <a:xfrm>
              <a:off x="1967835" y="1986221"/>
              <a:ext cx="5274381" cy="456006"/>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Coworkers</a:t>
              </a:r>
            </a:p>
          </p:txBody>
        </p:sp>
      </p:grpSp>
      <p:grpSp>
        <p:nvGrpSpPr>
          <p:cNvPr id="63" name="Group 62"/>
          <p:cNvGrpSpPr/>
          <p:nvPr/>
        </p:nvGrpSpPr>
        <p:grpSpPr>
          <a:xfrm>
            <a:off x="3782531" y="3987059"/>
            <a:ext cx="4626938" cy="608874"/>
            <a:chOff x="1906953" y="1849761"/>
            <a:chExt cx="5443662" cy="693935"/>
          </a:xfrm>
          <a:solidFill>
            <a:srgbClr val="F2E2D2"/>
          </a:solidFill>
        </p:grpSpPr>
        <p:sp>
          <p:nvSpPr>
            <p:cNvPr id="64" name="Rectangle 63"/>
            <p:cNvSpPr/>
            <p:nvPr/>
          </p:nvSpPr>
          <p:spPr>
            <a:xfrm>
              <a:off x="1906953" y="1849761"/>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5" name="TextBox 64"/>
            <p:cNvSpPr txBox="1"/>
            <p:nvPr/>
          </p:nvSpPr>
          <p:spPr>
            <a:xfrm>
              <a:off x="1967835" y="1986221"/>
              <a:ext cx="5274381" cy="456006"/>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Friends</a:t>
              </a:r>
            </a:p>
          </p:txBody>
        </p:sp>
      </p:grpSp>
      <p:sp>
        <p:nvSpPr>
          <p:cNvPr id="25" name="Rectangle 24">
            <a:extLst>
              <a:ext uri="{FF2B5EF4-FFF2-40B4-BE49-F238E27FC236}">
                <a16:creationId xmlns:a16="http://schemas.microsoft.com/office/drawing/2014/main" id="{8936A5BD-84EA-4621-8636-8B895DC42854}"/>
              </a:ext>
            </a:extLst>
          </p:cNvPr>
          <p:cNvSpPr/>
          <p:nvPr/>
        </p:nvSpPr>
        <p:spPr>
          <a:xfrm>
            <a:off x="3768671" y="4679788"/>
            <a:ext cx="4626938" cy="608874"/>
          </a:xfrm>
          <a:prstGeom prst="rect">
            <a:avLst/>
          </a:prstGeom>
          <a:solidFill>
            <a:srgbClr val="F2E2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Strangers</a:t>
            </a:r>
          </a:p>
        </p:txBody>
      </p:sp>
    </p:spTree>
    <p:extLst>
      <p:ext uri="{BB962C8B-B14F-4D97-AF65-F5344CB8AC3E}">
        <p14:creationId xmlns:p14="http://schemas.microsoft.com/office/powerpoint/2010/main" val="2976314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Purpose and Audience</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191085" y="2287975"/>
            <a:ext cx="7807571" cy="2539157"/>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1800"/>
              </a:spcAft>
              <a:buClrTx/>
              <a:buSzTx/>
              <a:buFontTx/>
              <a:buNone/>
              <a:tabLst/>
              <a:defRPr/>
            </a:pPr>
            <a:r>
              <a:rPr lang="en-US" sz="2400" b="1" dirty="0">
                <a:solidFill>
                  <a:srgbClr val="314C57"/>
                </a:solidFill>
                <a:latin typeface="Calibri" panose="020F0502020204030204"/>
              </a:rPr>
              <a:t>Example 1: </a:t>
            </a:r>
            <a:r>
              <a:rPr lang="en-US" sz="2400" dirty="0">
                <a:solidFill>
                  <a:srgbClr val="314C57"/>
                </a:solidFill>
                <a:latin typeface="Calibri" panose="020F0502020204030204"/>
              </a:rPr>
              <a:t>It is absolutely terrible that Amur Tigers are on the endangered species list because cruel hunters can’t leave them alone.</a:t>
            </a:r>
            <a:endParaRPr kumimoji="0" lang="en-US" sz="2400" b="1" i="0" u="none" strike="noStrike" kern="1200" cap="none" spc="0" normalizeH="0" baseline="0" noProof="0" dirty="0">
              <a:ln>
                <a:noFill/>
              </a:ln>
              <a:solidFill>
                <a:srgbClr val="314C57"/>
              </a:solidFill>
              <a:effectLst/>
              <a:uLnTx/>
              <a:uFillTx/>
              <a:latin typeface="Calibri" panose="020F0502020204030204"/>
            </a:endParaRPr>
          </a:p>
          <a:p>
            <a:pPr marL="0" marR="0" lvl="0" indent="0" algn="l" defTabSz="914400" rtl="0" eaLnBrk="1" fontAlgn="auto" latinLnBrk="0" hangingPunct="1">
              <a:lnSpc>
                <a:spcPct val="100000"/>
              </a:lnSpc>
              <a:spcBef>
                <a:spcPts val="0"/>
              </a:spcBef>
              <a:spcAft>
                <a:spcPts val="1800"/>
              </a:spcAft>
              <a:buClrTx/>
              <a:buSzTx/>
              <a:buFontTx/>
              <a:buNone/>
              <a:tabLst/>
              <a:defRPr/>
            </a:pPr>
            <a:r>
              <a:rPr lang="en-US" sz="2400" b="1" dirty="0">
                <a:solidFill>
                  <a:srgbClr val="314C57"/>
                </a:solidFill>
                <a:latin typeface="Calibri" panose="020F0502020204030204"/>
              </a:rPr>
              <a:t>Example 2: </a:t>
            </a:r>
            <a:r>
              <a:rPr lang="en-US" sz="2400" dirty="0">
                <a:solidFill>
                  <a:srgbClr val="314C57"/>
                </a:solidFill>
                <a:latin typeface="Calibri" panose="020F0502020204030204"/>
              </a:rPr>
              <a:t>While the population of Amur Tigers in the wild has increased to about 450, they are still at risk of extinction because of illegal hunting and habitat destruction.</a:t>
            </a:r>
            <a:endParaRPr kumimoji="0" lang="en-US" sz="2400" b="0" i="0" u="none" strike="noStrike" kern="1200" cap="none" spc="0" normalizeH="0" baseline="0" noProof="0" dirty="0">
              <a:ln>
                <a:noFill/>
              </a:ln>
              <a:solidFill>
                <a:srgbClr val="314C57"/>
              </a:solidFill>
              <a:effectLst/>
              <a:uLnTx/>
              <a:uFillTx/>
              <a:latin typeface="Calibri" panose="020F0502020204030204"/>
            </a:endParaRPr>
          </a:p>
        </p:txBody>
      </p:sp>
      <p:sp>
        <p:nvSpPr>
          <p:cNvPr id="9" name="Rectangle 8"/>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grpSp>
        <p:nvGrpSpPr>
          <p:cNvPr id="10" name="Group 33">
            <a:extLst>
              <a:ext uri="{FF2B5EF4-FFF2-40B4-BE49-F238E27FC236}">
                <a16:creationId xmlns:a16="http://schemas.microsoft.com/office/drawing/2014/main" id="{7057F788-C850-446E-B8B1-A1FE54BD670B}"/>
              </a:ext>
            </a:extLst>
          </p:cNvPr>
          <p:cNvGrpSpPr/>
          <p:nvPr/>
        </p:nvGrpSpPr>
        <p:grpSpPr>
          <a:xfrm>
            <a:off x="2066922" y="1366726"/>
            <a:ext cx="8058154" cy="701694"/>
            <a:chOff x="542923" y="1736761"/>
            <a:chExt cx="8058154" cy="806935"/>
          </a:xfrm>
          <a:solidFill>
            <a:srgbClr val="5A7E83"/>
          </a:solidFill>
        </p:grpSpPr>
        <p:sp>
          <p:nvSpPr>
            <p:cNvPr id="11" name="Rectangle 10">
              <a:extLst>
                <a:ext uri="{FF2B5EF4-FFF2-40B4-BE49-F238E27FC236}">
                  <a16:creationId xmlns:a16="http://schemas.microsoft.com/office/drawing/2014/main" id="{666BCA26-BB0A-489E-8617-46FD4FD82660}"/>
                </a:ext>
              </a:extLst>
            </p:cNvPr>
            <p:cNvSpPr/>
            <p:nvPr/>
          </p:nvSpPr>
          <p:spPr>
            <a:xfrm>
              <a:off x="542923" y="1736761"/>
              <a:ext cx="8058154" cy="806935"/>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12" name="TextBox 11">
              <a:extLst>
                <a:ext uri="{FF2B5EF4-FFF2-40B4-BE49-F238E27FC236}">
                  <a16:creationId xmlns:a16="http://schemas.microsoft.com/office/drawing/2014/main" id="{56AF8FF4-474A-4DAA-907F-7D83F57CD6F3}"/>
                </a:ext>
              </a:extLst>
            </p:cNvPr>
            <p:cNvSpPr txBox="1"/>
            <p:nvPr/>
          </p:nvSpPr>
          <p:spPr>
            <a:xfrm>
              <a:off x="667087" y="1832203"/>
              <a:ext cx="7807571" cy="498198"/>
            </a:xfrm>
            <a:prstGeom prst="rect">
              <a:avLst/>
            </a:prstGeom>
            <a:solidFill>
              <a:srgbClr val="C7D4CB"/>
            </a:solidFill>
          </p:spPr>
          <p:txBody>
            <a:bodyPr wrap="square" rtlCol="0">
              <a:spAutoFit/>
            </a:bodyPr>
            <a:lstStyle/>
            <a:p>
              <a:pPr algn="ctr"/>
              <a:r>
                <a:rPr lang="en-US" sz="3200" b="1" dirty="0"/>
                <a:t>Tone: </a:t>
              </a:r>
              <a:r>
                <a:rPr lang="en-US" sz="3200" dirty="0"/>
                <a:t>Attitude you express in your writing</a:t>
              </a:r>
              <a:endParaRPr lang="en-US" sz="3200" b="1" dirty="0"/>
            </a:p>
          </p:txBody>
        </p:sp>
      </p:grpSp>
    </p:spTree>
    <p:extLst>
      <p:ext uri="{BB962C8B-B14F-4D97-AF65-F5344CB8AC3E}">
        <p14:creationId xmlns:p14="http://schemas.microsoft.com/office/powerpoint/2010/main" val="1443061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Purpose and Audience</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191085" y="2287975"/>
            <a:ext cx="7807571" cy="2539157"/>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1800"/>
              </a:spcAft>
              <a:buClrTx/>
              <a:buSzTx/>
              <a:buFontTx/>
              <a:buNone/>
              <a:tabLst/>
              <a:defRPr/>
            </a:pPr>
            <a:r>
              <a:rPr lang="en-US" sz="2400" b="1" dirty="0">
                <a:solidFill>
                  <a:srgbClr val="314C57"/>
                </a:solidFill>
                <a:latin typeface="Calibri" panose="020F0502020204030204"/>
              </a:rPr>
              <a:t>Example 1: </a:t>
            </a:r>
            <a:r>
              <a:rPr lang="en-US" sz="2400" dirty="0">
                <a:solidFill>
                  <a:srgbClr val="314C57"/>
                </a:solidFill>
                <a:latin typeface="Calibri" panose="020F0502020204030204"/>
              </a:rPr>
              <a:t>It is absolutely terrible that Amur Tigers are on the endangered species list because cruel hunters can’t leave them alone.</a:t>
            </a:r>
            <a:endParaRPr kumimoji="0" lang="en-US" sz="2400" b="1" i="0" u="none" strike="noStrike" kern="1200" cap="none" spc="0" normalizeH="0" baseline="0" noProof="0" dirty="0">
              <a:ln>
                <a:noFill/>
              </a:ln>
              <a:solidFill>
                <a:srgbClr val="314C57"/>
              </a:solidFill>
              <a:effectLst/>
              <a:uLnTx/>
              <a:uFillTx/>
              <a:latin typeface="Calibri" panose="020F0502020204030204"/>
            </a:endParaRPr>
          </a:p>
          <a:p>
            <a:pPr marL="0" marR="0" lvl="0" indent="0" algn="l" defTabSz="914400" rtl="0" eaLnBrk="1" fontAlgn="auto" latinLnBrk="0" hangingPunct="1">
              <a:lnSpc>
                <a:spcPct val="100000"/>
              </a:lnSpc>
              <a:spcBef>
                <a:spcPts val="0"/>
              </a:spcBef>
              <a:spcAft>
                <a:spcPts val="1800"/>
              </a:spcAft>
              <a:buClrTx/>
              <a:buSzTx/>
              <a:buFontTx/>
              <a:buNone/>
              <a:tabLst/>
              <a:defRPr/>
            </a:pPr>
            <a:r>
              <a:rPr lang="en-US" sz="2400" b="1" dirty="0">
                <a:solidFill>
                  <a:srgbClr val="314C57"/>
                </a:solidFill>
                <a:latin typeface="Calibri" panose="020F0502020204030204"/>
              </a:rPr>
              <a:t>Example 2: While the population of Amur Tigers in the wild has increased to about 450, they are still at risk of extinction because of illegal hunting and habitat destruction.</a:t>
            </a:r>
            <a:endParaRPr kumimoji="0" lang="en-US" sz="2400" b="1" i="0" u="none" strike="noStrike" kern="1200" cap="none" spc="0" normalizeH="0" baseline="0" noProof="0" dirty="0">
              <a:ln>
                <a:noFill/>
              </a:ln>
              <a:solidFill>
                <a:srgbClr val="314C57"/>
              </a:solidFill>
              <a:effectLst/>
              <a:uLnTx/>
              <a:uFillTx/>
              <a:latin typeface="Calibri" panose="020F0502020204030204"/>
            </a:endParaRPr>
          </a:p>
        </p:txBody>
      </p:sp>
      <p:sp>
        <p:nvSpPr>
          <p:cNvPr id="9" name="Rectangle 8"/>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grpSp>
        <p:nvGrpSpPr>
          <p:cNvPr id="10" name="Group 33">
            <a:extLst>
              <a:ext uri="{FF2B5EF4-FFF2-40B4-BE49-F238E27FC236}">
                <a16:creationId xmlns:a16="http://schemas.microsoft.com/office/drawing/2014/main" id="{7057F788-C850-446E-B8B1-A1FE54BD670B}"/>
              </a:ext>
            </a:extLst>
          </p:cNvPr>
          <p:cNvGrpSpPr/>
          <p:nvPr/>
        </p:nvGrpSpPr>
        <p:grpSpPr>
          <a:xfrm>
            <a:off x="2066922" y="1366726"/>
            <a:ext cx="8058154" cy="701694"/>
            <a:chOff x="542923" y="1736761"/>
            <a:chExt cx="8058154" cy="806935"/>
          </a:xfrm>
          <a:solidFill>
            <a:srgbClr val="5A7E83"/>
          </a:solidFill>
        </p:grpSpPr>
        <p:sp>
          <p:nvSpPr>
            <p:cNvPr id="11" name="Rectangle 10">
              <a:extLst>
                <a:ext uri="{FF2B5EF4-FFF2-40B4-BE49-F238E27FC236}">
                  <a16:creationId xmlns:a16="http://schemas.microsoft.com/office/drawing/2014/main" id="{666BCA26-BB0A-489E-8617-46FD4FD82660}"/>
                </a:ext>
              </a:extLst>
            </p:cNvPr>
            <p:cNvSpPr/>
            <p:nvPr/>
          </p:nvSpPr>
          <p:spPr>
            <a:xfrm>
              <a:off x="542923" y="1736761"/>
              <a:ext cx="8058154" cy="806935"/>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12" name="TextBox 11">
              <a:extLst>
                <a:ext uri="{FF2B5EF4-FFF2-40B4-BE49-F238E27FC236}">
                  <a16:creationId xmlns:a16="http://schemas.microsoft.com/office/drawing/2014/main" id="{56AF8FF4-474A-4DAA-907F-7D83F57CD6F3}"/>
                </a:ext>
              </a:extLst>
            </p:cNvPr>
            <p:cNvSpPr txBox="1"/>
            <p:nvPr/>
          </p:nvSpPr>
          <p:spPr>
            <a:xfrm>
              <a:off x="667087" y="1832203"/>
              <a:ext cx="7807571" cy="498198"/>
            </a:xfrm>
            <a:prstGeom prst="rect">
              <a:avLst/>
            </a:prstGeom>
            <a:solidFill>
              <a:srgbClr val="C7D4CB"/>
            </a:solidFill>
          </p:spPr>
          <p:txBody>
            <a:bodyPr wrap="square" rtlCol="0">
              <a:spAutoFit/>
            </a:bodyPr>
            <a:lstStyle/>
            <a:p>
              <a:pPr algn="ctr"/>
              <a:r>
                <a:rPr lang="en-US" sz="3200" b="1" dirty="0"/>
                <a:t>Tone: </a:t>
              </a:r>
              <a:r>
                <a:rPr lang="en-US" sz="3200" dirty="0"/>
                <a:t>Attitude you express in your writing</a:t>
              </a:r>
              <a:endParaRPr lang="en-US" sz="3200" b="1" dirty="0"/>
            </a:p>
          </p:txBody>
        </p:sp>
      </p:grpSp>
    </p:spTree>
    <p:extLst>
      <p:ext uri="{BB962C8B-B14F-4D97-AF65-F5344CB8AC3E}">
        <p14:creationId xmlns:p14="http://schemas.microsoft.com/office/powerpoint/2010/main" val="2999551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Formality</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grpSp>
      <p:sp>
        <p:nvSpPr>
          <p:cNvPr id="7" name="Rectangle 6"/>
          <p:cNvSpPr/>
          <p:nvPr/>
        </p:nvSpPr>
        <p:spPr>
          <a:xfrm>
            <a:off x="152400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6" name="Diagram 5"/>
          <p:cNvGraphicFramePr/>
          <p:nvPr>
            <p:extLst>
              <p:ext uri="{D42A27DB-BD31-4B8C-83A1-F6EECF244321}">
                <p14:modId xmlns:p14="http://schemas.microsoft.com/office/powerpoint/2010/main" val="2448482865"/>
              </p:ext>
            </p:extLst>
          </p:nvPr>
        </p:nvGraphicFramePr>
        <p:xfrm>
          <a:off x="3048000" y="1392382"/>
          <a:ext cx="6096000" cy="39340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662608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Formality</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673291" y="1954621"/>
            <a:ext cx="2080340" cy="1617913"/>
            <a:chOff x="1149291" y="1753237"/>
            <a:chExt cx="2080340" cy="1617913"/>
          </a:xfrm>
          <a:solidFill>
            <a:srgbClr val="627981"/>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1357203" y="1833372"/>
              <a:ext cx="1664514" cy="1446550"/>
            </a:xfrm>
            <a:prstGeom prst="rect">
              <a:avLst/>
            </a:prstGeom>
            <a:grpFill/>
          </p:spPr>
          <p:txBody>
            <a:bodyPr wrap="square" rtlCol="0" anchor="ctr">
              <a:spAutoFit/>
            </a:bodyPr>
            <a:lstStyle/>
            <a:p>
              <a:pPr marL="0" marR="0" lvl="0" indent="0" algn="ctr" defTabSz="914400" rtl="0" eaLnBrk="1" fontAlgn="auto" latinLnBrk="0" hangingPunct="1">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First- and second-person pronouns</a:t>
              </a:r>
            </a:p>
          </p:txBody>
        </p:sp>
      </p:grpSp>
      <p:grpSp>
        <p:nvGrpSpPr>
          <p:cNvPr id="11" name="Group 10"/>
          <p:cNvGrpSpPr/>
          <p:nvPr/>
        </p:nvGrpSpPr>
        <p:grpSpPr>
          <a:xfrm>
            <a:off x="7438363" y="1949074"/>
            <a:ext cx="2080340" cy="1617913"/>
            <a:chOff x="5914363" y="1747690"/>
            <a:chExt cx="2080340" cy="1617913"/>
          </a:xfrm>
          <a:solidFill>
            <a:srgbClr val="627981"/>
          </a:solidFill>
        </p:grpSpPr>
        <p:sp>
          <p:nvSpPr>
            <p:cNvPr id="12" name="Rectangle 11"/>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p:cNvSpPr txBox="1"/>
            <p:nvPr/>
          </p:nvSpPr>
          <p:spPr>
            <a:xfrm>
              <a:off x="6122276" y="2277507"/>
              <a:ext cx="1664514" cy="547714"/>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Slang</a:t>
              </a:r>
            </a:p>
          </p:txBody>
        </p:sp>
      </p:grpSp>
      <p:grpSp>
        <p:nvGrpSpPr>
          <p:cNvPr id="14" name="Group 13"/>
          <p:cNvGrpSpPr/>
          <p:nvPr/>
        </p:nvGrpSpPr>
        <p:grpSpPr>
          <a:xfrm>
            <a:off x="2673290" y="3818912"/>
            <a:ext cx="2080340" cy="1617913"/>
            <a:chOff x="1149290" y="3617528"/>
            <a:chExt cx="2080340" cy="1617913"/>
          </a:xfrm>
          <a:solidFill>
            <a:srgbClr val="627981"/>
          </a:solidFill>
        </p:grpSpPr>
        <p:sp>
          <p:nvSpPr>
            <p:cNvPr id="15" name="Rectangle 14"/>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p:cNvSpPr txBox="1"/>
            <p:nvPr/>
          </p:nvSpPr>
          <p:spPr>
            <a:xfrm>
              <a:off x="1357203" y="4154602"/>
              <a:ext cx="1664514" cy="547714"/>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Clichés </a:t>
              </a:r>
            </a:p>
          </p:txBody>
        </p:sp>
      </p:grpSp>
      <p:grpSp>
        <p:nvGrpSpPr>
          <p:cNvPr id="17" name="Group 16"/>
          <p:cNvGrpSpPr/>
          <p:nvPr/>
        </p:nvGrpSpPr>
        <p:grpSpPr>
          <a:xfrm>
            <a:off x="5055827" y="3816897"/>
            <a:ext cx="2080340" cy="1617913"/>
            <a:chOff x="3531827" y="3615513"/>
            <a:chExt cx="2080340" cy="1617913"/>
          </a:xfrm>
          <a:solidFill>
            <a:srgbClr val="627981"/>
          </a:solidFill>
        </p:grpSpPr>
        <p:sp>
          <p:nvSpPr>
            <p:cNvPr id="18" name="Rectangle 17"/>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p:cNvSpPr txBox="1"/>
            <p:nvPr/>
          </p:nvSpPr>
          <p:spPr>
            <a:xfrm>
              <a:off x="3739740" y="4149320"/>
              <a:ext cx="1664514" cy="547714"/>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Idioms</a:t>
              </a:r>
            </a:p>
          </p:txBody>
        </p:sp>
      </p:grpSp>
      <p:grpSp>
        <p:nvGrpSpPr>
          <p:cNvPr id="20" name="Group 19"/>
          <p:cNvGrpSpPr/>
          <p:nvPr/>
        </p:nvGrpSpPr>
        <p:grpSpPr>
          <a:xfrm>
            <a:off x="7438363" y="3824459"/>
            <a:ext cx="2080340" cy="1617913"/>
            <a:chOff x="5914363" y="3623075"/>
            <a:chExt cx="2080340" cy="1617913"/>
          </a:xfrm>
          <a:solidFill>
            <a:srgbClr val="627981"/>
          </a:solidFill>
        </p:grpSpPr>
        <p:sp>
          <p:nvSpPr>
            <p:cNvPr id="21" name="Rectangle 20"/>
            <p:cNvSpPr/>
            <p:nvPr/>
          </p:nvSpPr>
          <p:spPr>
            <a:xfrm>
              <a:off x="5914363" y="3623075"/>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122276" y="4149320"/>
              <a:ext cx="1664514" cy="547714"/>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Textspeak </a:t>
              </a:r>
            </a:p>
          </p:txBody>
        </p:sp>
      </p:grpSp>
      <p:grpSp>
        <p:nvGrpSpPr>
          <p:cNvPr id="23" name="Group 22"/>
          <p:cNvGrpSpPr/>
          <p:nvPr/>
        </p:nvGrpSpPr>
        <p:grpSpPr>
          <a:xfrm>
            <a:off x="5055827" y="1949074"/>
            <a:ext cx="2080340" cy="1617913"/>
            <a:chOff x="3531827" y="1747690"/>
            <a:chExt cx="2080340"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3739740" y="2277507"/>
              <a:ext cx="1664514" cy="547714"/>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Contractions</a:t>
              </a:r>
            </a:p>
          </p:txBody>
        </p:sp>
      </p:grpSp>
      <p:sp>
        <p:nvSpPr>
          <p:cNvPr id="27" name="Rectangle 26"/>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sp>
        <p:nvSpPr>
          <p:cNvPr id="31" name="TextBox 30">
            <a:extLst>
              <a:ext uri="{FF2B5EF4-FFF2-40B4-BE49-F238E27FC236}">
                <a16:creationId xmlns:a16="http://schemas.microsoft.com/office/drawing/2014/main" id="{66B172BF-FD64-43F0-B836-9DBF986E1305}"/>
              </a:ext>
            </a:extLst>
          </p:cNvPr>
          <p:cNvSpPr txBox="1"/>
          <p:nvPr/>
        </p:nvSpPr>
        <p:spPr>
          <a:xfrm>
            <a:off x="2673290" y="1285128"/>
            <a:ext cx="6845413" cy="523220"/>
          </a:xfrm>
          <a:prstGeom prst="rect">
            <a:avLst/>
          </a:prstGeom>
          <a:solidFill>
            <a:sysClr val="window" lastClr="FFFFFF"/>
          </a:solidFill>
          <a:ln>
            <a:no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a:noFill/>
                </a:ln>
                <a:solidFill>
                  <a:prstClr val="black"/>
                </a:solidFill>
                <a:effectLst/>
                <a:uLnTx/>
                <a:uFillTx/>
              </a:rPr>
              <a:t>Types of language to avoid in formal writing:</a:t>
            </a:r>
          </a:p>
        </p:txBody>
      </p:sp>
    </p:spTree>
    <p:extLst>
      <p:ext uri="{BB962C8B-B14F-4D97-AF65-F5344CB8AC3E}">
        <p14:creationId xmlns:p14="http://schemas.microsoft.com/office/powerpoint/2010/main" val="15266281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TotalTime>
  <Words>531</Words>
  <Application>Microsoft Office PowerPoint</Application>
  <PresentationFormat>Widescreen</PresentationFormat>
  <Paragraphs>86</Paragraphs>
  <Slides>18</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18</vt:i4>
      </vt:variant>
    </vt:vector>
  </HeadingPairs>
  <TitlesOfParts>
    <vt:vector size="24"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Catherine Pressimone Beckowski</dc:creator>
  <cp:lastModifiedBy>Catherine Pressimone Beckowski</cp:lastModifiedBy>
  <cp:revision>8</cp:revision>
  <dcterms:created xsi:type="dcterms:W3CDTF">2019-02-11T01:35:19Z</dcterms:created>
  <dcterms:modified xsi:type="dcterms:W3CDTF">2019-02-11T02:44:40Z</dcterms:modified>
</cp:coreProperties>
</file>