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8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5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94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927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06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101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483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212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6743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12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6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245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27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3152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1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7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0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7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12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6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0793A-62A0-4054-BD76-6C47891522B4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8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53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1020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Spelling Commonly Confused Words</a:t>
            </a:r>
            <a:endParaRPr lang="en-US" sz="5400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32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7" y="1450948"/>
            <a:ext cx="2590053" cy="3121051"/>
          </a:xfrm>
          <a:prstGeom prst="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Contraction meaning “you are”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54411" y="1450949"/>
            <a:ext cx="2712223" cy="3121051"/>
          </a:xfrm>
          <a:prstGeom prst="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069410" y="1876106"/>
            <a:ext cx="284144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Two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Number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08089" y="1450949"/>
            <a:ext cx="2658066" cy="3121051"/>
          </a:xfrm>
          <a:prstGeom prst="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910851" y="1884922"/>
            <a:ext cx="284144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Too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Adverb meaning also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778" y="1882958"/>
            <a:ext cx="2244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To</a:t>
            </a:r>
          </a:p>
          <a:p>
            <a:pPr algn="ctr"/>
            <a:endParaRPr lang="en-US" sz="3200" dirty="0">
              <a:solidFill>
                <a:schemeClr val="bg1"/>
              </a:solidFill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Preposition used to show direction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42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38270" y="1612191"/>
            <a:ext cx="7608462" cy="3252040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/>
                <a:t>Whether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/>
                <a:t>Weather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/>
              <a:t>Subordinating conjunction indicating two choices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/>
              <a:t>Noun: climate of an area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1597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Whose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Who’s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299683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Possessive pronoun of who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928140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Contraction meaning “who is”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73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Your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2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You’re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Possessive pronoun of you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Contraction meaning “you are”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26540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8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Between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Among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Preposition to be used for groups of two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626408"/>
            <a:ext cx="35593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Preposition to be used for groups of more than two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15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38270" y="1612191"/>
            <a:ext cx="7608462" cy="3252040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/>
                <a:t>Borrow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/>
                <a:t>Lend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/>
              <a:t>Verb: to take temporarily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/>
              <a:t>Verb: to give temporarily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1218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Fewer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Less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2996833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To show comparisons for items you can count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639324"/>
            <a:ext cx="35593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To show comparisons for items you cannot count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28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26540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8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Lie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Lay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Verb: To recline or tell a falsehood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Verb: to set down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36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24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Accept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8" y="2384714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Except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299683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Verb: to receive something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774252"/>
            <a:ext cx="35593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Preposition: used to exclude something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33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Affect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2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Effect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Verb: to change or influence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Noun: consequence or result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74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Choose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Chose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Present tense verb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Past tense verb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36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38270" y="1612191"/>
            <a:ext cx="7608462" cy="3252040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/>
                <a:t>Its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/>
                <a:t>It’s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/>
              <a:t>Possessive pronoun of it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/>
              <a:t>Contraction for “it is”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313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Loose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Lose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299683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Adjective: Not tight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774252"/>
            <a:ext cx="35593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Verb: To misplace something or not win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82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Past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2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Passed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Noun: time that has already happened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472520"/>
            <a:ext cx="3559357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Verb: handing an item to someone or receiving an acceptable score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24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26540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8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Than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 smtClean="0">
                  <a:solidFill>
                    <a:schemeClr val="bg1"/>
                  </a:solidFill>
                </a:rPr>
                <a:t>Then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Subordinating conjunction to show comparisons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Adverb indicating time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26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7" y="1450948"/>
            <a:ext cx="2590053" cy="3121051"/>
          </a:xfrm>
          <a:prstGeom prst="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Contraction meaning “you are”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54411" y="1450949"/>
            <a:ext cx="2712223" cy="3121051"/>
          </a:xfrm>
          <a:prstGeom prst="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069410" y="1876106"/>
            <a:ext cx="2841441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They’re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2000" dirty="0" smtClean="0"/>
              <a:t>Contraction meaning “they are”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6008089" y="1450949"/>
            <a:ext cx="2658066" cy="3121051"/>
          </a:xfrm>
          <a:prstGeom prst="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910851" y="1884922"/>
            <a:ext cx="2841441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There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2000" dirty="0" smtClean="0"/>
              <a:t>Adverb that refers to a specific place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778" y="1882958"/>
            <a:ext cx="2244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Their</a:t>
            </a:r>
          </a:p>
          <a:p>
            <a:pPr algn="ctr"/>
            <a:endParaRPr lang="en-US" sz="3200" dirty="0"/>
          </a:p>
          <a:p>
            <a:pPr algn="ctr"/>
            <a:r>
              <a:rPr lang="en-US" sz="2000" dirty="0" smtClean="0"/>
              <a:t>Possessive pronoun of they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3773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355</Words>
  <Application>Microsoft Office PowerPoint</Application>
  <PresentationFormat>On-screen Show (4:3)</PresentationFormat>
  <Paragraphs>129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Laura Brown</cp:lastModifiedBy>
  <cp:revision>1</cp:revision>
  <dcterms:created xsi:type="dcterms:W3CDTF">2015-10-07T14:56:19Z</dcterms:created>
  <dcterms:modified xsi:type="dcterms:W3CDTF">2015-10-07T14:56:45Z</dcterms:modified>
</cp:coreProperties>
</file>