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8" r:id="rId5"/>
    <p:sldId id="269" r:id="rId6"/>
    <p:sldId id="259" r:id="rId7"/>
    <p:sldId id="270" r:id="rId8"/>
    <p:sldId id="260" r:id="rId9"/>
    <p:sldId id="261" r:id="rId10"/>
    <p:sldId id="262" r:id="rId11"/>
    <p:sldId id="263" r:id="rId12"/>
    <p:sldId id="271" r:id="rId13"/>
    <p:sldId id="272" r:id="rId14"/>
    <p:sldId id="273" r:id="rId15"/>
    <p:sldId id="274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CCA49C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6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1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674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59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5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48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347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980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641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179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8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32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452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093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930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819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5360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5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7942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2597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9621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7877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1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82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0030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7944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994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550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5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5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2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23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4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82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3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2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Nouns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5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7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5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42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How do we use nouns in a sentence?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686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How do we use nouns in a sentence?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38250" y="3087469"/>
            <a:ext cx="66675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b="1" dirty="0">
                <a:solidFill>
                  <a:srgbClr val="627981"/>
                </a:solidFill>
              </a:rPr>
              <a:t>Subject:  </a:t>
            </a:r>
            <a:r>
              <a:rPr lang="en-US" sz="3600" dirty="0">
                <a:solidFill>
                  <a:srgbClr val="323542"/>
                </a:solidFill>
              </a:rPr>
              <a:t>The </a:t>
            </a:r>
            <a:r>
              <a:rPr lang="en-US" sz="3600" b="1" dirty="0">
                <a:solidFill>
                  <a:srgbClr val="627981"/>
                </a:solidFill>
              </a:rPr>
              <a:t>baby</a:t>
            </a:r>
            <a:r>
              <a:rPr lang="en-US" sz="3600" b="1" dirty="0">
                <a:solidFill>
                  <a:srgbClr val="323542"/>
                </a:solidFill>
              </a:rPr>
              <a:t> </a:t>
            </a:r>
            <a:r>
              <a:rPr lang="en-US" sz="3600" dirty="0">
                <a:solidFill>
                  <a:srgbClr val="323542"/>
                </a:solidFill>
              </a:rPr>
              <a:t>smiled sweetly.</a:t>
            </a:r>
          </a:p>
        </p:txBody>
      </p:sp>
    </p:spTree>
    <p:extLst>
      <p:ext uri="{BB962C8B-B14F-4D97-AF65-F5344CB8AC3E}">
        <p14:creationId xmlns:p14="http://schemas.microsoft.com/office/powerpoint/2010/main" val="1290600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How do we use nouns in a sentence?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16794" y="2505671"/>
            <a:ext cx="7110412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627981"/>
                </a:solidFill>
              </a:rPr>
              <a:t>Direct object:  </a:t>
            </a:r>
            <a:r>
              <a:rPr lang="en-US" sz="2800" dirty="0">
                <a:solidFill>
                  <a:srgbClr val="323542"/>
                </a:solidFill>
              </a:rPr>
              <a:t>I locked the </a:t>
            </a:r>
            <a:r>
              <a:rPr lang="en-US" sz="2800" b="1" dirty="0">
                <a:solidFill>
                  <a:srgbClr val="627981"/>
                </a:solidFill>
              </a:rPr>
              <a:t>door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behind me.</a:t>
            </a:r>
          </a:p>
          <a:p>
            <a:pPr algn="r">
              <a:spcAft>
                <a:spcPts val="1800"/>
              </a:spcAft>
            </a:pPr>
            <a:endParaRPr lang="en-US" sz="2800" b="1" dirty="0">
              <a:solidFill>
                <a:srgbClr val="627981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627981"/>
                </a:solidFill>
              </a:rPr>
              <a:t>Object of a preposition:  </a:t>
            </a:r>
            <a:r>
              <a:rPr lang="en-US" sz="2800" dirty="0">
                <a:solidFill>
                  <a:srgbClr val="323542"/>
                </a:solidFill>
              </a:rPr>
              <a:t>She ran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into the </a:t>
            </a:r>
            <a:r>
              <a:rPr lang="en-US" sz="2800" b="1" dirty="0">
                <a:solidFill>
                  <a:srgbClr val="627981"/>
                </a:solidFill>
              </a:rPr>
              <a:t>store</a:t>
            </a:r>
            <a:r>
              <a:rPr lang="en-US" sz="2800" dirty="0">
                <a:solidFill>
                  <a:srgbClr val="32354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9639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How do we use nouns in a sentence?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61988" y="2971800"/>
            <a:ext cx="817721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627981"/>
                </a:solidFill>
              </a:rPr>
              <a:t>Adjective:  </a:t>
            </a:r>
            <a:r>
              <a:rPr lang="en-US" sz="2800" dirty="0">
                <a:solidFill>
                  <a:srgbClr val="323542"/>
                </a:solidFill>
              </a:rPr>
              <a:t>The </a:t>
            </a:r>
            <a:r>
              <a:rPr lang="en-US" sz="2800" b="1" dirty="0">
                <a:solidFill>
                  <a:srgbClr val="627981"/>
                </a:solidFill>
              </a:rPr>
              <a:t>basketball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game went into overtime.</a:t>
            </a:r>
          </a:p>
        </p:txBody>
      </p:sp>
    </p:spTree>
    <p:extLst>
      <p:ext uri="{BB962C8B-B14F-4D97-AF65-F5344CB8AC3E}">
        <p14:creationId xmlns:p14="http://schemas.microsoft.com/office/powerpoint/2010/main" val="1750899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89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Questions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1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82184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How do we use nouns in a sentence?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6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02779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What kinds of nouns are there?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4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97782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What are nouns?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0085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are nouns?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39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are nouns?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7" y="1617750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56564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People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7" y="3482041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28377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Things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4" y="3480026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23095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Ideas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4" y="1612203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51282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Places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963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kinds of nouns are there?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509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kinds of nouns are there?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9" y="1490853"/>
            <a:ext cx="8429626" cy="3517097"/>
            <a:chOff x="365111" y="1703323"/>
            <a:chExt cx="8443024" cy="3416538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1703323"/>
              <a:ext cx="3325552" cy="33186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common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author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movie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app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1703323"/>
              <a:ext cx="3325552" cy="33186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proper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Harper Lee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i="1" dirty="0"/>
                <a:t>You’ve Got Mail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Instagram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695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kinds of nouns are there?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9" y="1490853"/>
            <a:ext cx="8429626" cy="3517097"/>
            <a:chOff x="365111" y="1703323"/>
            <a:chExt cx="8443024" cy="3416538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CA49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CA49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CA49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1703324"/>
              <a:ext cx="3325552" cy="33186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singular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leader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Cambodian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child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1703323"/>
              <a:ext cx="3325552" cy="33186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plural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leaders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Cambodians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children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3761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kinds of nouns are there?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9" y="1612193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386546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106942"/>
              <a:ext cx="3325552" cy="251140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count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glass (of milk)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grains (of sand)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106941"/>
              <a:ext cx="3505767" cy="2511405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non-count nouns</a:t>
              </a:r>
              <a:endParaRPr lang="en-US" sz="3600" dirty="0">
                <a:solidFill>
                  <a:schemeClr val="bg1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milk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sand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2826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kinds of nouns are there?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778891" y="1536953"/>
            <a:ext cx="5443662" cy="3416320"/>
            <a:chOff x="1906953" y="1849761"/>
            <a:chExt cx="5443662" cy="1634607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16346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849761"/>
              <a:ext cx="5274381" cy="16346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compound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bus stop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sister-in-law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sunrise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5940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</TotalTime>
  <Words>220</Words>
  <Application>Microsoft Office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13</cp:revision>
  <dcterms:created xsi:type="dcterms:W3CDTF">2015-05-29T19:31:13Z</dcterms:created>
  <dcterms:modified xsi:type="dcterms:W3CDTF">2018-05-04T18:57:12Z</dcterms:modified>
</cp:coreProperties>
</file>