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81" r:id="rId5"/>
    <p:sldId id="272" r:id="rId6"/>
    <p:sldId id="260" r:id="rId7"/>
    <p:sldId id="280" r:id="rId8"/>
    <p:sldId id="265" r:id="rId9"/>
    <p:sldId id="282" r:id="rId10"/>
    <p:sldId id="283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3F3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1D47F6-FD2E-4A96-860D-F04C6BB4EB13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29782F-AD3B-4F19-8035-ED01AFF6952F}">
      <dgm:prSet phldrT="[Text]"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en-US" dirty="0"/>
            <a:t>Describe nouns or pronouns and answer:</a:t>
          </a:r>
        </a:p>
      </dgm:t>
    </dgm:pt>
    <dgm:pt modelId="{72F828B0-5703-489D-8D01-B994FA666089}" type="parTrans" cxnId="{5D386465-45A2-48BA-9A2F-DCCACD7F5F7E}">
      <dgm:prSet/>
      <dgm:spPr/>
      <dgm:t>
        <a:bodyPr/>
        <a:lstStyle/>
        <a:p>
          <a:endParaRPr lang="en-US"/>
        </a:p>
      </dgm:t>
    </dgm:pt>
    <dgm:pt modelId="{7AF86550-32B3-4061-998F-5992E0F2C0DF}" type="sibTrans" cxnId="{5D386465-45A2-48BA-9A2F-DCCACD7F5F7E}">
      <dgm:prSet/>
      <dgm:spPr/>
      <dgm:t>
        <a:bodyPr/>
        <a:lstStyle/>
        <a:p>
          <a:endParaRPr lang="en-US"/>
        </a:p>
      </dgm:t>
    </dgm:pt>
    <dgm:pt modelId="{84A37735-7ECD-472E-B68D-1215B6CBCF25}">
      <dgm:prSet phldrT="[Text]"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en-US" dirty="0"/>
            <a:t>Which one?</a:t>
          </a:r>
        </a:p>
      </dgm:t>
    </dgm:pt>
    <dgm:pt modelId="{27C8594B-C2F0-41DE-A48F-31DB2B324A43}" type="parTrans" cxnId="{DE7965A1-4FD9-431A-8342-0C98C4155AF0}">
      <dgm:prSet/>
      <dgm:spPr/>
      <dgm:t>
        <a:bodyPr/>
        <a:lstStyle/>
        <a:p>
          <a:endParaRPr lang="en-US"/>
        </a:p>
      </dgm:t>
    </dgm:pt>
    <dgm:pt modelId="{7C450D0E-8850-44CC-A64B-F28435501A69}" type="sibTrans" cxnId="{DE7965A1-4FD9-431A-8342-0C98C4155AF0}">
      <dgm:prSet/>
      <dgm:spPr/>
      <dgm:t>
        <a:bodyPr/>
        <a:lstStyle/>
        <a:p>
          <a:endParaRPr lang="en-US"/>
        </a:p>
      </dgm:t>
    </dgm:pt>
    <dgm:pt modelId="{C144B17C-3661-4922-B178-D275FA47515D}">
      <dgm:prSet phldrT="[Text]"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en-US" dirty="0"/>
            <a:t>What kind?</a:t>
          </a:r>
        </a:p>
      </dgm:t>
    </dgm:pt>
    <dgm:pt modelId="{00BCF0D1-8747-4CB7-BDAF-8F0D5689E63B}" type="sibTrans" cxnId="{71F62FAC-944E-4413-8EBE-11F85F36DE55}">
      <dgm:prSet/>
      <dgm:spPr/>
      <dgm:t>
        <a:bodyPr/>
        <a:lstStyle/>
        <a:p>
          <a:endParaRPr lang="en-US"/>
        </a:p>
      </dgm:t>
    </dgm:pt>
    <dgm:pt modelId="{BB61C77E-51C1-40C1-BAF2-0A31959A223E}" type="parTrans" cxnId="{71F62FAC-944E-4413-8EBE-11F85F36DE55}">
      <dgm:prSet/>
      <dgm:spPr/>
      <dgm:t>
        <a:bodyPr/>
        <a:lstStyle/>
        <a:p>
          <a:endParaRPr lang="en-US"/>
        </a:p>
      </dgm:t>
    </dgm:pt>
    <dgm:pt modelId="{531AB87B-5AAC-4B1A-B037-7E3C3FBD8834}">
      <dgm:prSet phldrT="[Text]"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en-US" dirty="0"/>
            <a:t>How many?</a:t>
          </a:r>
        </a:p>
      </dgm:t>
    </dgm:pt>
    <dgm:pt modelId="{4ED87558-5ABE-417A-9AB6-41BC8D013DC2}" type="sibTrans" cxnId="{E23DE202-CC19-433D-900E-697B378A13EE}">
      <dgm:prSet/>
      <dgm:spPr/>
      <dgm:t>
        <a:bodyPr/>
        <a:lstStyle/>
        <a:p>
          <a:endParaRPr lang="en-US"/>
        </a:p>
      </dgm:t>
    </dgm:pt>
    <dgm:pt modelId="{713FD094-5504-4641-93EC-E60E57624F6E}" type="parTrans" cxnId="{E23DE202-CC19-433D-900E-697B378A13EE}">
      <dgm:prSet/>
      <dgm:spPr/>
      <dgm:t>
        <a:bodyPr/>
        <a:lstStyle/>
        <a:p>
          <a:endParaRPr lang="en-US"/>
        </a:p>
      </dgm:t>
    </dgm:pt>
    <dgm:pt modelId="{C3443590-997C-4FA7-AD40-C0EDE99A4617}">
      <dgm:prSet phldrT="[Text]"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en-US" dirty="0"/>
            <a:t>How much?</a:t>
          </a:r>
        </a:p>
      </dgm:t>
    </dgm:pt>
    <dgm:pt modelId="{BED742DA-789F-4D0A-93C0-4F1E855305ED}" type="sibTrans" cxnId="{389EF867-0DE8-4C18-B561-910A85D1AC23}">
      <dgm:prSet/>
      <dgm:spPr/>
      <dgm:t>
        <a:bodyPr/>
        <a:lstStyle/>
        <a:p>
          <a:endParaRPr lang="en-US"/>
        </a:p>
      </dgm:t>
    </dgm:pt>
    <dgm:pt modelId="{E5CB5079-8599-41B0-8F90-BFA427E18316}" type="parTrans" cxnId="{389EF867-0DE8-4C18-B561-910A85D1AC23}">
      <dgm:prSet/>
      <dgm:spPr/>
      <dgm:t>
        <a:bodyPr/>
        <a:lstStyle/>
        <a:p>
          <a:endParaRPr lang="en-US"/>
        </a:p>
      </dgm:t>
    </dgm:pt>
    <dgm:pt modelId="{2E7BA875-AC33-4FFC-88C9-B5593636D6C5}">
      <dgm:prSet phldrT="[Text]"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en-US" dirty="0"/>
            <a:t>Whose?</a:t>
          </a:r>
        </a:p>
      </dgm:t>
    </dgm:pt>
    <dgm:pt modelId="{2BBE3A4B-0EDC-4BF9-8BF6-8B5FC623F02A}" type="sibTrans" cxnId="{B7AD086C-5CEB-4B7B-9FE5-930FBCAC0702}">
      <dgm:prSet/>
      <dgm:spPr/>
      <dgm:t>
        <a:bodyPr/>
        <a:lstStyle/>
        <a:p>
          <a:endParaRPr lang="en-US"/>
        </a:p>
      </dgm:t>
    </dgm:pt>
    <dgm:pt modelId="{CF9C1112-70C9-4A08-803B-CC8202D1AD28}" type="parTrans" cxnId="{B7AD086C-5CEB-4B7B-9FE5-930FBCAC0702}">
      <dgm:prSet/>
      <dgm:spPr/>
      <dgm:t>
        <a:bodyPr/>
        <a:lstStyle/>
        <a:p>
          <a:endParaRPr lang="en-US"/>
        </a:p>
      </dgm:t>
    </dgm:pt>
    <dgm:pt modelId="{3065652B-7F0C-4BB2-B354-BD254CB1AA64}" type="pres">
      <dgm:prSet presAssocID="{741D47F6-FD2E-4A96-860D-F04C6BB4EB13}" presName="compositeShape" presStyleCnt="0">
        <dgm:presLayoutVars>
          <dgm:dir/>
          <dgm:resizeHandles/>
        </dgm:presLayoutVars>
      </dgm:prSet>
      <dgm:spPr/>
    </dgm:pt>
    <dgm:pt modelId="{577D7153-9CB1-43E0-B93A-B058C65C3243}" type="pres">
      <dgm:prSet presAssocID="{741D47F6-FD2E-4A96-860D-F04C6BB4EB13}" presName="pyramid" presStyleLbl="node1" presStyleIdx="0" presStyleCnt="1" custLinFactNeighborY="-746"/>
      <dgm:spPr>
        <a:solidFill>
          <a:schemeClr val="accent6">
            <a:lumMod val="20000"/>
            <a:lumOff val="80000"/>
          </a:schemeClr>
        </a:solidFill>
      </dgm:spPr>
    </dgm:pt>
    <dgm:pt modelId="{06118745-B3E4-4A53-9BA4-47680773F772}" type="pres">
      <dgm:prSet presAssocID="{741D47F6-FD2E-4A96-860D-F04C6BB4EB13}" presName="theList" presStyleCnt="0"/>
      <dgm:spPr/>
    </dgm:pt>
    <dgm:pt modelId="{10799AEF-6981-4788-BA0B-57A76E1F757C}" type="pres">
      <dgm:prSet presAssocID="{F229782F-AD3B-4F19-8035-ED01AFF6952F}" presName="aNode" presStyleLbl="fgAcc1" presStyleIdx="0" presStyleCnt="1">
        <dgm:presLayoutVars>
          <dgm:bulletEnabled val="1"/>
        </dgm:presLayoutVars>
      </dgm:prSet>
      <dgm:spPr/>
    </dgm:pt>
    <dgm:pt modelId="{1913D8EC-F506-4ABB-B7FD-E876357BC02A}" type="pres">
      <dgm:prSet presAssocID="{F229782F-AD3B-4F19-8035-ED01AFF6952F}" presName="aSpace" presStyleCnt="0"/>
      <dgm:spPr/>
    </dgm:pt>
  </dgm:ptLst>
  <dgm:cxnLst>
    <dgm:cxn modelId="{E23DE202-CC19-433D-900E-697B378A13EE}" srcId="{F229782F-AD3B-4F19-8035-ED01AFF6952F}" destId="{531AB87B-5AAC-4B1A-B037-7E3C3FBD8834}" srcOrd="2" destOrd="0" parTransId="{713FD094-5504-4641-93EC-E60E57624F6E}" sibTransId="{4ED87558-5ABE-417A-9AB6-41BC8D013DC2}"/>
    <dgm:cxn modelId="{E66D1205-263C-4D31-BA53-FBF90E4C03B4}" type="presOf" srcId="{2E7BA875-AC33-4FFC-88C9-B5593636D6C5}" destId="{10799AEF-6981-4788-BA0B-57A76E1F757C}" srcOrd="0" destOrd="5" presId="urn:microsoft.com/office/officeart/2005/8/layout/pyramid2"/>
    <dgm:cxn modelId="{5A3C740A-643A-4447-886F-A5669658FBE6}" type="presOf" srcId="{C3443590-997C-4FA7-AD40-C0EDE99A4617}" destId="{10799AEF-6981-4788-BA0B-57A76E1F757C}" srcOrd="0" destOrd="4" presId="urn:microsoft.com/office/officeart/2005/8/layout/pyramid2"/>
    <dgm:cxn modelId="{F686AE21-27BE-4C99-B6C6-19155E273397}" type="presOf" srcId="{531AB87B-5AAC-4B1A-B037-7E3C3FBD8834}" destId="{10799AEF-6981-4788-BA0B-57A76E1F757C}" srcOrd="0" destOrd="3" presId="urn:microsoft.com/office/officeart/2005/8/layout/pyramid2"/>
    <dgm:cxn modelId="{5B970633-246C-413A-8BDE-92448A35FBB5}" type="presOf" srcId="{F229782F-AD3B-4F19-8035-ED01AFF6952F}" destId="{10799AEF-6981-4788-BA0B-57A76E1F757C}" srcOrd="0" destOrd="0" presId="urn:microsoft.com/office/officeart/2005/8/layout/pyramid2"/>
    <dgm:cxn modelId="{5D386465-45A2-48BA-9A2F-DCCACD7F5F7E}" srcId="{741D47F6-FD2E-4A96-860D-F04C6BB4EB13}" destId="{F229782F-AD3B-4F19-8035-ED01AFF6952F}" srcOrd="0" destOrd="0" parTransId="{72F828B0-5703-489D-8D01-B994FA666089}" sibTransId="{7AF86550-32B3-4061-998F-5992E0F2C0DF}"/>
    <dgm:cxn modelId="{66BFEF66-26FE-456A-9E2F-6B2C851361C3}" type="presOf" srcId="{84A37735-7ECD-472E-B68D-1215B6CBCF25}" destId="{10799AEF-6981-4788-BA0B-57A76E1F757C}" srcOrd="0" destOrd="1" presId="urn:microsoft.com/office/officeart/2005/8/layout/pyramid2"/>
    <dgm:cxn modelId="{389EF867-0DE8-4C18-B561-910A85D1AC23}" srcId="{F229782F-AD3B-4F19-8035-ED01AFF6952F}" destId="{C3443590-997C-4FA7-AD40-C0EDE99A4617}" srcOrd="3" destOrd="0" parTransId="{E5CB5079-8599-41B0-8F90-BFA427E18316}" sibTransId="{BED742DA-789F-4D0A-93C0-4F1E855305ED}"/>
    <dgm:cxn modelId="{B7AD086C-5CEB-4B7B-9FE5-930FBCAC0702}" srcId="{F229782F-AD3B-4F19-8035-ED01AFF6952F}" destId="{2E7BA875-AC33-4FFC-88C9-B5593636D6C5}" srcOrd="4" destOrd="0" parTransId="{CF9C1112-70C9-4A08-803B-CC8202D1AD28}" sibTransId="{2BBE3A4B-0EDC-4BF9-8BF6-8B5FC623F02A}"/>
    <dgm:cxn modelId="{76A43673-EA8F-46EC-9829-550052511689}" type="presOf" srcId="{C144B17C-3661-4922-B178-D275FA47515D}" destId="{10799AEF-6981-4788-BA0B-57A76E1F757C}" srcOrd="0" destOrd="2" presId="urn:microsoft.com/office/officeart/2005/8/layout/pyramid2"/>
    <dgm:cxn modelId="{DE7965A1-4FD9-431A-8342-0C98C4155AF0}" srcId="{F229782F-AD3B-4F19-8035-ED01AFF6952F}" destId="{84A37735-7ECD-472E-B68D-1215B6CBCF25}" srcOrd="0" destOrd="0" parTransId="{27C8594B-C2F0-41DE-A48F-31DB2B324A43}" sibTransId="{7C450D0E-8850-44CC-A64B-F28435501A69}"/>
    <dgm:cxn modelId="{71F62FAC-944E-4413-8EBE-11F85F36DE55}" srcId="{F229782F-AD3B-4F19-8035-ED01AFF6952F}" destId="{C144B17C-3661-4922-B178-D275FA47515D}" srcOrd="1" destOrd="0" parTransId="{BB61C77E-51C1-40C1-BAF2-0A31959A223E}" sibTransId="{00BCF0D1-8747-4CB7-BDAF-8F0D5689E63B}"/>
    <dgm:cxn modelId="{E406E1F5-D253-4583-99D8-4DDE6F9894B4}" type="presOf" srcId="{741D47F6-FD2E-4A96-860D-F04C6BB4EB13}" destId="{3065652B-7F0C-4BB2-B354-BD254CB1AA64}" srcOrd="0" destOrd="0" presId="urn:microsoft.com/office/officeart/2005/8/layout/pyramid2"/>
    <dgm:cxn modelId="{C9363EE5-AEB1-4310-83C7-D8BF5EF56417}" type="presParOf" srcId="{3065652B-7F0C-4BB2-B354-BD254CB1AA64}" destId="{577D7153-9CB1-43E0-B93A-B058C65C3243}" srcOrd="0" destOrd="0" presId="urn:microsoft.com/office/officeart/2005/8/layout/pyramid2"/>
    <dgm:cxn modelId="{EE030702-B56F-4169-BE4B-DF2CED1563CF}" type="presParOf" srcId="{3065652B-7F0C-4BB2-B354-BD254CB1AA64}" destId="{06118745-B3E4-4A53-9BA4-47680773F772}" srcOrd="1" destOrd="0" presId="urn:microsoft.com/office/officeart/2005/8/layout/pyramid2"/>
    <dgm:cxn modelId="{56B72F7F-8A00-4F72-9FB2-E2C1D01BD48A}" type="presParOf" srcId="{06118745-B3E4-4A53-9BA4-47680773F772}" destId="{10799AEF-6981-4788-BA0B-57A76E1F757C}" srcOrd="0" destOrd="0" presId="urn:microsoft.com/office/officeart/2005/8/layout/pyramid2"/>
    <dgm:cxn modelId="{8E573A0E-2DC0-453E-A058-9F1C85CB8AE6}" type="presParOf" srcId="{06118745-B3E4-4A53-9BA4-47680773F772}" destId="{1913D8EC-F506-4ABB-B7FD-E876357BC02A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1D47F6-FD2E-4A96-860D-F04C6BB4EB13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29782F-AD3B-4F19-8035-ED01AFF6952F}">
      <dgm:prSet phldrT="[Text]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US" dirty="0"/>
            <a:t>Describe verbs, adjectives, other adverbs and answer:</a:t>
          </a:r>
        </a:p>
      </dgm:t>
    </dgm:pt>
    <dgm:pt modelId="{72F828B0-5703-489D-8D01-B994FA666089}" type="parTrans" cxnId="{5D386465-45A2-48BA-9A2F-DCCACD7F5F7E}">
      <dgm:prSet/>
      <dgm:spPr/>
      <dgm:t>
        <a:bodyPr/>
        <a:lstStyle/>
        <a:p>
          <a:endParaRPr lang="en-US"/>
        </a:p>
      </dgm:t>
    </dgm:pt>
    <dgm:pt modelId="{7AF86550-32B3-4061-998F-5992E0F2C0DF}" type="sibTrans" cxnId="{5D386465-45A2-48BA-9A2F-DCCACD7F5F7E}">
      <dgm:prSet/>
      <dgm:spPr/>
      <dgm:t>
        <a:bodyPr/>
        <a:lstStyle/>
        <a:p>
          <a:endParaRPr lang="en-US"/>
        </a:p>
      </dgm:t>
    </dgm:pt>
    <dgm:pt modelId="{84A37735-7ECD-472E-B68D-1215B6CBCF25}">
      <dgm:prSet phldrT="[Text]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US" dirty="0"/>
            <a:t>When?</a:t>
          </a:r>
        </a:p>
      </dgm:t>
    </dgm:pt>
    <dgm:pt modelId="{27C8594B-C2F0-41DE-A48F-31DB2B324A43}" type="parTrans" cxnId="{DE7965A1-4FD9-431A-8342-0C98C4155AF0}">
      <dgm:prSet/>
      <dgm:spPr/>
      <dgm:t>
        <a:bodyPr/>
        <a:lstStyle/>
        <a:p>
          <a:endParaRPr lang="en-US"/>
        </a:p>
      </dgm:t>
    </dgm:pt>
    <dgm:pt modelId="{7C450D0E-8850-44CC-A64B-F28435501A69}" type="sibTrans" cxnId="{DE7965A1-4FD9-431A-8342-0C98C4155AF0}">
      <dgm:prSet/>
      <dgm:spPr/>
      <dgm:t>
        <a:bodyPr/>
        <a:lstStyle/>
        <a:p>
          <a:endParaRPr lang="en-US"/>
        </a:p>
      </dgm:t>
    </dgm:pt>
    <dgm:pt modelId="{C144B17C-3661-4922-B178-D275FA47515D}">
      <dgm:prSet phldrT="[Text]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US" dirty="0"/>
            <a:t>Where?</a:t>
          </a:r>
        </a:p>
      </dgm:t>
    </dgm:pt>
    <dgm:pt modelId="{00BCF0D1-8747-4CB7-BDAF-8F0D5689E63B}" type="sibTrans" cxnId="{71F62FAC-944E-4413-8EBE-11F85F36DE55}">
      <dgm:prSet/>
      <dgm:spPr/>
      <dgm:t>
        <a:bodyPr/>
        <a:lstStyle/>
        <a:p>
          <a:endParaRPr lang="en-US"/>
        </a:p>
      </dgm:t>
    </dgm:pt>
    <dgm:pt modelId="{BB61C77E-51C1-40C1-BAF2-0A31959A223E}" type="parTrans" cxnId="{71F62FAC-944E-4413-8EBE-11F85F36DE55}">
      <dgm:prSet/>
      <dgm:spPr/>
      <dgm:t>
        <a:bodyPr/>
        <a:lstStyle/>
        <a:p>
          <a:endParaRPr lang="en-US"/>
        </a:p>
      </dgm:t>
    </dgm:pt>
    <dgm:pt modelId="{531AB87B-5AAC-4B1A-B037-7E3C3FBD8834}">
      <dgm:prSet phldrT="[Text]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US" dirty="0"/>
            <a:t>Why?</a:t>
          </a:r>
        </a:p>
      </dgm:t>
    </dgm:pt>
    <dgm:pt modelId="{4ED87558-5ABE-417A-9AB6-41BC8D013DC2}" type="sibTrans" cxnId="{E23DE202-CC19-433D-900E-697B378A13EE}">
      <dgm:prSet/>
      <dgm:spPr/>
      <dgm:t>
        <a:bodyPr/>
        <a:lstStyle/>
        <a:p>
          <a:endParaRPr lang="en-US"/>
        </a:p>
      </dgm:t>
    </dgm:pt>
    <dgm:pt modelId="{713FD094-5504-4641-93EC-E60E57624F6E}" type="parTrans" cxnId="{E23DE202-CC19-433D-900E-697B378A13EE}">
      <dgm:prSet/>
      <dgm:spPr/>
      <dgm:t>
        <a:bodyPr/>
        <a:lstStyle/>
        <a:p>
          <a:endParaRPr lang="en-US"/>
        </a:p>
      </dgm:t>
    </dgm:pt>
    <dgm:pt modelId="{C3443590-997C-4FA7-AD40-C0EDE99A4617}">
      <dgm:prSet phldrT="[Text]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US" dirty="0"/>
            <a:t>How?</a:t>
          </a:r>
        </a:p>
      </dgm:t>
    </dgm:pt>
    <dgm:pt modelId="{BED742DA-789F-4D0A-93C0-4F1E855305ED}" type="sibTrans" cxnId="{389EF867-0DE8-4C18-B561-910A85D1AC23}">
      <dgm:prSet/>
      <dgm:spPr/>
      <dgm:t>
        <a:bodyPr/>
        <a:lstStyle/>
        <a:p>
          <a:endParaRPr lang="en-US"/>
        </a:p>
      </dgm:t>
    </dgm:pt>
    <dgm:pt modelId="{E5CB5079-8599-41B0-8F90-BFA427E18316}" type="parTrans" cxnId="{389EF867-0DE8-4C18-B561-910A85D1AC23}">
      <dgm:prSet/>
      <dgm:spPr/>
      <dgm:t>
        <a:bodyPr/>
        <a:lstStyle/>
        <a:p>
          <a:endParaRPr lang="en-US"/>
        </a:p>
      </dgm:t>
    </dgm:pt>
    <dgm:pt modelId="{2E7BA875-AC33-4FFC-88C9-B5593636D6C5}">
      <dgm:prSet phldrT="[Text]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US" dirty="0"/>
            <a:t>How often?</a:t>
          </a:r>
        </a:p>
      </dgm:t>
    </dgm:pt>
    <dgm:pt modelId="{2BBE3A4B-0EDC-4BF9-8BF6-8B5FC623F02A}" type="sibTrans" cxnId="{B7AD086C-5CEB-4B7B-9FE5-930FBCAC0702}">
      <dgm:prSet/>
      <dgm:spPr/>
      <dgm:t>
        <a:bodyPr/>
        <a:lstStyle/>
        <a:p>
          <a:endParaRPr lang="en-US"/>
        </a:p>
      </dgm:t>
    </dgm:pt>
    <dgm:pt modelId="{CF9C1112-70C9-4A08-803B-CC8202D1AD28}" type="parTrans" cxnId="{B7AD086C-5CEB-4B7B-9FE5-930FBCAC0702}">
      <dgm:prSet/>
      <dgm:spPr/>
      <dgm:t>
        <a:bodyPr/>
        <a:lstStyle/>
        <a:p>
          <a:endParaRPr lang="en-US"/>
        </a:p>
      </dgm:t>
    </dgm:pt>
    <dgm:pt modelId="{3065652B-7F0C-4BB2-B354-BD254CB1AA64}" type="pres">
      <dgm:prSet presAssocID="{741D47F6-FD2E-4A96-860D-F04C6BB4EB13}" presName="compositeShape" presStyleCnt="0">
        <dgm:presLayoutVars>
          <dgm:dir/>
          <dgm:resizeHandles/>
        </dgm:presLayoutVars>
      </dgm:prSet>
      <dgm:spPr/>
    </dgm:pt>
    <dgm:pt modelId="{577D7153-9CB1-43E0-B93A-B058C65C3243}" type="pres">
      <dgm:prSet presAssocID="{741D47F6-FD2E-4A96-860D-F04C6BB4EB13}" presName="pyramid" presStyleLbl="node1" presStyleIdx="0" presStyleCnt="1" custLinFactNeighborY="-746"/>
      <dgm:spPr>
        <a:solidFill>
          <a:schemeClr val="accent4">
            <a:lumMod val="20000"/>
            <a:lumOff val="80000"/>
          </a:schemeClr>
        </a:solidFill>
      </dgm:spPr>
    </dgm:pt>
    <dgm:pt modelId="{06118745-B3E4-4A53-9BA4-47680773F772}" type="pres">
      <dgm:prSet presAssocID="{741D47F6-FD2E-4A96-860D-F04C6BB4EB13}" presName="theList" presStyleCnt="0"/>
      <dgm:spPr/>
    </dgm:pt>
    <dgm:pt modelId="{10799AEF-6981-4788-BA0B-57A76E1F757C}" type="pres">
      <dgm:prSet presAssocID="{F229782F-AD3B-4F19-8035-ED01AFF6952F}" presName="aNode" presStyleLbl="fgAcc1" presStyleIdx="0" presStyleCnt="1">
        <dgm:presLayoutVars>
          <dgm:bulletEnabled val="1"/>
        </dgm:presLayoutVars>
      </dgm:prSet>
      <dgm:spPr/>
    </dgm:pt>
    <dgm:pt modelId="{1913D8EC-F506-4ABB-B7FD-E876357BC02A}" type="pres">
      <dgm:prSet presAssocID="{F229782F-AD3B-4F19-8035-ED01AFF6952F}" presName="aSpace" presStyleCnt="0"/>
      <dgm:spPr/>
    </dgm:pt>
  </dgm:ptLst>
  <dgm:cxnLst>
    <dgm:cxn modelId="{E23DE202-CC19-433D-900E-697B378A13EE}" srcId="{F229782F-AD3B-4F19-8035-ED01AFF6952F}" destId="{531AB87B-5AAC-4B1A-B037-7E3C3FBD8834}" srcOrd="2" destOrd="0" parTransId="{713FD094-5504-4641-93EC-E60E57624F6E}" sibTransId="{4ED87558-5ABE-417A-9AB6-41BC8D013DC2}"/>
    <dgm:cxn modelId="{E66D1205-263C-4D31-BA53-FBF90E4C03B4}" type="presOf" srcId="{2E7BA875-AC33-4FFC-88C9-B5593636D6C5}" destId="{10799AEF-6981-4788-BA0B-57A76E1F757C}" srcOrd="0" destOrd="5" presId="urn:microsoft.com/office/officeart/2005/8/layout/pyramid2"/>
    <dgm:cxn modelId="{5A3C740A-643A-4447-886F-A5669658FBE6}" type="presOf" srcId="{C3443590-997C-4FA7-AD40-C0EDE99A4617}" destId="{10799AEF-6981-4788-BA0B-57A76E1F757C}" srcOrd="0" destOrd="4" presId="urn:microsoft.com/office/officeart/2005/8/layout/pyramid2"/>
    <dgm:cxn modelId="{F686AE21-27BE-4C99-B6C6-19155E273397}" type="presOf" srcId="{531AB87B-5AAC-4B1A-B037-7E3C3FBD8834}" destId="{10799AEF-6981-4788-BA0B-57A76E1F757C}" srcOrd="0" destOrd="3" presId="urn:microsoft.com/office/officeart/2005/8/layout/pyramid2"/>
    <dgm:cxn modelId="{5B970633-246C-413A-8BDE-92448A35FBB5}" type="presOf" srcId="{F229782F-AD3B-4F19-8035-ED01AFF6952F}" destId="{10799AEF-6981-4788-BA0B-57A76E1F757C}" srcOrd="0" destOrd="0" presId="urn:microsoft.com/office/officeart/2005/8/layout/pyramid2"/>
    <dgm:cxn modelId="{5D386465-45A2-48BA-9A2F-DCCACD7F5F7E}" srcId="{741D47F6-FD2E-4A96-860D-F04C6BB4EB13}" destId="{F229782F-AD3B-4F19-8035-ED01AFF6952F}" srcOrd="0" destOrd="0" parTransId="{72F828B0-5703-489D-8D01-B994FA666089}" sibTransId="{7AF86550-32B3-4061-998F-5992E0F2C0DF}"/>
    <dgm:cxn modelId="{66BFEF66-26FE-456A-9E2F-6B2C851361C3}" type="presOf" srcId="{84A37735-7ECD-472E-B68D-1215B6CBCF25}" destId="{10799AEF-6981-4788-BA0B-57A76E1F757C}" srcOrd="0" destOrd="1" presId="urn:microsoft.com/office/officeart/2005/8/layout/pyramid2"/>
    <dgm:cxn modelId="{389EF867-0DE8-4C18-B561-910A85D1AC23}" srcId="{F229782F-AD3B-4F19-8035-ED01AFF6952F}" destId="{C3443590-997C-4FA7-AD40-C0EDE99A4617}" srcOrd="3" destOrd="0" parTransId="{E5CB5079-8599-41B0-8F90-BFA427E18316}" sibTransId="{BED742DA-789F-4D0A-93C0-4F1E855305ED}"/>
    <dgm:cxn modelId="{B7AD086C-5CEB-4B7B-9FE5-930FBCAC0702}" srcId="{F229782F-AD3B-4F19-8035-ED01AFF6952F}" destId="{2E7BA875-AC33-4FFC-88C9-B5593636D6C5}" srcOrd="4" destOrd="0" parTransId="{CF9C1112-70C9-4A08-803B-CC8202D1AD28}" sibTransId="{2BBE3A4B-0EDC-4BF9-8BF6-8B5FC623F02A}"/>
    <dgm:cxn modelId="{76A43673-EA8F-46EC-9829-550052511689}" type="presOf" srcId="{C144B17C-3661-4922-B178-D275FA47515D}" destId="{10799AEF-6981-4788-BA0B-57A76E1F757C}" srcOrd="0" destOrd="2" presId="urn:microsoft.com/office/officeart/2005/8/layout/pyramid2"/>
    <dgm:cxn modelId="{DE7965A1-4FD9-431A-8342-0C98C4155AF0}" srcId="{F229782F-AD3B-4F19-8035-ED01AFF6952F}" destId="{84A37735-7ECD-472E-B68D-1215B6CBCF25}" srcOrd="0" destOrd="0" parTransId="{27C8594B-C2F0-41DE-A48F-31DB2B324A43}" sibTransId="{7C450D0E-8850-44CC-A64B-F28435501A69}"/>
    <dgm:cxn modelId="{71F62FAC-944E-4413-8EBE-11F85F36DE55}" srcId="{F229782F-AD3B-4F19-8035-ED01AFF6952F}" destId="{C144B17C-3661-4922-B178-D275FA47515D}" srcOrd="1" destOrd="0" parTransId="{BB61C77E-51C1-40C1-BAF2-0A31959A223E}" sibTransId="{00BCF0D1-8747-4CB7-BDAF-8F0D5689E63B}"/>
    <dgm:cxn modelId="{E406E1F5-D253-4583-99D8-4DDE6F9894B4}" type="presOf" srcId="{741D47F6-FD2E-4A96-860D-F04C6BB4EB13}" destId="{3065652B-7F0C-4BB2-B354-BD254CB1AA64}" srcOrd="0" destOrd="0" presId="urn:microsoft.com/office/officeart/2005/8/layout/pyramid2"/>
    <dgm:cxn modelId="{C9363EE5-AEB1-4310-83C7-D8BF5EF56417}" type="presParOf" srcId="{3065652B-7F0C-4BB2-B354-BD254CB1AA64}" destId="{577D7153-9CB1-43E0-B93A-B058C65C3243}" srcOrd="0" destOrd="0" presId="urn:microsoft.com/office/officeart/2005/8/layout/pyramid2"/>
    <dgm:cxn modelId="{EE030702-B56F-4169-BE4B-DF2CED1563CF}" type="presParOf" srcId="{3065652B-7F0C-4BB2-B354-BD254CB1AA64}" destId="{06118745-B3E4-4A53-9BA4-47680773F772}" srcOrd="1" destOrd="0" presId="urn:microsoft.com/office/officeart/2005/8/layout/pyramid2"/>
    <dgm:cxn modelId="{56B72F7F-8A00-4F72-9FB2-E2C1D01BD48A}" type="presParOf" srcId="{06118745-B3E4-4A53-9BA4-47680773F772}" destId="{10799AEF-6981-4788-BA0B-57A76E1F757C}" srcOrd="0" destOrd="0" presId="urn:microsoft.com/office/officeart/2005/8/layout/pyramid2"/>
    <dgm:cxn modelId="{8E573A0E-2DC0-453E-A058-9F1C85CB8AE6}" type="presParOf" srcId="{06118745-B3E4-4A53-9BA4-47680773F772}" destId="{1913D8EC-F506-4ABB-B7FD-E876357BC02A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7D7153-9CB1-43E0-B93A-B058C65C3243}">
      <dsp:nvSpPr>
        <dsp:cNvPr id="0" name=""/>
        <dsp:cNvSpPr/>
      </dsp:nvSpPr>
      <dsp:spPr>
        <a:xfrm>
          <a:off x="822732" y="0"/>
          <a:ext cx="4300397" cy="4300397"/>
        </a:xfrm>
        <a:prstGeom prst="triangle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799AEF-6981-4788-BA0B-57A76E1F757C}">
      <dsp:nvSpPr>
        <dsp:cNvPr id="0" name=""/>
        <dsp:cNvSpPr/>
      </dsp:nvSpPr>
      <dsp:spPr>
        <a:xfrm>
          <a:off x="2972931" y="430459"/>
          <a:ext cx="2795258" cy="305731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Describe nouns or pronouns and answer: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Which one?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What kind?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How many?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How much?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Whose?</a:t>
          </a:r>
        </a:p>
      </dsp:txBody>
      <dsp:txXfrm>
        <a:off x="3109384" y="566912"/>
        <a:ext cx="2522352" cy="27844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7D7153-9CB1-43E0-B93A-B058C65C3243}">
      <dsp:nvSpPr>
        <dsp:cNvPr id="0" name=""/>
        <dsp:cNvSpPr/>
      </dsp:nvSpPr>
      <dsp:spPr>
        <a:xfrm>
          <a:off x="822732" y="0"/>
          <a:ext cx="4300397" cy="4300397"/>
        </a:xfrm>
        <a:prstGeom prst="triangle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799AEF-6981-4788-BA0B-57A76E1F757C}">
      <dsp:nvSpPr>
        <dsp:cNvPr id="0" name=""/>
        <dsp:cNvSpPr/>
      </dsp:nvSpPr>
      <dsp:spPr>
        <a:xfrm>
          <a:off x="2972931" y="430459"/>
          <a:ext cx="2795258" cy="305731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Describe verbs, adjectives, other adverbs and answer: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When?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Where?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Why?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How?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How often?</a:t>
          </a:r>
        </a:p>
      </dsp:txBody>
      <dsp:txXfrm>
        <a:off x="3109384" y="566912"/>
        <a:ext cx="2522352" cy="27844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Adjectives and Adverbs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F00069B-396D-4C8A-B89F-2D2D69A8E2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1866049"/>
              </p:ext>
            </p:extLst>
          </p:nvPr>
        </p:nvGraphicFramePr>
        <p:xfrm>
          <a:off x="2800539" y="1278801"/>
          <a:ext cx="6590922" cy="4300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96231"/>
              <a:ext cx="7807571" cy="18009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1900" dirty="0">
                  <a:solidFill>
                    <a:srgbClr val="323542"/>
                  </a:solidFill>
                </a:rPr>
                <a:t>Layla wore a </a:t>
              </a:r>
              <a:r>
                <a:rPr lang="en-US" sz="1900" b="1" dirty="0">
                  <a:solidFill>
                    <a:srgbClr val="323542"/>
                  </a:solidFill>
                </a:rPr>
                <a:t>beautiful</a:t>
              </a:r>
              <a:r>
                <a:rPr lang="en-US" sz="1900" dirty="0">
                  <a:solidFill>
                    <a:srgbClr val="323542"/>
                  </a:solidFill>
                </a:rPr>
                <a:t> dress and an </a:t>
              </a:r>
              <a:r>
                <a:rPr lang="en-US" sz="1900" b="1" dirty="0">
                  <a:solidFill>
                    <a:srgbClr val="323542"/>
                  </a:solidFill>
                </a:rPr>
                <a:t>elegant</a:t>
              </a:r>
              <a:r>
                <a:rPr lang="en-US" sz="1900" dirty="0">
                  <a:solidFill>
                    <a:srgbClr val="323542"/>
                  </a:solidFill>
                </a:rPr>
                <a:t> necklace.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96231"/>
              <a:ext cx="7807571" cy="18009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1900" dirty="0">
                  <a:solidFill>
                    <a:srgbClr val="323542"/>
                  </a:solidFill>
                </a:rPr>
                <a:t>The tourists were </a:t>
              </a:r>
              <a:r>
                <a:rPr lang="en-US" sz="1900" b="1" dirty="0">
                  <a:solidFill>
                    <a:srgbClr val="323542"/>
                  </a:solidFill>
                </a:rPr>
                <a:t>thrilled</a:t>
              </a:r>
              <a:r>
                <a:rPr lang="en-US" sz="1900" dirty="0">
                  <a:solidFill>
                    <a:srgbClr val="323542"/>
                  </a:solidFill>
                </a:rPr>
                <a:t> to see the </a:t>
              </a:r>
              <a:r>
                <a:rPr lang="en-US" sz="1900" b="1" dirty="0">
                  <a:solidFill>
                    <a:srgbClr val="323542"/>
                  </a:solidFill>
                </a:rPr>
                <a:t>famous</a:t>
              </a:r>
              <a:r>
                <a:rPr lang="en-US" sz="1900" dirty="0">
                  <a:solidFill>
                    <a:srgbClr val="323542"/>
                  </a:solidFill>
                </a:rPr>
                <a:t> actor in person.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618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Adjectives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06854"/>
              <a:ext cx="3325552" cy="151157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Two items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  <a:sym typeface="Wingdings" panose="05000000000000000000" pitchFamily="2" charset="2"/>
                </a:rPr>
                <a:t> </a:t>
              </a:r>
              <a:r>
                <a:rPr lang="en-US" sz="2800" dirty="0">
                  <a:solidFill>
                    <a:schemeClr val="bg1"/>
                  </a:solidFill>
                </a:rPr>
                <a:t>add </a:t>
              </a:r>
              <a:r>
                <a:rPr lang="en-US" sz="2800" i="1" dirty="0">
                  <a:solidFill>
                    <a:schemeClr val="bg1"/>
                  </a:solidFill>
                </a:rPr>
                <a:t>more</a:t>
              </a:r>
              <a:r>
                <a:rPr lang="en-US" sz="2800" dirty="0">
                  <a:solidFill>
                    <a:schemeClr val="bg1"/>
                  </a:solidFill>
                </a:rPr>
                <a:t> or -</a:t>
              </a:r>
              <a:r>
                <a:rPr lang="en-US" sz="2800" i="1" dirty="0" err="1">
                  <a:solidFill>
                    <a:schemeClr val="bg1"/>
                  </a:solidFill>
                </a:rPr>
                <a:t>er</a:t>
              </a:r>
              <a:endParaRPr lang="en-US" sz="2800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29B5AE-F7A8-4318-B3F4-280FDA28193C}"/>
              </a:ext>
            </a:extLst>
          </p:cNvPr>
          <p:cNvSpPr txBox="1"/>
          <p:nvPr/>
        </p:nvSpPr>
        <p:spPr>
          <a:xfrm>
            <a:off x="6667056" y="2399777"/>
            <a:ext cx="2996833" cy="1490216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More than two</a:t>
            </a:r>
          </a:p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sz="2700" dirty="0">
                <a:solidFill>
                  <a:schemeClr val="bg1"/>
                </a:solidFill>
              </a:rPr>
              <a:t>add </a:t>
            </a:r>
            <a:r>
              <a:rPr lang="en-US" sz="2700" i="1" dirty="0">
                <a:solidFill>
                  <a:schemeClr val="bg1"/>
                </a:solidFill>
              </a:rPr>
              <a:t>most</a:t>
            </a:r>
            <a:r>
              <a:rPr lang="en-US" sz="2700" dirty="0">
                <a:solidFill>
                  <a:schemeClr val="bg1"/>
                </a:solidFill>
              </a:rPr>
              <a:t> or -</a:t>
            </a:r>
            <a:r>
              <a:rPr lang="en-US" sz="2700" i="1" dirty="0" err="1">
                <a:solidFill>
                  <a:schemeClr val="bg1"/>
                </a:solidFill>
              </a:rPr>
              <a:t>est</a:t>
            </a:r>
            <a:endParaRPr lang="en-US" sz="27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Adjectives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Hallie is tall</a:t>
              </a:r>
              <a:r>
                <a:rPr lang="en-US" sz="2000" b="1" u="sng" dirty="0"/>
                <a:t>er</a:t>
              </a:r>
              <a:r>
                <a:rPr lang="en-US" sz="2000" dirty="0"/>
                <a:t> than her brother Max.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Timothy is </a:t>
              </a:r>
              <a:r>
                <a:rPr lang="en-US" sz="2000" b="1" u="sng" dirty="0"/>
                <a:t>more</a:t>
              </a:r>
              <a:r>
                <a:rPr lang="en-US" sz="2000" dirty="0"/>
                <a:t> artistic than his friend Nate.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Hallie is the tall</a:t>
              </a:r>
              <a:r>
                <a:rPr lang="en-US" sz="2000" b="1" u="sng" dirty="0"/>
                <a:t>est</a:t>
              </a:r>
              <a:r>
                <a:rPr lang="en-US" sz="2000" dirty="0"/>
                <a:t> of her three siblings.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Timothy is the </a:t>
              </a:r>
              <a:r>
                <a:rPr lang="en-US" sz="2000" b="1" u="sng" dirty="0"/>
                <a:t>most</a:t>
              </a:r>
              <a:r>
                <a:rPr lang="en-US" sz="2000" dirty="0"/>
                <a:t> artistic student in class.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F00069B-396D-4C8A-B89F-2D2D69A8E2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1783038"/>
              </p:ext>
            </p:extLst>
          </p:nvPr>
        </p:nvGraphicFramePr>
        <p:xfrm>
          <a:off x="2800539" y="1278801"/>
          <a:ext cx="6590922" cy="4300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6125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Adverbs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96231"/>
              <a:ext cx="7807571" cy="18009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1900" dirty="0">
                  <a:solidFill>
                    <a:srgbClr val="323542"/>
                  </a:solidFill>
                </a:rPr>
                <a:t>The nurse walked </a:t>
              </a:r>
              <a:r>
                <a:rPr lang="en-US" sz="1900" b="1" dirty="0">
                  <a:solidFill>
                    <a:srgbClr val="323542"/>
                  </a:solidFill>
                </a:rPr>
                <a:t>slowly</a:t>
              </a:r>
              <a:r>
                <a:rPr lang="en-US" sz="1900" dirty="0">
                  <a:solidFill>
                    <a:srgbClr val="323542"/>
                  </a:solidFill>
                </a:rPr>
                <a:t> down the hallway.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96231"/>
              <a:ext cx="7807571" cy="18009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1900" dirty="0">
                  <a:solidFill>
                    <a:srgbClr val="323542"/>
                  </a:solidFill>
                </a:rPr>
                <a:t>The waiter was </a:t>
              </a:r>
              <a:r>
                <a:rPr lang="en-US" sz="1900" b="1" dirty="0">
                  <a:solidFill>
                    <a:srgbClr val="323542"/>
                  </a:solidFill>
                </a:rPr>
                <a:t>utterly</a:t>
              </a:r>
              <a:r>
                <a:rPr lang="en-US" sz="1900" dirty="0">
                  <a:solidFill>
                    <a:srgbClr val="323542"/>
                  </a:solidFill>
                </a:rPr>
                <a:t> exhausted but continued to serve tables </a:t>
              </a:r>
              <a:r>
                <a:rPr lang="en-US" sz="1900" b="1" dirty="0">
                  <a:solidFill>
                    <a:srgbClr val="323542"/>
                  </a:solidFill>
                </a:rPr>
                <a:t>attentively</a:t>
              </a:r>
              <a:r>
                <a:rPr lang="en-US" sz="19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213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Adverbs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FFF3F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FFF3F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solidFill>
                <a:srgbClr val="FFF3F3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&amp;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06854"/>
              <a:ext cx="3325552" cy="1511577"/>
            </a:xfrm>
            <a:prstGeom prst="rect">
              <a:avLst/>
            </a:prstGeom>
            <a:solidFill>
              <a:srgbClr val="FFF3F3"/>
            </a:solidFill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3200" dirty="0"/>
                <a:t>Two actions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200" dirty="0">
                  <a:sym typeface="Wingdings" panose="05000000000000000000" pitchFamily="2" charset="2"/>
                </a:rPr>
                <a:t> </a:t>
              </a:r>
              <a:r>
                <a:rPr lang="en-US" sz="2800" dirty="0"/>
                <a:t>add </a:t>
              </a:r>
              <a:r>
                <a:rPr lang="en-US" sz="2800" i="1" dirty="0"/>
                <a:t>more</a:t>
              </a:r>
              <a:r>
                <a:rPr lang="en-US" sz="2800" dirty="0"/>
                <a:t> or -</a:t>
              </a:r>
              <a:r>
                <a:rPr lang="en-US" sz="2800" i="1" dirty="0" err="1"/>
                <a:t>er</a:t>
              </a:r>
              <a:endParaRPr lang="en-US" sz="2800" i="1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29B5AE-F7A8-4318-B3F4-280FDA28193C}"/>
              </a:ext>
            </a:extLst>
          </p:cNvPr>
          <p:cNvSpPr txBox="1"/>
          <p:nvPr/>
        </p:nvSpPr>
        <p:spPr>
          <a:xfrm>
            <a:off x="6667056" y="2399777"/>
            <a:ext cx="2996833" cy="1490216"/>
          </a:xfrm>
          <a:prstGeom prst="rect">
            <a:avLst/>
          </a:prstGeom>
          <a:solidFill>
            <a:srgbClr val="FFF3F3"/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More than two</a:t>
            </a:r>
          </a:p>
          <a:p>
            <a:pPr algn="ctr">
              <a:lnSpc>
                <a:spcPct val="150000"/>
              </a:lnSpc>
            </a:pPr>
            <a:r>
              <a:rPr lang="en-US" sz="3200" dirty="0">
                <a:sym typeface="Wingdings" panose="05000000000000000000" pitchFamily="2" charset="2"/>
              </a:rPr>
              <a:t> </a:t>
            </a:r>
            <a:r>
              <a:rPr lang="en-US" sz="2700" dirty="0"/>
              <a:t>add </a:t>
            </a:r>
            <a:r>
              <a:rPr lang="en-US" sz="2700" i="1" dirty="0"/>
              <a:t>most</a:t>
            </a:r>
            <a:r>
              <a:rPr lang="en-US" sz="2700" dirty="0"/>
              <a:t> or -</a:t>
            </a:r>
            <a:r>
              <a:rPr lang="en-US" sz="2700" i="1" dirty="0" err="1"/>
              <a:t>est</a:t>
            </a:r>
            <a:endParaRPr lang="en-US" sz="2700" i="1" dirty="0"/>
          </a:p>
        </p:txBody>
      </p:sp>
    </p:spTree>
    <p:extLst>
      <p:ext uri="{BB962C8B-B14F-4D97-AF65-F5344CB8AC3E}">
        <p14:creationId xmlns:p14="http://schemas.microsoft.com/office/powerpoint/2010/main" val="1814667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Adverbs to Compare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chemeClr val="bg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 err="1"/>
                <a:t>Yannic</a:t>
              </a:r>
              <a:r>
                <a:rPr lang="en-US" sz="2000" dirty="0"/>
                <a:t> had to train hard</a:t>
              </a:r>
              <a:r>
                <a:rPr lang="en-US" sz="2000" b="1" u="sng" dirty="0"/>
                <a:t>er</a:t>
              </a:r>
              <a:r>
                <a:rPr lang="en-US" sz="2000" dirty="0"/>
                <a:t> than last year to make the team.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chemeClr val="bg2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The substitute teacher was </a:t>
              </a:r>
              <a:r>
                <a:rPr lang="en-US" sz="2000" b="1" u="sng" dirty="0"/>
                <a:t>more</a:t>
              </a:r>
              <a:r>
                <a:rPr lang="en-US" sz="2000" dirty="0"/>
                <a:t> frustrated on his second day in class.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chemeClr val="bg2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 err="1"/>
                <a:t>Yannic</a:t>
              </a:r>
              <a:r>
                <a:rPr lang="en-US" sz="2000" dirty="0"/>
                <a:t> had to train the hard</a:t>
              </a:r>
              <a:r>
                <a:rPr lang="en-US" sz="2000" b="1" u="sng" dirty="0"/>
                <a:t>est</a:t>
              </a:r>
              <a:r>
                <a:rPr lang="en-US" sz="2000" dirty="0"/>
                <a:t> out of everyone trying out for the team.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chemeClr val="bg2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The substitute teacher was the </a:t>
              </a:r>
              <a:r>
                <a:rPr lang="en-US" sz="2000" b="1" u="sng" dirty="0"/>
                <a:t>most</a:t>
              </a:r>
              <a:r>
                <a:rPr lang="en-US" sz="2000" dirty="0"/>
                <a:t> frustrated at the end of the week.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573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253</Words>
  <Application>Microsoft Office PowerPoint</Application>
  <PresentationFormat>Widescreen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5</cp:revision>
  <dcterms:created xsi:type="dcterms:W3CDTF">2017-06-16T13:06:21Z</dcterms:created>
  <dcterms:modified xsi:type="dcterms:W3CDTF">2019-07-25T19:56:38Z</dcterms:modified>
</cp:coreProperties>
</file>