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72" r:id="rId5"/>
    <p:sldId id="260" r:id="rId6"/>
    <p:sldId id="261" r:id="rId7"/>
    <p:sldId id="273" r:id="rId8"/>
    <p:sldId id="262" r:id="rId9"/>
    <p:sldId id="266" r:id="rId10"/>
    <p:sldId id="279" r:id="rId11"/>
    <p:sldId id="258" r:id="rId12"/>
    <p:sldId id="27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4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3410" autoAdjust="0"/>
  </p:normalViewPr>
  <p:slideViewPr>
    <p:cSldViewPr snapToGrid="0">
      <p:cViewPr varScale="1">
        <p:scale>
          <a:sx n="108" d="100"/>
          <a:sy n="108" d="100"/>
        </p:scale>
        <p:origin x="7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41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57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915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29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871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7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34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215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131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95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946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659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378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99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15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5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818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201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69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84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090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361F2-EA40-46D2-9907-10E756597DC8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17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5/7/2018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464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526241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Writing to Evaluate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Building Your Evaluation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ctangle 22"/>
          <p:cNvSpPr/>
          <p:nvPr/>
        </p:nvSpPr>
        <p:spPr>
          <a:xfrm>
            <a:off x="3326650" y="1536952"/>
            <a:ext cx="5443662" cy="608874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87532" y="1656685"/>
            <a:ext cx="5274381" cy="400110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Determine Your Standards</a:t>
            </a:r>
          </a:p>
        </p:txBody>
      </p:sp>
      <p:sp>
        <p:nvSpPr>
          <p:cNvPr id="55" name="Rectangle 54"/>
          <p:cNvSpPr/>
          <p:nvPr/>
        </p:nvSpPr>
        <p:spPr>
          <a:xfrm>
            <a:off x="3326650" y="2281873"/>
            <a:ext cx="5443662" cy="608874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87532" y="2401606"/>
            <a:ext cx="5274381" cy="400110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Gather Details to Judge Your Topic</a:t>
            </a:r>
          </a:p>
        </p:txBody>
      </p:sp>
      <p:sp>
        <p:nvSpPr>
          <p:cNvPr id="58" name="Rectangle 57"/>
          <p:cNvSpPr/>
          <p:nvPr/>
        </p:nvSpPr>
        <p:spPr>
          <a:xfrm>
            <a:off x="3326650" y="3032690"/>
            <a:ext cx="5443662" cy="608874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387532" y="3152423"/>
            <a:ext cx="5274381" cy="400110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Weigh the Positive vs. Negative</a:t>
            </a:r>
          </a:p>
        </p:txBody>
      </p:sp>
      <p:sp>
        <p:nvSpPr>
          <p:cNvPr id="61" name="Rectangle 60"/>
          <p:cNvSpPr/>
          <p:nvPr/>
        </p:nvSpPr>
        <p:spPr>
          <a:xfrm>
            <a:off x="3326650" y="3765690"/>
            <a:ext cx="5443662" cy="608874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387532" y="3885423"/>
            <a:ext cx="5274381" cy="400110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Identify and Try to Eliminate Personal Bias</a:t>
            </a:r>
          </a:p>
        </p:txBody>
      </p:sp>
      <p:sp>
        <p:nvSpPr>
          <p:cNvPr id="64" name="Rectangle 63"/>
          <p:cNvSpPr/>
          <p:nvPr/>
        </p:nvSpPr>
        <p:spPr>
          <a:xfrm>
            <a:off x="3326650" y="4494297"/>
            <a:ext cx="5443662" cy="608874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387532" y="4614030"/>
            <a:ext cx="5274381" cy="400110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Conclude your Evaluation by Determining Value </a:t>
            </a:r>
          </a:p>
        </p:txBody>
      </p:sp>
    </p:spTree>
    <p:extLst>
      <p:ext uri="{BB962C8B-B14F-4D97-AF65-F5344CB8AC3E}">
        <p14:creationId xmlns:p14="http://schemas.microsoft.com/office/powerpoint/2010/main" val="40537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6" grpId="0" animBg="1"/>
      <p:bldP spid="59" grpId="0" animBg="1"/>
      <p:bldP spid="6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33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Writing to Evaluate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725168" y="2176272"/>
            <a:ext cx="87416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While evaluation is part of our everyday thought process, writing to evaluate is used for interpretation, measuring value, and making decisions. </a:t>
            </a:r>
          </a:p>
        </p:txBody>
      </p:sp>
    </p:spTree>
    <p:extLst>
      <p:ext uri="{BB962C8B-B14F-4D97-AF65-F5344CB8AC3E}">
        <p14:creationId xmlns:p14="http://schemas.microsoft.com/office/powerpoint/2010/main" val="44345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Everyday Evaluation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2291769" y="1612191"/>
            <a:ext cx="7608462" cy="3252040"/>
            <a:chOff x="365111" y="1821206"/>
            <a:chExt cx="8443024" cy="3298655"/>
          </a:xfrm>
          <a:solidFill>
            <a:srgbClr val="314C57"/>
          </a:solidFill>
        </p:grpSpPr>
        <p:sp>
          <p:nvSpPr>
            <p:cNvPr id="16" name="Rectangle 15"/>
            <p:cNvSpPr/>
            <p:nvPr/>
          </p:nvSpPr>
          <p:spPr>
            <a:xfrm>
              <a:off x="365111" y="1821206"/>
              <a:ext cx="4175761" cy="32986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632374" y="1821206"/>
              <a:ext cx="4175761" cy="32986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206109" y="3036198"/>
              <a:ext cx="751943" cy="740213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637134" y="2254682"/>
            <a:ext cx="2996833" cy="1754326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dirty="0">
                <a:solidFill>
                  <a:schemeClr val="bg1"/>
                </a:solidFill>
              </a:rPr>
              <a:t>Where to go out to lunch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13172" y="2254681"/>
            <a:ext cx="2996833" cy="1754326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Price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Healthy Options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Proximity to Office</a:t>
            </a:r>
          </a:p>
        </p:txBody>
      </p:sp>
      <p:sp>
        <p:nvSpPr>
          <p:cNvPr id="3" name="Right Arrow 2"/>
          <p:cNvSpPr/>
          <p:nvPr/>
        </p:nvSpPr>
        <p:spPr>
          <a:xfrm>
            <a:off x="5870796" y="2940391"/>
            <a:ext cx="442220" cy="468995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77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Forms of Evaluation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066922" y="1580912"/>
            <a:ext cx="8058154" cy="806935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57044" y="1830372"/>
            <a:ext cx="7807571" cy="400110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Analyze: break down the parts of a topic to better understand the whole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066922" y="2472264"/>
            <a:ext cx="8058154" cy="806935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57044" y="2721724"/>
            <a:ext cx="7807571" cy="400110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Assess: making a judgement to determine value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066922" y="3361170"/>
            <a:ext cx="8058154" cy="806935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57044" y="3610630"/>
            <a:ext cx="7807571" cy="400110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Appraise: determining monetary value or worth</a:t>
            </a:r>
          </a:p>
        </p:txBody>
      </p:sp>
    </p:spTree>
    <p:extLst>
      <p:ext uri="{BB962C8B-B14F-4D97-AF65-F5344CB8AC3E}">
        <p14:creationId xmlns:p14="http://schemas.microsoft.com/office/powerpoint/2010/main" val="334561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2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Building an Evaluation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2066922" y="4074806"/>
            <a:ext cx="8058154" cy="1067579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25" name="TextBox 24"/>
          <p:cNvSpPr txBox="1"/>
          <p:nvPr/>
        </p:nvSpPr>
        <p:spPr>
          <a:xfrm>
            <a:off x="2157044" y="4404843"/>
            <a:ext cx="7807571" cy="400110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Develop your claims 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066922" y="2828358"/>
            <a:ext cx="8058154" cy="1067579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57044" y="3158395"/>
            <a:ext cx="7807571" cy="400110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Gather relevant details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066922" y="1579037"/>
            <a:ext cx="8058154" cy="1067579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tx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57044" y="1909074"/>
            <a:ext cx="7807571" cy="400110"/>
          </a:xfrm>
          <a:prstGeom prst="rect">
            <a:avLst/>
          </a:prstGeom>
          <a:solidFill>
            <a:srgbClr val="314C57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Determine the standards by which you will judge and analyze your topic</a:t>
            </a:r>
          </a:p>
        </p:txBody>
      </p:sp>
    </p:spTree>
    <p:extLst>
      <p:ext uri="{BB962C8B-B14F-4D97-AF65-F5344CB8AC3E}">
        <p14:creationId xmlns:p14="http://schemas.microsoft.com/office/powerpoint/2010/main" val="400894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3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Professional Evaluation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881189" y="1625315"/>
            <a:ext cx="8429627" cy="3395745"/>
            <a:chOff x="365111" y="1821206"/>
            <a:chExt cx="8443025" cy="3298655"/>
          </a:xfrm>
          <a:solidFill>
            <a:srgbClr val="314C57"/>
          </a:solidFill>
        </p:grpSpPr>
        <p:sp>
          <p:nvSpPr>
            <p:cNvPr id="16" name="Rectangle 15"/>
            <p:cNvSpPr/>
            <p:nvPr/>
          </p:nvSpPr>
          <p:spPr>
            <a:xfrm>
              <a:off x="365111" y="1821206"/>
              <a:ext cx="4175761" cy="32986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632374" y="1821206"/>
              <a:ext cx="4175762" cy="32986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180836" y="3026405"/>
              <a:ext cx="811575" cy="879143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263827" y="2452320"/>
            <a:ext cx="3320275" cy="14933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</a:rPr>
              <a:t>Interviewing job candidates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33103" y="2452320"/>
            <a:ext cx="3320275" cy="24006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Experience 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References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Conversational Skills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800" dirty="0"/>
          </a:p>
        </p:txBody>
      </p:sp>
      <p:sp>
        <p:nvSpPr>
          <p:cNvPr id="3" name="Right Arrow 2"/>
          <p:cNvSpPr/>
          <p:nvPr/>
        </p:nvSpPr>
        <p:spPr>
          <a:xfrm>
            <a:off x="5822816" y="3026481"/>
            <a:ext cx="512064" cy="557784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955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Standards for Evaluating a Job Candidate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673291" y="1617739"/>
            <a:ext cx="2080340" cy="1617913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81203" y="2147291"/>
            <a:ext cx="1664514" cy="547714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200" dirty="0">
                <a:solidFill>
                  <a:schemeClr val="bg1"/>
                </a:solidFill>
              </a:rPr>
              <a:t>Résumé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438363" y="1612192"/>
            <a:ext cx="2080340" cy="1617913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646276" y="1861868"/>
            <a:ext cx="1664514" cy="1107996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200" dirty="0">
                <a:solidFill>
                  <a:schemeClr val="bg1"/>
                </a:solidFill>
              </a:rPr>
              <a:t>Promptness to interview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673290" y="3482030"/>
            <a:ext cx="2080340" cy="1617913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81203" y="3831296"/>
            <a:ext cx="1664514" cy="923330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>
                <a:solidFill>
                  <a:schemeClr val="bg1"/>
                </a:solidFill>
              </a:rPr>
              <a:t>Prior email communication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055827" y="3480015"/>
            <a:ext cx="2080340" cy="1617913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63740" y="3779849"/>
            <a:ext cx="1664514" cy="1015663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</a:rPr>
              <a:t>Questions for interviewers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438363" y="3487577"/>
            <a:ext cx="2080340" cy="1617913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6276" y="3489663"/>
            <a:ext cx="1664514" cy="1615827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200" dirty="0">
                <a:solidFill>
                  <a:schemeClr val="bg1"/>
                </a:solidFill>
              </a:rPr>
              <a:t>Follow up after interview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055827" y="1612192"/>
            <a:ext cx="2080340" cy="1617913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63740" y="2115784"/>
            <a:ext cx="1664514" cy="600164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200" dirty="0">
                <a:solidFill>
                  <a:schemeClr val="bg1"/>
                </a:solidFill>
              </a:rPr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1526628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Evaluation of Candidate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881188" y="1553571"/>
            <a:ext cx="9052226" cy="3416321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314C57"/>
                </a:solidFill>
              </a:rPr>
              <a:t>Today’s candidate seems like the best fit for this position so far. She was early to the interview, brought a hard copy of her résumé, and had great questions during the interview. She did seem a little new to the industry, but her experiences lend themselves to this field. I also like that she went to the same university that I did. Overall, I would invite her back for the final round of interviews. </a:t>
            </a:r>
          </a:p>
        </p:txBody>
      </p:sp>
    </p:spTree>
    <p:extLst>
      <p:ext uri="{BB962C8B-B14F-4D97-AF65-F5344CB8AC3E}">
        <p14:creationId xmlns:p14="http://schemas.microsoft.com/office/powerpoint/2010/main" val="3925676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Evaluation of Candidate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881188" y="1552759"/>
            <a:ext cx="9101015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314C57"/>
                </a:solidFill>
              </a:rPr>
              <a:t>Today’s candidate seems like the best fit for this position so far</a:t>
            </a:r>
            <a:r>
              <a:rPr lang="en-US" sz="2400" dirty="0">
                <a:solidFill>
                  <a:srgbClr val="323542"/>
                </a:solidFill>
              </a:rPr>
              <a:t>. </a:t>
            </a:r>
            <a:r>
              <a:rPr lang="en-US" sz="2400" dirty="0">
                <a:solidFill>
                  <a:srgbClr val="314C57"/>
                </a:solidFill>
              </a:rPr>
              <a:t>She was early to the interview, brought a hard copy of her résumé, and had great questions during the interview. </a:t>
            </a:r>
            <a:r>
              <a:rPr lang="en-US" sz="2400" b="1" dirty="0">
                <a:solidFill>
                  <a:srgbClr val="314C57"/>
                </a:solidFill>
              </a:rPr>
              <a:t>She did seem a little new to the industry</a:t>
            </a:r>
            <a:r>
              <a:rPr lang="en-US" sz="2400" dirty="0">
                <a:solidFill>
                  <a:srgbClr val="323542"/>
                </a:solidFill>
              </a:rPr>
              <a:t>, </a:t>
            </a:r>
            <a:r>
              <a:rPr lang="en-US" sz="2400" dirty="0">
                <a:solidFill>
                  <a:srgbClr val="314C57"/>
                </a:solidFill>
              </a:rPr>
              <a:t>but her experiences lend themselves to this field. I also like that </a:t>
            </a:r>
            <a:r>
              <a:rPr lang="en-US" sz="2400" b="1" dirty="0">
                <a:solidFill>
                  <a:srgbClr val="314C57"/>
                </a:solidFill>
              </a:rPr>
              <a:t>she went to the same university that I did</a:t>
            </a:r>
            <a:r>
              <a:rPr lang="en-US" sz="2400" dirty="0">
                <a:solidFill>
                  <a:srgbClr val="314C57"/>
                </a:solidFill>
              </a:rPr>
              <a:t>. Overall, I would invite her back for the final round of interviews. </a:t>
            </a:r>
          </a:p>
        </p:txBody>
      </p:sp>
    </p:spTree>
    <p:extLst>
      <p:ext uri="{BB962C8B-B14F-4D97-AF65-F5344CB8AC3E}">
        <p14:creationId xmlns:p14="http://schemas.microsoft.com/office/powerpoint/2010/main" val="13560880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</TotalTime>
  <Words>353</Words>
  <Application>Microsoft Office PowerPoint</Application>
  <PresentationFormat>Widescreen</PresentationFormat>
  <Paragraphs>49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Caitlin Edahl</dc:creator>
  <cp:lastModifiedBy>Caitlin Clark</cp:lastModifiedBy>
  <cp:revision>22</cp:revision>
  <dcterms:created xsi:type="dcterms:W3CDTF">2017-06-16T13:06:21Z</dcterms:created>
  <dcterms:modified xsi:type="dcterms:W3CDTF">2018-05-07T13:39:22Z</dcterms:modified>
</cp:coreProperties>
</file>