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8"/>
  </p:notesMasterIdLst>
  <p:sldIdLst>
    <p:sldId id="256" r:id="rId3"/>
    <p:sldId id="257" r:id="rId4"/>
    <p:sldId id="280" r:id="rId5"/>
    <p:sldId id="258" r:id="rId6"/>
    <p:sldId id="259" r:id="rId7"/>
    <p:sldId id="261" r:id="rId8"/>
    <p:sldId id="281" r:id="rId9"/>
    <p:sldId id="260" r:id="rId10"/>
    <p:sldId id="262" r:id="rId11"/>
    <p:sldId id="263" r:id="rId12"/>
    <p:sldId id="264" r:id="rId13"/>
    <p:sldId id="294" r:id="rId14"/>
    <p:sldId id="266" r:id="rId15"/>
    <p:sldId id="267" r:id="rId16"/>
    <p:sldId id="268" r:id="rId17"/>
    <p:sldId id="270" r:id="rId18"/>
    <p:sldId id="271" r:id="rId19"/>
    <p:sldId id="272" r:id="rId20"/>
    <p:sldId id="293" r:id="rId21"/>
    <p:sldId id="273" r:id="rId22"/>
    <p:sldId id="285" r:id="rId23"/>
    <p:sldId id="290" r:id="rId24"/>
    <p:sldId id="274" r:id="rId25"/>
    <p:sldId id="276" r:id="rId26"/>
    <p:sldId id="27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385723"/>
    <a:srgbClr val="C7D4CB"/>
    <a:srgbClr val="FFFFFF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2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717CC3-387C-441D-81E8-06752927BEC6}" type="doc">
      <dgm:prSet loTypeId="urn:microsoft.com/office/officeart/2005/8/layout/vList6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C086F4B3-933D-4169-8E81-4BFAAB3F2053}">
      <dgm:prSet phldrT="[Text]"/>
      <dgm:spPr>
        <a:solidFill>
          <a:srgbClr val="385723"/>
        </a:solidFill>
      </dgm:spPr>
      <dgm:t>
        <a:bodyPr/>
        <a:lstStyle/>
        <a:p>
          <a:r>
            <a:rPr lang="en-US" b="1" dirty="0">
              <a:latin typeface="Calibri" panose="020F0502020204030204" pitchFamily="34" charset="0"/>
              <a:cs typeface="Calibri" panose="020F0502020204030204" pitchFamily="34" charset="0"/>
            </a:rPr>
            <a:t>Challenges</a:t>
          </a:r>
        </a:p>
      </dgm:t>
    </dgm:pt>
    <dgm:pt modelId="{2AC6E179-14E0-47E5-949F-BC2F2B035115}" type="parTrans" cxnId="{58290F96-4116-4741-8C6C-557E431160D0}">
      <dgm:prSet/>
      <dgm:spPr/>
      <dgm:t>
        <a:bodyPr/>
        <a:lstStyle/>
        <a:p>
          <a:endParaRPr lang="en-US"/>
        </a:p>
      </dgm:t>
    </dgm:pt>
    <dgm:pt modelId="{9D4CAA5C-1E95-4DBC-BB80-A548FA675C76}" type="sibTrans" cxnId="{58290F96-4116-4741-8C6C-557E431160D0}">
      <dgm:prSet/>
      <dgm:spPr/>
      <dgm:t>
        <a:bodyPr/>
        <a:lstStyle/>
        <a:p>
          <a:endParaRPr lang="en-US"/>
        </a:p>
      </dgm:t>
    </dgm:pt>
    <dgm:pt modelId="{0C5B09C8-667B-4E46-AE99-0E49D65415B5}">
      <dgm:prSet phldrT="[Text]" custT="1"/>
      <dgm:spPr>
        <a:solidFill>
          <a:srgbClr val="C7D4CB"/>
        </a:solidFill>
        <a:ln w="19050"/>
      </dgm:spPr>
      <dgm:t>
        <a:bodyPr/>
        <a:lstStyle/>
        <a:p>
          <a:pPr algn="l"/>
          <a:r>
            <a:rPr lang="en-US" sz="2500" dirty="0">
              <a:latin typeface="+mn-lt"/>
            </a:rPr>
            <a:t>Depends on text without facial expression or voice</a:t>
          </a:r>
        </a:p>
      </dgm:t>
    </dgm:pt>
    <dgm:pt modelId="{93C70576-9908-4E40-9798-77EF9F7F84D5}" type="parTrans" cxnId="{501EC65A-8C6B-432E-8D12-6B42A61036F8}">
      <dgm:prSet/>
      <dgm:spPr/>
      <dgm:t>
        <a:bodyPr/>
        <a:lstStyle/>
        <a:p>
          <a:endParaRPr lang="en-US"/>
        </a:p>
      </dgm:t>
    </dgm:pt>
    <dgm:pt modelId="{05842023-421B-4CDC-8CBF-6374E2522D32}" type="sibTrans" cxnId="{501EC65A-8C6B-432E-8D12-6B42A61036F8}">
      <dgm:prSet/>
      <dgm:spPr/>
      <dgm:t>
        <a:bodyPr/>
        <a:lstStyle/>
        <a:p>
          <a:endParaRPr lang="en-US"/>
        </a:p>
      </dgm:t>
    </dgm:pt>
    <dgm:pt modelId="{75E713EF-1CFE-4D8E-8B2E-F3BE79F71EA4}">
      <dgm:prSet phldrT="[Text]"/>
      <dgm:spPr>
        <a:solidFill>
          <a:srgbClr val="385723"/>
        </a:solidFill>
      </dgm:spPr>
      <dgm:t>
        <a:bodyPr/>
        <a:lstStyle/>
        <a:p>
          <a:r>
            <a:rPr lang="en-US" b="1" dirty="0">
              <a:latin typeface="Calibri" panose="020F0502020204030204" pitchFamily="34" charset="0"/>
              <a:cs typeface="Calibri" panose="020F0502020204030204" pitchFamily="34" charset="0"/>
            </a:rPr>
            <a:t>Everywhere</a:t>
          </a:r>
        </a:p>
      </dgm:t>
    </dgm:pt>
    <dgm:pt modelId="{6728B9C7-9090-41F3-932B-86B5598551DA}" type="parTrans" cxnId="{1366581F-3382-4BC3-B59A-15ED40B15696}">
      <dgm:prSet/>
      <dgm:spPr/>
      <dgm:t>
        <a:bodyPr/>
        <a:lstStyle/>
        <a:p>
          <a:endParaRPr lang="en-US"/>
        </a:p>
      </dgm:t>
    </dgm:pt>
    <dgm:pt modelId="{8C3C6AF4-628E-4826-8800-891897975D10}" type="sibTrans" cxnId="{1366581F-3382-4BC3-B59A-15ED40B15696}">
      <dgm:prSet/>
      <dgm:spPr/>
      <dgm:t>
        <a:bodyPr/>
        <a:lstStyle/>
        <a:p>
          <a:endParaRPr lang="en-US"/>
        </a:p>
      </dgm:t>
    </dgm:pt>
    <dgm:pt modelId="{E37FEB59-FA1A-4E9C-8281-A76AEE299D0E}">
      <dgm:prSet phldrT="[Text]" custT="1"/>
      <dgm:spPr>
        <a:solidFill>
          <a:srgbClr val="C7D4CB"/>
        </a:solidFill>
        <a:ln w="19050"/>
      </dgm:spPr>
      <dgm:t>
        <a:bodyPr/>
        <a:lstStyle/>
        <a:p>
          <a:r>
            <a:rPr lang="en-US" sz="2500" dirty="0">
              <a:latin typeface="+mn-lt"/>
            </a:rPr>
            <a:t>Traffic signs, billboards</a:t>
          </a:r>
        </a:p>
      </dgm:t>
    </dgm:pt>
    <dgm:pt modelId="{2DFCA5B8-6E9F-4821-AF39-2F847EDD401A}" type="parTrans" cxnId="{60F6A12A-C1A9-4ABF-AAFB-722261ED368C}">
      <dgm:prSet/>
      <dgm:spPr/>
      <dgm:t>
        <a:bodyPr/>
        <a:lstStyle/>
        <a:p>
          <a:endParaRPr lang="en-US"/>
        </a:p>
      </dgm:t>
    </dgm:pt>
    <dgm:pt modelId="{A2E72162-7EE1-46F9-ABD2-70E29C706D4D}" type="sibTrans" cxnId="{60F6A12A-C1A9-4ABF-AAFB-722261ED368C}">
      <dgm:prSet/>
      <dgm:spPr/>
      <dgm:t>
        <a:bodyPr/>
        <a:lstStyle/>
        <a:p>
          <a:endParaRPr lang="en-US"/>
        </a:p>
      </dgm:t>
    </dgm:pt>
    <dgm:pt modelId="{5C9EB677-B047-4885-9342-415B44D5FFF7}">
      <dgm:prSet phldrT="[Text]" custT="1"/>
      <dgm:spPr>
        <a:solidFill>
          <a:srgbClr val="C7D4CB"/>
        </a:solidFill>
        <a:ln w="19050"/>
      </dgm:spPr>
      <dgm:t>
        <a:bodyPr/>
        <a:lstStyle/>
        <a:p>
          <a:r>
            <a:rPr lang="en-US" sz="2500" dirty="0">
              <a:latin typeface="+mn-lt"/>
            </a:rPr>
            <a:t>Internet, social media, packaging</a:t>
          </a:r>
          <a:endParaRPr lang="en-US" sz="2400" dirty="0">
            <a:latin typeface="Century Gothic" panose="020B0502020202020204" pitchFamily="34" charset="0"/>
          </a:endParaRPr>
        </a:p>
      </dgm:t>
    </dgm:pt>
    <dgm:pt modelId="{EA83E875-A919-4CC6-99CC-F6A0085F2D30}" type="parTrans" cxnId="{6E21A628-1F48-49DF-9EED-01FC86475157}">
      <dgm:prSet/>
      <dgm:spPr/>
      <dgm:t>
        <a:bodyPr/>
        <a:lstStyle/>
        <a:p>
          <a:endParaRPr lang="en-US"/>
        </a:p>
      </dgm:t>
    </dgm:pt>
    <dgm:pt modelId="{CA7E771F-A907-4F67-8357-C7F4EA93E5BF}" type="sibTrans" cxnId="{6E21A628-1F48-49DF-9EED-01FC86475157}">
      <dgm:prSet/>
      <dgm:spPr/>
      <dgm:t>
        <a:bodyPr/>
        <a:lstStyle/>
        <a:p>
          <a:endParaRPr lang="en-US"/>
        </a:p>
      </dgm:t>
    </dgm:pt>
    <dgm:pt modelId="{8EF06FFF-D567-4F78-AC0D-70A3ED095CD7}">
      <dgm:prSet phldrT="[Text]" custT="1"/>
      <dgm:spPr>
        <a:solidFill>
          <a:srgbClr val="C7D4CB"/>
        </a:solidFill>
        <a:ln w="19050"/>
      </dgm:spPr>
      <dgm:t>
        <a:bodyPr/>
        <a:lstStyle/>
        <a:p>
          <a:pPr algn="l"/>
          <a:r>
            <a:rPr lang="en-US" sz="2500" dirty="0">
              <a:latin typeface="+mn-lt"/>
            </a:rPr>
            <a:t>Open to interpretation </a:t>
          </a:r>
          <a:endParaRPr lang="en-US" sz="2400" dirty="0">
            <a:solidFill>
              <a:schemeClr val="accent5">
                <a:lumMod val="20000"/>
                <a:lumOff val="80000"/>
              </a:schemeClr>
            </a:solidFill>
            <a:latin typeface="Century Gothic" panose="020B0502020202020204" pitchFamily="34" charset="0"/>
          </a:endParaRPr>
        </a:p>
      </dgm:t>
    </dgm:pt>
    <dgm:pt modelId="{833F7AD7-43C9-46E1-BBE9-136C27C39181}" type="parTrans" cxnId="{3190B2D1-1863-45AE-856D-B9C4F588C2BC}">
      <dgm:prSet/>
      <dgm:spPr/>
      <dgm:t>
        <a:bodyPr/>
        <a:lstStyle/>
        <a:p>
          <a:endParaRPr lang="en-US"/>
        </a:p>
      </dgm:t>
    </dgm:pt>
    <dgm:pt modelId="{8C37491C-F2B2-422E-A108-F8408D3F51D6}" type="sibTrans" cxnId="{3190B2D1-1863-45AE-856D-B9C4F588C2BC}">
      <dgm:prSet/>
      <dgm:spPr/>
      <dgm:t>
        <a:bodyPr/>
        <a:lstStyle/>
        <a:p>
          <a:endParaRPr lang="en-US"/>
        </a:p>
      </dgm:t>
    </dgm:pt>
    <dgm:pt modelId="{BFCFE7E2-C7A3-461F-9260-A61D051B0199}" type="pres">
      <dgm:prSet presAssocID="{E7717CC3-387C-441D-81E8-06752927BEC6}" presName="Name0" presStyleCnt="0">
        <dgm:presLayoutVars>
          <dgm:dir/>
          <dgm:animLvl val="lvl"/>
          <dgm:resizeHandles/>
        </dgm:presLayoutVars>
      </dgm:prSet>
      <dgm:spPr/>
    </dgm:pt>
    <dgm:pt modelId="{C59B91A3-8CC4-4AA6-9146-1AF87A6EB0A5}" type="pres">
      <dgm:prSet presAssocID="{C086F4B3-933D-4169-8E81-4BFAAB3F2053}" presName="linNode" presStyleCnt="0"/>
      <dgm:spPr/>
    </dgm:pt>
    <dgm:pt modelId="{37B70465-477E-4EA7-80DA-4D645454E1F7}" type="pres">
      <dgm:prSet presAssocID="{C086F4B3-933D-4169-8E81-4BFAAB3F2053}" presName="parentShp" presStyleLbl="node1" presStyleIdx="0" presStyleCnt="2">
        <dgm:presLayoutVars>
          <dgm:bulletEnabled val="1"/>
        </dgm:presLayoutVars>
      </dgm:prSet>
      <dgm:spPr/>
    </dgm:pt>
    <dgm:pt modelId="{84CEE4FA-E536-4562-A9AA-76768C4D9CD9}" type="pres">
      <dgm:prSet presAssocID="{C086F4B3-933D-4169-8E81-4BFAAB3F2053}" presName="childShp" presStyleLbl="bgAccFollowNode1" presStyleIdx="0" presStyleCnt="2">
        <dgm:presLayoutVars>
          <dgm:bulletEnabled val="1"/>
        </dgm:presLayoutVars>
      </dgm:prSet>
      <dgm:spPr/>
    </dgm:pt>
    <dgm:pt modelId="{3C8C2F1A-0436-4346-BDDB-FB22EEB82DF4}" type="pres">
      <dgm:prSet presAssocID="{9D4CAA5C-1E95-4DBC-BB80-A548FA675C76}" presName="spacing" presStyleCnt="0"/>
      <dgm:spPr/>
    </dgm:pt>
    <dgm:pt modelId="{F9292FBB-568A-495D-A365-A3F82D29C739}" type="pres">
      <dgm:prSet presAssocID="{75E713EF-1CFE-4D8E-8B2E-F3BE79F71EA4}" presName="linNode" presStyleCnt="0"/>
      <dgm:spPr/>
    </dgm:pt>
    <dgm:pt modelId="{4EA23F18-A267-42C2-8C21-65B2406E985C}" type="pres">
      <dgm:prSet presAssocID="{75E713EF-1CFE-4D8E-8B2E-F3BE79F71EA4}" presName="parentShp" presStyleLbl="node1" presStyleIdx="1" presStyleCnt="2">
        <dgm:presLayoutVars>
          <dgm:bulletEnabled val="1"/>
        </dgm:presLayoutVars>
      </dgm:prSet>
      <dgm:spPr/>
    </dgm:pt>
    <dgm:pt modelId="{DA171676-147C-435C-AEBC-135C9BA6C690}" type="pres">
      <dgm:prSet presAssocID="{75E713EF-1CFE-4D8E-8B2E-F3BE79F71EA4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686FFF1C-66ED-4BE2-85D6-7D12D84ED82D}" type="presOf" srcId="{C086F4B3-933D-4169-8E81-4BFAAB3F2053}" destId="{37B70465-477E-4EA7-80DA-4D645454E1F7}" srcOrd="0" destOrd="0" presId="urn:microsoft.com/office/officeart/2005/8/layout/vList6"/>
    <dgm:cxn modelId="{1366581F-3382-4BC3-B59A-15ED40B15696}" srcId="{E7717CC3-387C-441D-81E8-06752927BEC6}" destId="{75E713EF-1CFE-4D8E-8B2E-F3BE79F71EA4}" srcOrd="1" destOrd="0" parTransId="{6728B9C7-9090-41F3-932B-86B5598551DA}" sibTransId="{8C3C6AF4-628E-4826-8800-891897975D10}"/>
    <dgm:cxn modelId="{6E21A628-1F48-49DF-9EED-01FC86475157}" srcId="{75E713EF-1CFE-4D8E-8B2E-F3BE79F71EA4}" destId="{5C9EB677-B047-4885-9342-415B44D5FFF7}" srcOrd="0" destOrd="0" parTransId="{EA83E875-A919-4CC6-99CC-F6A0085F2D30}" sibTransId="{CA7E771F-A907-4F67-8357-C7F4EA93E5BF}"/>
    <dgm:cxn modelId="{60F6A12A-C1A9-4ABF-AAFB-722261ED368C}" srcId="{75E713EF-1CFE-4D8E-8B2E-F3BE79F71EA4}" destId="{E37FEB59-FA1A-4E9C-8281-A76AEE299D0E}" srcOrd="1" destOrd="0" parTransId="{2DFCA5B8-6E9F-4821-AF39-2F847EDD401A}" sibTransId="{A2E72162-7EE1-46F9-ABD2-70E29C706D4D}"/>
    <dgm:cxn modelId="{E832E73C-7609-432B-AF45-66ED63A04CF3}" type="presOf" srcId="{0C5B09C8-667B-4E46-AE99-0E49D65415B5}" destId="{84CEE4FA-E536-4562-A9AA-76768C4D9CD9}" srcOrd="0" destOrd="1" presId="urn:microsoft.com/office/officeart/2005/8/layout/vList6"/>
    <dgm:cxn modelId="{F3F1FC3E-53EB-4965-8632-2068B4FEF7C5}" type="presOf" srcId="{E7717CC3-387C-441D-81E8-06752927BEC6}" destId="{BFCFE7E2-C7A3-461F-9260-A61D051B0199}" srcOrd="0" destOrd="0" presId="urn:microsoft.com/office/officeart/2005/8/layout/vList6"/>
    <dgm:cxn modelId="{3549BE75-3246-4487-9B5D-872F6F952DAE}" type="presOf" srcId="{75E713EF-1CFE-4D8E-8B2E-F3BE79F71EA4}" destId="{4EA23F18-A267-42C2-8C21-65B2406E985C}" srcOrd="0" destOrd="0" presId="urn:microsoft.com/office/officeart/2005/8/layout/vList6"/>
    <dgm:cxn modelId="{501EC65A-8C6B-432E-8D12-6B42A61036F8}" srcId="{C086F4B3-933D-4169-8E81-4BFAAB3F2053}" destId="{0C5B09C8-667B-4E46-AE99-0E49D65415B5}" srcOrd="1" destOrd="0" parTransId="{93C70576-9908-4E40-9798-77EF9F7F84D5}" sibTransId="{05842023-421B-4CDC-8CBF-6374E2522D32}"/>
    <dgm:cxn modelId="{58290F96-4116-4741-8C6C-557E431160D0}" srcId="{E7717CC3-387C-441D-81E8-06752927BEC6}" destId="{C086F4B3-933D-4169-8E81-4BFAAB3F2053}" srcOrd="0" destOrd="0" parTransId="{2AC6E179-14E0-47E5-949F-BC2F2B035115}" sibTransId="{9D4CAA5C-1E95-4DBC-BB80-A548FA675C76}"/>
    <dgm:cxn modelId="{13F548A9-5AE7-4BAB-BFD4-A205A25772CE}" type="presOf" srcId="{8EF06FFF-D567-4F78-AC0D-70A3ED095CD7}" destId="{84CEE4FA-E536-4562-A9AA-76768C4D9CD9}" srcOrd="0" destOrd="0" presId="urn:microsoft.com/office/officeart/2005/8/layout/vList6"/>
    <dgm:cxn modelId="{3190B2D1-1863-45AE-856D-B9C4F588C2BC}" srcId="{C086F4B3-933D-4169-8E81-4BFAAB3F2053}" destId="{8EF06FFF-D567-4F78-AC0D-70A3ED095CD7}" srcOrd="0" destOrd="0" parTransId="{833F7AD7-43C9-46E1-BBE9-136C27C39181}" sibTransId="{8C37491C-F2B2-422E-A108-F8408D3F51D6}"/>
    <dgm:cxn modelId="{4137CBD5-A151-41F4-8A17-2B7951BF6317}" type="presOf" srcId="{E37FEB59-FA1A-4E9C-8281-A76AEE299D0E}" destId="{DA171676-147C-435C-AEBC-135C9BA6C690}" srcOrd="0" destOrd="1" presId="urn:microsoft.com/office/officeart/2005/8/layout/vList6"/>
    <dgm:cxn modelId="{162DE8F3-5055-40B4-AA13-427773380EB7}" type="presOf" srcId="{5C9EB677-B047-4885-9342-415B44D5FFF7}" destId="{DA171676-147C-435C-AEBC-135C9BA6C690}" srcOrd="0" destOrd="0" presId="urn:microsoft.com/office/officeart/2005/8/layout/vList6"/>
    <dgm:cxn modelId="{3B1C91D6-FEA0-4335-8D88-7F1FF169AE9A}" type="presParOf" srcId="{BFCFE7E2-C7A3-461F-9260-A61D051B0199}" destId="{C59B91A3-8CC4-4AA6-9146-1AF87A6EB0A5}" srcOrd="0" destOrd="0" presId="urn:microsoft.com/office/officeart/2005/8/layout/vList6"/>
    <dgm:cxn modelId="{CAC05174-AC20-4F23-93BE-89F08D32778D}" type="presParOf" srcId="{C59B91A3-8CC4-4AA6-9146-1AF87A6EB0A5}" destId="{37B70465-477E-4EA7-80DA-4D645454E1F7}" srcOrd="0" destOrd="0" presId="urn:microsoft.com/office/officeart/2005/8/layout/vList6"/>
    <dgm:cxn modelId="{A8ED1965-861D-4C0C-AADE-A304DE57D16A}" type="presParOf" srcId="{C59B91A3-8CC4-4AA6-9146-1AF87A6EB0A5}" destId="{84CEE4FA-E536-4562-A9AA-76768C4D9CD9}" srcOrd="1" destOrd="0" presId="urn:microsoft.com/office/officeart/2005/8/layout/vList6"/>
    <dgm:cxn modelId="{DB53E0E1-4624-4673-9A9E-6393A867A3B9}" type="presParOf" srcId="{BFCFE7E2-C7A3-461F-9260-A61D051B0199}" destId="{3C8C2F1A-0436-4346-BDDB-FB22EEB82DF4}" srcOrd="1" destOrd="0" presId="urn:microsoft.com/office/officeart/2005/8/layout/vList6"/>
    <dgm:cxn modelId="{FABC487E-704A-49F0-BD95-2ECDC84390F4}" type="presParOf" srcId="{BFCFE7E2-C7A3-461F-9260-A61D051B0199}" destId="{F9292FBB-568A-495D-A365-A3F82D29C739}" srcOrd="2" destOrd="0" presId="urn:microsoft.com/office/officeart/2005/8/layout/vList6"/>
    <dgm:cxn modelId="{5E8AC658-47B0-441F-94C0-60FA934D6D72}" type="presParOf" srcId="{F9292FBB-568A-495D-A365-A3F82D29C739}" destId="{4EA23F18-A267-42C2-8C21-65B2406E985C}" srcOrd="0" destOrd="0" presId="urn:microsoft.com/office/officeart/2005/8/layout/vList6"/>
    <dgm:cxn modelId="{3DFC2E04-9BAD-42FF-8412-C0E747B71246}" type="presParOf" srcId="{F9292FBB-568A-495D-A365-A3F82D29C739}" destId="{DA171676-147C-435C-AEBC-135C9BA6C69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ABCEAB-61BC-40B1-AEEE-93D0B22BB47E}" type="doc">
      <dgm:prSet loTypeId="urn:microsoft.com/office/officeart/2005/8/layout/vProcess5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07BE355D-24D0-49B9-8270-AD0E5950FA0C}">
      <dgm:prSet phldrT="[Text]" custT="1"/>
      <dgm:spPr>
        <a:noFill/>
        <a:ln w="38100">
          <a:solidFill>
            <a:srgbClr val="385723"/>
          </a:solidFill>
        </a:ln>
      </dgm:spPr>
      <dgm:t>
        <a:bodyPr/>
        <a:lstStyle/>
        <a:p>
          <a:pPr algn="l"/>
          <a:r>
            <a:rPr lang="en-US" sz="2800" dirty="0">
              <a:latin typeface="+mn-lt"/>
            </a:rPr>
            <a:t>Essays, research papers, class presentations, written assessments</a:t>
          </a:r>
        </a:p>
      </dgm:t>
    </dgm:pt>
    <dgm:pt modelId="{42B4AB47-43D7-4592-8438-C5FCBCAC4131}" type="parTrans" cxnId="{6C7979CC-D634-4E85-B5B4-E6CA78F51CC1}">
      <dgm:prSet/>
      <dgm:spPr/>
      <dgm:t>
        <a:bodyPr/>
        <a:lstStyle/>
        <a:p>
          <a:endParaRPr lang="en-US"/>
        </a:p>
      </dgm:t>
    </dgm:pt>
    <dgm:pt modelId="{342C2B1B-E675-4BCD-82C9-F3CF28C44A9A}" type="sibTrans" cxnId="{6C7979CC-D634-4E85-B5B4-E6CA78F51CC1}">
      <dgm:prSet/>
      <dgm:spPr>
        <a:solidFill>
          <a:srgbClr val="385723"/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29934FB2-B96F-44B2-AAD1-EF7DD48862C7}">
      <dgm:prSet phldrT="[Text]" custT="1"/>
      <dgm:spPr>
        <a:noFill/>
        <a:ln w="38100">
          <a:solidFill>
            <a:srgbClr val="385723"/>
          </a:solidFill>
        </a:ln>
      </dgm:spPr>
      <dgm:t>
        <a:bodyPr/>
        <a:lstStyle/>
        <a:p>
          <a:r>
            <a:rPr lang="en-US" sz="2800" dirty="0">
              <a:latin typeface="Calibri" panose="020F0502020204030204" pitchFamily="34" charset="0"/>
            </a:rPr>
            <a:t>Formal language, supporting evidence, complete sentences</a:t>
          </a:r>
        </a:p>
      </dgm:t>
    </dgm:pt>
    <dgm:pt modelId="{EF9481D0-5129-4D06-9984-8AC74B7B081B}" type="parTrans" cxnId="{A084812A-5B6E-49C8-8E0D-DA53231F80CB}">
      <dgm:prSet/>
      <dgm:spPr/>
      <dgm:t>
        <a:bodyPr/>
        <a:lstStyle/>
        <a:p>
          <a:endParaRPr lang="en-US"/>
        </a:p>
      </dgm:t>
    </dgm:pt>
    <dgm:pt modelId="{E9C7824D-EFB4-41B4-B5D7-64E0DC0ECD9F}" type="sibTrans" cxnId="{A084812A-5B6E-49C8-8E0D-DA53231F80CB}">
      <dgm:prSet/>
      <dgm:spPr>
        <a:solidFill>
          <a:srgbClr val="385723"/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DFA1734F-1535-4084-9135-5C4EE3BF1B84}">
      <dgm:prSet phldrT="[Text]" custT="1"/>
      <dgm:spPr>
        <a:noFill/>
        <a:ln w="38100">
          <a:solidFill>
            <a:srgbClr val="385723"/>
          </a:solidFill>
        </a:ln>
      </dgm:spPr>
      <dgm:t>
        <a:bodyPr/>
        <a:lstStyle/>
        <a:p>
          <a:r>
            <a:rPr lang="en-US" sz="2800" dirty="0">
              <a:latin typeface="+mn-lt"/>
            </a:rPr>
            <a:t>Citing credible and accurate sources; stakes are higher because writing is graded</a:t>
          </a:r>
        </a:p>
      </dgm:t>
    </dgm:pt>
    <dgm:pt modelId="{776D5492-8972-4356-B69C-BC693C60B8B9}" type="parTrans" cxnId="{50522EBC-CF11-47B2-84CA-08426F40A1B1}">
      <dgm:prSet/>
      <dgm:spPr/>
      <dgm:t>
        <a:bodyPr/>
        <a:lstStyle/>
        <a:p>
          <a:endParaRPr lang="en-US"/>
        </a:p>
      </dgm:t>
    </dgm:pt>
    <dgm:pt modelId="{0A4107BC-5896-4D9E-8EA9-DCBF7FC2151D}" type="sibTrans" cxnId="{50522EBC-CF11-47B2-84CA-08426F40A1B1}">
      <dgm:prSet/>
      <dgm:spPr/>
      <dgm:t>
        <a:bodyPr/>
        <a:lstStyle/>
        <a:p>
          <a:endParaRPr lang="en-US"/>
        </a:p>
      </dgm:t>
    </dgm:pt>
    <dgm:pt modelId="{3AD42666-F5C8-45C0-B653-101F23BBDFD2}" type="pres">
      <dgm:prSet presAssocID="{4CABCEAB-61BC-40B1-AEEE-93D0B22BB47E}" presName="outerComposite" presStyleCnt="0">
        <dgm:presLayoutVars>
          <dgm:chMax val="5"/>
          <dgm:dir/>
          <dgm:resizeHandles val="exact"/>
        </dgm:presLayoutVars>
      </dgm:prSet>
      <dgm:spPr/>
    </dgm:pt>
    <dgm:pt modelId="{11630762-CEB7-4700-AE07-839930480830}" type="pres">
      <dgm:prSet presAssocID="{4CABCEAB-61BC-40B1-AEEE-93D0B22BB47E}" presName="dummyMaxCanvas" presStyleCnt="0">
        <dgm:presLayoutVars/>
      </dgm:prSet>
      <dgm:spPr/>
    </dgm:pt>
    <dgm:pt modelId="{318D2B4C-8933-454C-B75A-BACD37B0BC01}" type="pres">
      <dgm:prSet presAssocID="{4CABCEAB-61BC-40B1-AEEE-93D0B22BB47E}" presName="ThreeNodes_1" presStyleLbl="node1" presStyleIdx="0" presStyleCnt="3" custScaleY="85701" custLinFactNeighborY="3036">
        <dgm:presLayoutVars>
          <dgm:bulletEnabled val="1"/>
        </dgm:presLayoutVars>
      </dgm:prSet>
      <dgm:spPr/>
    </dgm:pt>
    <dgm:pt modelId="{8E395647-93DA-454E-AB9A-3D81F10F5585}" type="pres">
      <dgm:prSet presAssocID="{4CABCEAB-61BC-40B1-AEEE-93D0B22BB47E}" presName="ThreeNodes_2" presStyleLbl="node1" presStyleIdx="1" presStyleCnt="3" custScaleY="85701" custLinFactNeighborX="-145" custLinFactNeighborY="-16433">
        <dgm:presLayoutVars>
          <dgm:bulletEnabled val="1"/>
        </dgm:presLayoutVars>
      </dgm:prSet>
      <dgm:spPr/>
    </dgm:pt>
    <dgm:pt modelId="{42DB1AB3-440A-4E38-9108-5F0E4D90E6DC}" type="pres">
      <dgm:prSet presAssocID="{4CABCEAB-61BC-40B1-AEEE-93D0B22BB47E}" presName="ThreeNodes_3" presStyleLbl="node1" presStyleIdx="2" presStyleCnt="3" custScaleY="85701" custLinFactNeighborY="-36607">
        <dgm:presLayoutVars>
          <dgm:bulletEnabled val="1"/>
        </dgm:presLayoutVars>
      </dgm:prSet>
      <dgm:spPr/>
    </dgm:pt>
    <dgm:pt modelId="{38DA3041-E514-49B6-B089-588BC3C84E3B}" type="pres">
      <dgm:prSet presAssocID="{4CABCEAB-61BC-40B1-AEEE-93D0B22BB47E}" presName="ThreeConn_1-2" presStyleLbl="fgAccFollowNode1" presStyleIdx="0" presStyleCnt="2" custLinFactNeighborX="1471" custLinFactNeighborY="1273">
        <dgm:presLayoutVars>
          <dgm:bulletEnabled val="1"/>
        </dgm:presLayoutVars>
      </dgm:prSet>
      <dgm:spPr/>
    </dgm:pt>
    <dgm:pt modelId="{545D1B08-8EC8-46FD-875B-6D189C82B122}" type="pres">
      <dgm:prSet presAssocID="{4CABCEAB-61BC-40B1-AEEE-93D0B22BB47E}" presName="ThreeConn_2-3" presStyleLbl="fgAccFollowNode1" presStyleIdx="1" presStyleCnt="2" custLinFactNeighborX="-1765">
        <dgm:presLayoutVars>
          <dgm:bulletEnabled val="1"/>
        </dgm:presLayoutVars>
      </dgm:prSet>
      <dgm:spPr/>
    </dgm:pt>
    <dgm:pt modelId="{D23C5B58-E7F4-4DAD-AECB-D5D88F787237}" type="pres">
      <dgm:prSet presAssocID="{4CABCEAB-61BC-40B1-AEEE-93D0B22BB47E}" presName="ThreeNodes_1_text" presStyleLbl="node1" presStyleIdx="2" presStyleCnt="3">
        <dgm:presLayoutVars>
          <dgm:bulletEnabled val="1"/>
        </dgm:presLayoutVars>
      </dgm:prSet>
      <dgm:spPr/>
    </dgm:pt>
    <dgm:pt modelId="{F259EECE-529D-4959-9726-D5BCFE8B7A76}" type="pres">
      <dgm:prSet presAssocID="{4CABCEAB-61BC-40B1-AEEE-93D0B22BB47E}" presName="ThreeNodes_2_text" presStyleLbl="node1" presStyleIdx="2" presStyleCnt="3">
        <dgm:presLayoutVars>
          <dgm:bulletEnabled val="1"/>
        </dgm:presLayoutVars>
      </dgm:prSet>
      <dgm:spPr/>
    </dgm:pt>
    <dgm:pt modelId="{27B7730A-EFC7-42FD-888C-2E360F1D7177}" type="pres">
      <dgm:prSet presAssocID="{4CABCEAB-61BC-40B1-AEEE-93D0B22BB47E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084812A-5B6E-49C8-8E0D-DA53231F80CB}" srcId="{4CABCEAB-61BC-40B1-AEEE-93D0B22BB47E}" destId="{29934FB2-B96F-44B2-AAD1-EF7DD48862C7}" srcOrd="1" destOrd="0" parTransId="{EF9481D0-5129-4D06-9984-8AC74B7B081B}" sibTransId="{E9C7824D-EFB4-41B4-B5D7-64E0DC0ECD9F}"/>
    <dgm:cxn modelId="{BC03B836-B867-4373-B090-0285CCF7E7DC}" type="presOf" srcId="{4CABCEAB-61BC-40B1-AEEE-93D0B22BB47E}" destId="{3AD42666-F5C8-45C0-B653-101F23BBDFD2}" srcOrd="0" destOrd="0" presId="urn:microsoft.com/office/officeart/2005/8/layout/vProcess5"/>
    <dgm:cxn modelId="{7CDF8046-7DE9-4537-93CC-2D4EA763EEAD}" type="presOf" srcId="{29934FB2-B96F-44B2-AAD1-EF7DD48862C7}" destId="{8E395647-93DA-454E-AB9A-3D81F10F5585}" srcOrd="0" destOrd="0" presId="urn:microsoft.com/office/officeart/2005/8/layout/vProcess5"/>
    <dgm:cxn modelId="{F089DF6F-F0FC-4655-9B10-C0EAD6DFED5F}" type="presOf" srcId="{07BE355D-24D0-49B9-8270-AD0E5950FA0C}" destId="{318D2B4C-8933-454C-B75A-BACD37B0BC01}" srcOrd="0" destOrd="0" presId="urn:microsoft.com/office/officeart/2005/8/layout/vProcess5"/>
    <dgm:cxn modelId="{7BDC8555-B7A3-4C8B-8BC2-42D0C13F4B77}" type="presOf" srcId="{07BE355D-24D0-49B9-8270-AD0E5950FA0C}" destId="{D23C5B58-E7F4-4DAD-AECB-D5D88F787237}" srcOrd="1" destOrd="0" presId="urn:microsoft.com/office/officeart/2005/8/layout/vProcess5"/>
    <dgm:cxn modelId="{51C86A89-73CD-44E2-9EF3-F8F0932699B7}" type="presOf" srcId="{DFA1734F-1535-4084-9135-5C4EE3BF1B84}" destId="{42DB1AB3-440A-4E38-9108-5F0E4D90E6DC}" srcOrd="0" destOrd="0" presId="urn:microsoft.com/office/officeart/2005/8/layout/vProcess5"/>
    <dgm:cxn modelId="{ED6E3C8A-89A1-4B2B-A42F-7CE68D8A10F5}" type="presOf" srcId="{DFA1734F-1535-4084-9135-5C4EE3BF1B84}" destId="{27B7730A-EFC7-42FD-888C-2E360F1D7177}" srcOrd="1" destOrd="0" presId="urn:microsoft.com/office/officeart/2005/8/layout/vProcess5"/>
    <dgm:cxn modelId="{FC4911B3-7263-4F87-A190-7E5EEE5985CC}" type="presOf" srcId="{29934FB2-B96F-44B2-AAD1-EF7DD48862C7}" destId="{F259EECE-529D-4959-9726-D5BCFE8B7A76}" srcOrd="1" destOrd="0" presId="urn:microsoft.com/office/officeart/2005/8/layout/vProcess5"/>
    <dgm:cxn modelId="{C8BD89B5-DCD6-4B6A-A2B1-012F6E385F47}" type="presOf" srcId="{342C2B1B-E675-4BCD-82C9-F3CF28C44A9A}" destId="{38DA3041-E514-49B6-B089-588BC3C84E3B}" srcOrd="0" destOrd="0" presId="urn:microsoft.com/office/officeart/2005/8/layout/vProcess5"/>
    <dgm:cxn modelId="{50522EBC-CF11-47B2-84CA-08426F40A1B1}" srcId="{4CABCEAB-61BC-40B1-AEEE-93D0B22BB47E}" destId="{DFA1734F-1535-4084-9135-5C4EE3BF1B84}" srcOrd="2" destOrd="0" parTransId="{776D5492-8972-4356-B69C-BC693C60B8B9}" sibTransId="{0A4107BC-5896-4D9E-8EA9-DCBF7FC2151D}"/>
    <dgm:cxn modelId="{863895C9-B2C8-48AA-B02D-6AB5C36C1E3F}" type="presOf" srcId="{E9C7824D-EFB4-41B4-B5D7-64E0DC0ECD9F}" destId="{545D1B08-8EC8-46FD-875B-6D189C82B122}" srcOrd="0" destOrd="0" presId="urn:microsoft.com/office/officeart/2005/8/layout/vProcess5"/>
    <dgm:cxn modelId="{6C7979CC-D634-4E85-B5B4-E6CA78F51CC1}" srcId="{4CABCEAB-61BC-40B1-AEEE-93D0B22BB47E}" destId="{07BE355D-24D0-49B9-8270-AD0E5950FA0C}" srcOrd="0" destOrd="0" parTransId="{42B4AB47-43D7-4592-8438-C5FCBCAC4131}" sibTransId="{342C2B1B-E675-4BCD-82C9-F3CF28C44A9A}"/>
    <dgm:cxn modelId="{BB30D960-6750-4A51-AB5F-78D55FF27EAF}" type="presParOf" srcId="{3AD42666-F5C8-45C0-B653-101F23BBDFD2}" destId="{11630762-CEB7-4700-AE07-839930480830}" srcOrd="0" destOrd="0" presId="urn:microsoft.com/office/officeart/2005/8/layout/vProcess5"/>
    <dgm:cxn modelId="{3461E409-1716-466E-8006-D04A7B943C8E}" type="presParOf" srcId="{3AD42666-F5C8-45C0-B653-101F23BBDFD2}" destId="{318D2B4C-8933-454C-B75A-BACD37B0BC01}" srcOrd="1" destOrd="0" presId="urn:microsoft.com/office/officeart/2005/8/layout/vProcess5"/>
    <dgm:cxn modelId="{55AD06A8-AA12-4DFB-B1C6-A275125C126D}" type="presParOf" srcId="{3AD42666-F5C8-45C0-B653-101F23BBDFD2}" destId="{8E395647-93DA-454E-AB9A-3D81F10F5585}" srcOrd="2" destOrd="0" presId="urn:microsoft.com/office/officeart/2005/8/layout/vProcess5"/>
    <dgm:cxn modelId="{9765A154-FD17-4D43-9BED-1597D6C748B2}" type="presParOf" srcId="{3AD42666-F5C8-45C0-B653-101F23BBDFD2}" destId="{42DB1AB3-440A-4E38-9108-5F0E4D90E6DC}" srcOrd="3" destOrd="0" presId="urn:microsoft.com/office/officeart/2005/8/layout/vProcess5"/>
    <dgm:cxn modelId="{4264EC09-8E89-475E-8081-D2B0D30C00CA}" type="presParOf" srcId="{3AD42666-F5C8-45C0-B653-101F23BBDFD2}" destId="{38DA3041-E514-49B6-B089-588BC3C84E3B}" srcOrd="4" destOrd="0" presId="urn:microsoft.com/office/officeart/2005/8/layout/vProcess5"/>
    <dgm:cxn modelId="{CD335FFD-E2D3-4F77-AA58-E46422BF0527}" type="presParOf" srcId="{3AD42666-F5C8-45C0-B653-101F23BBDFD2}" destId="{545D1B08-8EC8-46FD-875B-6D189C82B122}" srcOrd="5" destOrd="0" presId="urn:microsoft.com/office/officeart/2005/8/layout/vProcess5"/>
    <dgm:cxn modelId="{36DEAD34-0C27-4074-9A32-C803A3909851}" type="presParOf" srcId="{3AD42666-F5C8-45C0-B653-101F23BBDFD2}" destId="{D23C5B58-E7F4-4DAD-AECB-D5D88F787237}" srcOrd="6" destOrd="0" presId="urn:microsoft.com/office/officeart/2005/8/layout/vProcess5"/>
    <dgm:cxn modelId="{5C265B2B-7EF8-49CE-959C-B41ED4989679}" type="presParOf" srcId="{3AD42666-F5C8-45C0-B653-101F23BBDFD2}" destId="{F259EECE-529D-4959-9726-D5BCFE8B7A76}" srcOrd="7" destOrd="0" presId="urn:microsoft.com/office/officeart/2005/8/layout/vProcess5"/>
    <dgm:cxn modelId="{854F3DE1-4320-4949-B58F-1F9613569BFE}" type="presParOf" srcId="{3AD42666-F5C8-45C0-B653-101F23BBDFD2}" destId="{27B7730A-EFC7-42FD-888C-2E360F1D717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ABCEAB-61BC-40B1-AEEE-93D0B22BB47E}" type="doc">
      <dgm:prSet loTypeId="urn:microsoft.com/office/officeart/2005/8/layout/vProcess5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07BE355D-24D0-49B9-8270-AD0E5950FA0C}">
      <dgm:prSet phldrT="[Text]" custT="1"/>
      <dgm:spPr>
        <a:noFill/>
        <a:ln w="38100">
          <a:solidFill>
            <a:srgbClr val="385723"/>
          </a:solidFill>
        </a:ln>
      </dgm:spPr>
      <dgm:t>
        <a:bodyPr/>
        <a:lstStyle/>
        <a:p>
          <a:r>
            <a:rPr lang="en-US" sz="2800" dirty="0">
              <a:latin typeface="+mn-lt"/>
            </a:rPr>
            <a:t>E-mails, business plans, proposals, presentations, client reports, brochures</a:t>
          </a:r>
          <a:r>
            <a:rPr lang="en-US" sz="3000" dirty="0">
              <a:latin typeface="+mn-lt"/>
            </a:rPr>
            <a:t>	</a:t>
          </a:r>
        </a:p>
      </dgm:t>
    </dgm:pt>
    <dgm:pt modelId="{42B4AB47-43D7-4592-8438-C5FCBCAC4131}" type="parTrans" cxnId="{6C7979CC-D634-4E85-B5B4-E6CA78F51CC1}">
      <dgm:prSet/>
      <dgm:spPr/>
      <dgm:t>
        <a:bodyPr/>
        <a:lstStyle/>
        <a:p>
          <a:endParaRPr lang="en-US"/>
        </a:p>
      </dgm:t>
    </dgm:pt>
    <dgm:pt modelId="{342C2B1B-E675-4BCD-82C9-F3CF28C44A9A}" type="sibTrans" cxnId="{6C7979CC-D634-4E85-B5B4-E6CA78F51CC1}">
      <dgm:prSet/>
      <dgm:spPr>
        <a:solidFill>
          <a:srgbClr val="385723"/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29934FB2-B96F-44B2-AAD1-EF7DD48862C7}">
      <dgm:prSet phldrT="[Text]" custT="1"/>
      <dgm:spPr>
        <a:noFill/>
        <a:ln w="38100">
          <a:solidFill>
            <a:srgbClr val="385723"/>
          </a:solidFill>
        </a:ln>
      </dgm:spPr>
      <dgm:t>
        <a:bodyPr/>
        <a:lstStyle/>
        <a:p>
          <a:r>
            <a:rPr lang="en-US" sz="2800" dirty="0">
              <a:latin typeface="+mn-lt"/>
            </a:rPr>
            <a:t>Formal language, professional attitude, concise and respectful in tone and appearance</a:t>
          </a:r>
        </a:p>
      </dgm:t>
    </dgm:pt>
    <dgm:pt modelId="{EF9481D0-5129-4D06-9984-8AC74B7B081B}" type="parTrans" cxnId="{A084812A-5B6E-49C8-8E0D-DA53231F80CB}">
      <dgm:prSet/>
      <dgm:spPr/>
      <dgm:t>
        <a:bodyPr/>
        <a:lstStyle/>
        <a:p>
          <a:endParaRPr lang="en-US"/>
        </a:p>
      </dgm:t>
    </dgm:pt>
    <dgm:pt modelId="{E9C7824D-EFB4-41B4-B5D7-64E0DC0ECD9F}" type="sibTrans" cxnId="{A084812A-5B6E-49C8-8E0D-DA53231F80CB}">
      <dgm:prSet/>
      <dgm:spPr>
        <a:solidFill>
          <a:srgbClr val="385723"/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DFA1734F-1535-4084-9135-5C4EE3BF1B84}">
      <dgm:prSet phldrT="[Text]" custT="1"/>
      <dgm:spPr>
        <a:noFill/>
        <a:ln w="38100">
          <a:solidFill>
            <a:srgbClr val="385723"/>
          </a:solidFill>
        </a:ln>
      </dgm:spPr>
      <dgm:t>
        <a:bodyPr/>
        <a:lstStyle/>
        <a:p>
          <a:r>
            <a:rPr lang="en-US" sz="2800" dirty="0">
              <a:latin typeface="+mn-lt"/>
            </a:rPr>
            <a:t>Influences decision-making as well as the success of day-to-day operations</a:t>
          </a:r>
        </a:p>
      </dgm:t>
    </dgm:pt>
    <dgm:pt modelId="{776D5492-8972-4356-B69C-BC693C60B8B9}" type="parTrans" cxnId="{50522EBC-CF11-47B2-84CA-08426F40A1B1}">
      <dgm:prSet/>
      <dgm:spPr/>
      <dgm:t>
        <a:bodyPr/>
        <a:lstStyle/>
        <a:p>
          <a:endParaRPr lang="en-US"/>
        </a:p>
      </dgm:t>
    </dgm:pt>
    <dgm:pt modelId="{0A4107BC-5896-4D9E-8EA9-DCBF7FC2151D}" type="sibTrans" cxnId="{50522EBC-CF11-47B2-84CA-08426F40A1B1}">
      <dgm:prSet/>
      <dgm:spPr/>
      <dgm:t>
        <a:bodyPr/>
        <a:lstStyle/>
        <a:p>
          <a:endParaRPr lang="en-US"/>
        </a:p>
      </dgm:t>
    </dgm:pt>
    <dgm:pt modelId="{3AD42666-F5C8-45C0-B653-101F23BBDFD2}" type="pres">
      <dgm:prSet presAssocID="{4CABCEAB-61BC-40B1-AEEE-93D0B22BB47E}" presName="outerComposite" presStyleCnt="0">
        <dgm:presLayoutVars>
          <dgm:chMax val="5"/>
          <dgm:dir/>
          <dgm:resizeHandles val="exact"/>
        </dgm:presLayoutVars>
      </dgm:prSet>
      <dgm:spPr/>
    </dgm:pt>
    <dgm:pt modelId="{11630762-CEB7-4700-AE07-839930480830}" type="pres">
      <dgm:prSet presAssocID="{4CABCEAB-61BC-40B1-AEEE-93D0B22BB47E}" presName="dummyMaxCanvas" presStyleCnt="0">
        <dgm:presLayoutVars/>
      </dgm:prSet>
      <dgm:spPr/>
    </dgm:pt>
    <dgm:pt modelId="{318D2B4C-8933-454C-B75A-BACD37B0BC01}" type="pres">
      <dgm:prSet presAssocID="{4CABCEAB-61BC-40B1-AEEE-93D0B22BB47E}" presName="ThreeNodes_1" presStyleLbl="node1" presStyleIdx="0" presStyleCnt="3" custScaleY="80701" custLinFactNeighborY="9949">
        <dgm:presLayoutVars>
          <dgm:bulletEnabled val="1"/>
        </dgm:presLayoutVars>
      </dgm:prSet>
      <dgm:spPr/>
    </dgm:pt>
    <dgm:pt modelId="{8E395647-93DA-454E-AB9A-3D81F10F5585}" type="pres">
      <dgm:prSet presAssocID="{4CABCEAB-61BC-40B1-AEEE-93D0B22BB47E}" presName="ThreeNodes_2" presStyleLbl="node1" presStyleIdx="1" presStyleCnt="3" custScaleY="80701" custLinFactNeighborX="1294" custLinFactNeighborY="-15474">
        <dgm:presLayoutVars>
          <dgm:bulletEnabled val="1"/>
        </dgm:presLayoutVars>
      </dgm:prSet>
      <dgm:spPr/>
    </dgm:pt>
    <dgm:pt modelId="{42DB1AB3-440A-4E38-9108-5F0E4D90E6DC}" type="pres">
      <dgm:prSet presAssocID="{4CABCEAB-61BC-40B1-AEEE-93D0B22BB47E}" presName="ThreeNodes_3" presStyleLbl="node1" presStyleIdx="2" presStyleCnt="3" custScaleY="80701" custLinFactNeighborX="40" custLinFactNeighborY="-43972">
        <dgm:presLayoutVars>
          <dgm:bulletEnabled val="1"/>
        </dgm:presLayoutVars>
      </dgm:prSet>
      <dgm:spPr/>
    </dgm:pt>
    <dgm:pt modelId="{38DA3041-E514-49B6-B089-588BC3C84E3B}" type="pres">
      <dgm:prSet presAssocID="{4CABCEAB-61BC-40B1-AEEE-93D0B22BB47E}" presName="ThreeConn_1-2" presStyleLbl="fgAccFollowNode1" presStyleIdx="0" presStyleCnt="2" custLinFactNeighborX="-9242">
        <dgm:presLayoutVars>
          <dgm:bulletEnabled val="1"/>
        </dgm:presLayoutVars>
      </dgm:prSet>
      <dgm:spPr/>
    </dgm:pt>
    <dgm:pt modelId="{545D1B08-8EC8-46FD-875B-6D189C82B122}" type="pres">
      <dgm:prSet presAssocID="{4CABCEAB-61BC-40B1-AEEE-93D0B22BB47E}" presName="ThreeConn_2-3" presStyleLbl="fgAccFollowNode1" presStyleIdx="1" presStyleCnt="2">
        <dgm:presLayoutVars>
          <dgm:bulletEnabled val="1"/>
        </dgm:presLayoutVars>
      </dgm:prSet>
      <dgm:spPr/>
    </dgm:pt>
    <dgm:pt modelId="{D23C5B58-E7F4-4DAD-AECB-D5D88F787237}" type="pres">
      <dgm:prSet presAssocID="{4CABCEAB-61BC-40B1-AEEE-93D0B22BB47E}" presName="ThreeNodes_1_text" presStyleLbl="node1" presStyleIdx="2" presStyleCnt="3">
        <dgm:presLayoutVars>
          <dgm:bulletEnabled val="1"/>
        </dgm:presLayoutVars>
      </dgm:prSet>
      <dgm:spPr/>
    </dgm:pt>
    <dgm:pt modelId="{F259EECE-529D-4959-9726-D5BCFE8B7A76}" type="pres">
      <dgm:prSet presAssocID="{4CABCEAB-61BC-40B1-AEEE-93D0B22BB47E}" presName="ThreeNodes_2_text" presStyleLbl="node1" presStyleIdx="2" presStyleCnt="3">
        <dgm:presLayoutVars>
          <dgm:bulletEnabled val="1"/>
        </dgm:presLayoutVars>
      </dgm:prSet>
      <dgm:spPr/>
    </dgm:pt>
    <dgm:pt modelId="{27B7730A-EFC7-42FD-888C-2E360F1D7177}" type="pres">
      <dgm:prSet presAssocID="{4CABCEAB-61BC-40B1-AEEE-93D0B22BB47E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084812A-5B6E-49C8-8E0D-DA53231F80CB}" srcId="{4CABCEAB-61BC-40B1-AEEE-93D0B22BB47E}" destId="{29934FB2-B96F-44B2-AAD1-EF7DD48862C7}" srcOrd="1" destOrd="0" parTransId="{EF9481D0-5129-4D06-9984-8AC74B7B081B}" sibTransId="{E9C7824D-EFB4-41B4-B5D7-64E0DC0ECD9F}"/>
    <dgm:cxn modelId="{BC03B836-B867-4373-B090-0285CCF7E7DC}" type="presOf" srcId="{4CABCEAB-61BC-40B1-AEEE-93D0B22BB47E}" destId="{3AD42666-F5C8-45C0-B653-101F23BBDFD2}" srcOrd="0" destOrd="0" presId="urn:microsoft.com/office/officeart/2005/8/layout/vProcess5"/>
    <dgm:cxn modelId="{7CDF8046-7DE9-4537-93CC-2D4EA763EEAD}" type="presOf" srcId="{29934FB2-B96F-44B2-AAD1-EF7DD48862C7}" destId="{8E395647-93DA-454E-AB9A-3D81F10F5585}" srcOrd="0" destOrd="0" presId="urn:microsoft.com/office/officeart/2005/8/layout/vProcess5"/>
    <dgm:cxn modelId="{F089DF6F-F0FC-4655-9B10-C0EAD6DFED5F}" type="presOf" srcId="{07BE355D-24D0-49B9-8270-AD0E5950FA0C}" destId="{318D2B4C-8933-454C-B75A-BACD37B0BC01}" srcOrd="0" destOrd="0" presId="urn:microsoft.com/office/officeart/2005/8/layout/vProcess5"/>
    <dgm:cxn modelId="{7BDC8555-B7A3-4C8B-8BC2-42D0C13F4B77}" type="presOf" srcId="{07BE355D-24D0-49B9-8270-AD0E5950FA0C}" destId="{D23C5B58-E7F4-4DAD-AECB-D5D88F787237}" srcOrd="1" destOrd="0" presId="urn:microsoft.com/office/officeart/2005/8/layout/vProcess5"/>
    <dgm:cxn modelId="{51C86A89-73CD-44E2-9EF3-F8F0932699B7}" type="presOf" srcId="{DFA1734F-1535-4084-9135-5C4EE3BF1B84}" destId="{42DB1AB3-440A-4E38-9108-5F0E4D90E6DC}" srcOrd="0" destOrd="0" presId="urn:microsoft.com/office/officeart/2005/8/layout/vProcess5"/>
    <dgm:cxn modelId="{ED6E3C8A-89A1-4B2B-A42F-7CE68D8A10F5}" type="presOf" srcId="{DFA1734F-1535-4084-9135-5C4EE3BF1B84}" destId="{27B7730A-EFC7-42FD-888C-2E360F1D7177}" srcOrd="1" destOrd="0" presId="urn:microsoft.com/office/officeart/2005/8/layout/vProcess5"/>
    <dgm:cxn modelId="{FC4911B3-7263-4F87-A190-7E5EEE5985CC}" type="presOf" srcId="{29934FB2-B96F-44B2-AAD1-EF7DD48862C7}" destId="{F259EECE-529D-4959-9726-D5BCFE8B7A76}" srcOrd="1" destOrd="0" presId="urn:microsoft.com/office/officeart/2005/8/layout/vProcess5"/>
    <dgm:cxn modelId="{C8BD89B5-DCD6-4B6A-A2B1-012F6E385F47}" type="presOf" srcId="{342C2B1B-E675-4BCD-82C9-F3CF28C44A9A}" destId="{38DA3041-E514-49B6-B089-588BC3C84E3B}" srcOrd="0" destOrd="0" presId="urn:microsoft.com/office/officeart/2005/8/layout/vProcess5"/>
    <dgm:cxn modelId="{50522EBC-CF11-47B2-84CA-08426F40A1B1}" srcId="{4CABCEAB-61BC-40B1-AEEE-93D0B22BB47E}" destId="{DFA1734F-1535-4084-9135-5C4EE3BF1B84}" srcOrd="2" destOrd="0" parTransId="{776D5492-8972-4356-B69C-BC693C60B8B9}" sibTransId="{0A4107BC-5896-4D9E-8EA9-DCBF7FC2151D}"/>
    <dgm:cxn modelId="{863895C9-B2C8-48AA-B02D-6AB5C36C1E3F}" type="presOf" srcId="{E9C7824D-EFB4-41B4-B5D7-64E0DC0ECD9F}" destId="{545D1B08-8EC8-46FD-875B-6D189C82B122}" srcOrd="0" destOrd="0" presId="urn:microsoft.com/office/officeart/2005/8/layout/vProcess5"/>
    <dgm:cxn modelId="{6C7979CC-D634-4E85-B5B4-E6CA78F51CC1}" srcId="{4CABCEAB-61BC-40B1-AEEE-93D0B22BB47E}" destId="{07BE355D-24D0-49B9-8270-AD0E5950FA0C}" srcOrd="0" destOrd="0" parTransId="{42B4AB47-43D7-4592-8438-C5FCBCAC4131}" sibTransId="{342C2B1B-E675-4BCD-82C9-F3CF28C44A9A}"/>
    <dgm:cxn modelId="{BB30D960-6750-4A51-AB5F-78D55FF27EAF}" type="presParOf" srcId="{3AD42666-F5C8-45C0-B653-101F23BBDFD2}" destId="{11630762-CEB7-4700-AE07-839930480830}" srcOrd="0" destOrd="0" presId="urn:microsoft.com/office/officeart/2005/8/layout/vProcess5"/>
    <dgm:cxn modelId="{3461E409-1716-466E-8006-D04A7B943C8E}" type="presParOf" srcId="{3AD42666-F5C8-45C0-B653-101F23BBDFD2}" destId="{318D2B4C-8933-454C-B75A-BACD37B0BC01}" srcOrd="1" destOrd="0" presId="urn:microsoft.com/office/officeart/2005/8/layout/vProcess5"/>
    <dgm:cxn modelId="{55AD06A8-AA12-4DFB-B1C6-A275125C126D}" type="presParOf" srcId="{3AD42666-F5C8-45C0-B653-101F23BBDFD2}" destId="{8E395647-93DA-454E-AB9A-3D81F10F5585}" srcOrd="2" destOrd="0" presId="urn:microsoft.com/office/officeart/2005/8/layout/vProcess5"/>
    <dgm:cxn modelId="{9765A154-FD17-4D43-9BED-1597D6C748B2}" type="presParOf" srcId="{3AD42666-F5C8-45C0-B653-101F23BBDFD2}" destId="{42DB1AB3-440A-4E38-9108-5F0E4D90E6DC}" srcOrd="3" destOrd="0" presId="urn:microsoft.com/office/officeart/2005/8/layout/vProcess5"/>
    <dgm:cxn modelId="{4264EC09-8E89-475E-8081-D2B0D30C00CA}" type="presParOf" srcId="{3AD42666-F5C8-45C0-B653-101F23BBDFD2}" destId="{38DA3041-E514-49B6-B089-588BC3C84E3B}" srcOrd="4" destOrd="0" presId="urn:microsoft.com/office/officeart/2005/8/layout/vProcess5"/>
    <dgm:cxn modelId="{CD335FFD-E2D3-4F77-AA58-E46422BF0527}" type="presParOf" srcId="{3AD42666-F5C8-45C0-B653-101F23BBDFD2}" destId="{545D1B08-8EC8-46FD-875B-6D189C82B122}" srcOrd="5" destOrd="0" presId="urn:microsoft.com/office/officeart/2005/8/layout/vProcess5"/>
    <dgm:cxn modelId="{36DEAD34-0C27-4074-9A32-C803A3909851}" type="presParOf" srcId="{3AD42666-F5C8-45C0-B653-101F23BBDFD2}" destId="{D23C5B58-E7F4-4DAD-AECB-D5D88F787237}" srcOrd="6" destOrd="0" presId="urn:microsoft.com/office/officeart/2005/8/layout/vProcess5"/>
    <dgm:cxn modelId="{5C265B2B-7EF8-49CE-959C-B41ED4989679}" type="presParOf" srcId="{3AD42666-F5C8-45C0-B653-101F23BBDFD2}" destId="{F259EECE-529D-4959-9726-D5BCFE8B7A76}" srcOrd="7" destOrd="0" presId="urn:microsoft.com/office/officeart/2005/8/layout/vProcess5"/>
    <dgm:cxn modelId="{854F3DE1-4320-4949-B58F-1F9613569BFE}" type="presParOf" srcId="{3AD42666-F5C8-45C0-B653-101F23BBDFD2}" destId="{27B7730A-EFC7-42FD-888C-2E360F1D7177}" srcOrd="8" destOrd="0" presId="urn:microsoft.com/office/officeart/2005/8/layout/vProcess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ABCEAB-61BC-40B1-AEEE-93D0B22BB47E}" type="doc">
      <dgm:prSet loTypeId="urn:microsoft.com/office/officeart/2005/8/layout/vProcess5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07BE355D-24D0-49B9-8270-AD0E5950FA0C}">
      <dgm:prSet phldrT="[Text]" custT="1"/>
      <dgm:spPr>
        <a:noFill/>
        <a:ln w="38100">
          <a:solidFill>
            <a:srgbClr val="385723"/>
          </a:solidFill>
        </a:ln>
      </dgm:spPr>
      <dgm:t>
        <a:bodyPr/>
        <a:lstStyle/>
        <a:p>
          <a:pPr algn="ctr"/>
          <a:r>
            <a:rPr lang="en-US" sz="2800" dirty="0">
              <a:latin typeface="+mn-lt"/>
            </a:rPr>
            <a:t>Text messages, notes, e-mails, social media posts, voicemails	</a:t>
          </a:r>
        </a:p>
      </dgm:t>
    </dgm:pt>
    <dgm:pt modelId="{42B4AB47-43D7-4592-8438-C5FCBCAC4131}" type="parTrans" cxnId="{6C7979CC-D634-4E85-B5B4-E6CA78F51CC1}">
      <dgm:prSet/>
      <dgm:spPr/>
      <dgm:t>
        <a:bodyPr/>
        <a:lstStyle/>
        <a:p>
          <a:endParaRPr lang="en-US"/>
        </a:p>
      </dgm:t>
    </dgm:pt>
    <dgm:pt modelId="{342C2B1B-E675-4BCD-82C9-F3CF28C44A9A}" type="sibTrans" cxnId="{6C7979CC-D634-4E85-B5B4-E6CA78F51CC1}">
      <dgm:prSet/>
      <dgm:spPr>
        <a:solidFill>
          <a:srgbClr val="385723"/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29934FB2-B96F-44B2-AAD1-EF7DD48862C7}">
      <dgm:prSet phldrT="[Text]" custT="1"/>
      <dgm:spPr>
        <a:noFill/>
        <a:ln w="38100">
          <a:solidFill>
            <a:srgbClr val="385723"/>
          </a:solidFill>
        </a:ln>
      </dgm:spPr>
      <dgm:t>
        <a:bodyPr/>
        <a:lstStyle/>
        <a:p>
          <a:pPr algn="ctr"/>
          <a:r>
            <a:rPr lang="en-US" sz="2800" dirty="0">
              <a:latin typeface="+mn-lt"/>
            </a:rPr>
            <a:t>Informal language, slang, emojis, abbreviation, less structured</a:t>
          </a:r>
        </a:p>
      </dgm:t>
    </dgm:pt>
    <dgm:pt modelId="{EF9481D0-5129-4D06-9984-8AC74B7B081B}" type="parTrans" cxnId="{A084812A-5B6E-49C8-8E0D-DA53231F80CB}">
      <dgm:prSet/>
      <dgm:spPr/>
      <dgm:t>
        <a:bodyPr/>
        <a:lstStyle/>
        <a:p>
          <a:endParaRPr lang="en-US"/>
        </a:p>
      </dgm:t>
    </dgm:pt>
    <dgm:pt modelId="{E9C7824D-EFB4-41B4-B5D7-64E0DC0ECD9F}" type="sibTrans" cxnId="{A084812A-5B6E-49C8-8E0D-DA53231F80CB}">
      <dgm:prSet/>
      <dgm:spPr>
        <a:solidFill>
          <a:srgbClr val="385723"/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DFA1734F-1535-4084-9135-5C4EE3BF1B84}">
      <dgm:prSet phldrT="[Text]" custT="1"/>
      <dgm:spPr>
        <a:noFill/>
        <a:ln w="38100">
          <a:solidFill>
            <a:srgbClr val="385723"/>
          </a:solidFill>
        </a:ln>
      </dgm:spPr>
      <dgm:t>
        <a:bodyPr/>
        <a:lstStyle/>
        <a:p>
          <a:pPr algn="ctr"/>
          <a:r>
            <a:rPr lang="en-US" sz="2800" dirty="0">
              <a:latin typeface="+mn-lt"/>
            </a:rPr>
            <a:t>Can affect relationships</a:t>
          </a:r>
        </a:p>
      </dgm:t>
    </dgm:pt>
    <dgm:pt modelId="{776D5492-8972-4356-B69C-BC693C60B8B9}" type="parTrans" cxnId="{50522EBC-CF11-47B2-84CA-08426F40A1B1}">
      <dgm:prSet/>
      <dgm:spPr/>
      <dgm:t>
        <a:bodyPr/>
        <a:lstStyle/>
        <a:p>
          <a:endParaRPr lang="en-US"/>
        </a:p>
      </dgm:t>
    </dgm:pt>
    <dgm:pt modelId="{0A4107BC-5896-4D9E-8EA9-DCBF7FC2151D}" type="sibTrans" cxnId="{50522EBC-CF11-47B2-84CA-08426F40A1B1}">
      <dgm:prSet/>
      <dgm:spPr/>
      <dgm:t>
        <a:bodyPr/>
        <a:lstStyle/>
        <a:p>
          <a:endParaRPr lang="en-US"/>
        </a:p>
      </dgm:t>
    </dgm:pt>
    <dgm:pt modelId="{3AD42666-F5C8-45C0-B653-101F23BBDFD2}" type="pres">
      <dgm:prSet presAssocID="{4CABCEAB-61BC-40B1-AEEE-93D0B22BB47E}" presName="outerComposite" presStyleCnt="0">
        <dgm:presLayoutVars>
          <dgm:chMax val="5"/>
          <dgm:dir/>
          <dgm:resizeHandles val="exact"/>
        </dgm:presLayoutVars>
      </dgm:prSet>
      <dgm:spPr/>
    </dgm:pt>
    <dgm:pt modelId="{11630762-CEB7-4700-AE07-839930480830}" type="pres">
      <dgm:prSet presAssocID="{4CABCEAB-61BC-40B1-AEEE-93D0B22BB47E}" presName="dummyMaxCanvas" presStyleCnt="0">
        <dgm:presLayoutVars/>
      </dgm:prSet>
      <dgm:spPr/>
    </dgm:pt>
    <dgm:pt modelId="{318D2B4C-8933-454C-B75A-BACD37B0BC01}" type="pres">
      <dgm:prSet presAssocID="{4CABCEAB-61BC-40B1-AEEE-93D0B22BB47E}" presName="ThreeNodes_1" presStyleLbl="node1" presStyleIdx="0" presStyleCnt="3" custScaleY="85701" custLinFactNeighborX="-384" custLinFactNeighborY="10392">
        <dgm:presLayoutVars>
          <dgm:bulletEnabled val="1"/>
        </dgm:presLayoutVars>
      </dgm:prSet>
      <dgm:spPr/>
    </dgm:pt>
    <dgm:pt modelId="{8E395647-93DA-454E-AB9A-3D81F10F5585}" type="pres">
      <dgm:prSet presAssocID="{4CABCEAB-61BC-40B1-AEEE-93D0B22BB47E}" presName="ThreeNodes_2" presStyleLbl="node1" presStyleIdx="1" presStyleCnt="3" custScaleY="85701" custLinFactNeighborX="0" custLinFactNeighborY="-3775">
        <dgm:presLayoutVars>
          <dgm:bulletEnabled val="1"/>
        </dgm:presLayoutVars>
      </dgm:prSet>
      <dgm:spPr/>
    </dgm:pt>
    <dgm:pt modelId="{42DB1AB3-440A-4E38-9108-5F0E4D90E6DC}" type="pres">
      <dgm:prSet presAssocID="{4CABCEAB-61BC-40B1-AEEE-93D0B22BB47E}" presName="ThreeNodes_3" presStyleLbl="node1" presStyleIdx="2" presStyleCnt="3" custScaleY="85701" custLinFactNeighborX="105" custLinFactNeighborY="-20034">
        <dgm:presLayoutVars>
          <dgm:bulletEnabled val="1"/>
        </dgm:presLayoutVars>
      </dgm:prSet>
      <dgm:spPr/>
    </dgm:pt>
    <dgm:pt modelId="{38DA3041-E514-49B6-B089-588BC3C84E3B}" type="pres">
      <dgm:prSet presAssocID="{4CABCEAB-61BC-40B1-AEEE-93D0B22BB47E}" presName="ThreeConn_1-2" presStyleLbl="fgAccFollowNode1" presStyleIdx="0" presStyleCnt="2" custLinFactNeighborX="-2888" custLinFactNeighborY="-2081">
        <dgm:presLayoutVars>
          <dgm:bulletEnabled val="1"/>
        </dgm:presLayoutVars>
      </dgm:prSet>
      <dgm:spPr/>
    </dgm:pt>
    <dgm:pt modelId="{545D1B08-8EC8-46FD-875B-6D189C82B122}" type="pres">
      <dgm:prSet presAssocID="{4CABCEAB-61BC-40B1-AEEE-93D0B22BB47E}" presName="ThreeConn_2-3" presStyleLbl="fgAccFollowNode1" presStyleIdx="1" presStyleCnt="2">
        <dgm:presLayoutVars>
          <dgm:bulletEnabled val="1"/>
        </dgm:presLayoutVars>
      </dgm:prSet>
      <dgm:spPr/>
    </dgm:pt>
    <dgm:pt modelId="{D23C5B58-E7F4-4DAD-AECB-D5D88F787237}" type="pres">
      <dgm:prSet presAssocID="{4CABCEAB-61BC-40B1-AEEE-93D0B22BB47E}" presName="ThreeNodes_1_text" presStyleLbl="node1" presStyleIdx="2" presStyleCnt="3">
        <dgm:presLayoutVars>
          <dgm:bulletEnabled val="1"/>
        </dgm:presLayoutVars>
      </dgm:prSet>
      <dgm:spPr/>
    </dgm:pt>
    <dgm:pt modelId="{F259EECE-529D-4959-9726-D5BCFE8B7A76}" type="pres">
      <dgm:prSet presAssocID="{4CABCEAB-61BC-40B1-AEEE-93D0B22BB47E}" presName="ThreeNodes_2_text" presStyleLbl="node1" presStyleIdx="2" presStyleCnt="3">
        <dgm:presLayoutVars>
          <dgm:bulletEnabled val="1"/>
        </dgm:presLayoutVars>
      </dgm:prSet>
      <dgm:spPr/>
    </dgm:pt>
    <dgm:pt modelId="{27B7730A-EFC7-42FD-888C-2E360F1D7177}" type="pres">
      <dgm:prSet presAssocID="{4CABCEAB-61BC-40B1-AEEE-93D0B22BB47E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084812A-5B6E-49C8-8E0D-DA53231F80CB}" srcId="{4CABCEAB-61BC-40B1-AEEE-93D0B22BB47E}" destId="{29934FB2-B96F-44B2-AAD1-EF7DD48862C7}" srcOrd="1" destOrd="0" parTransId="{EF9481D0-5129-4D06-9984-8AC74B7B081B}" sibTransId="{E9C7824D-EFB4-41B4-B5D7-64E0DC0ECD9F}"/>
    <dgm:cxn modelId="{BC03B836-B867-4373-B090-0285CCF7E7DC}" type="presOf" srcId="{4CABCEAB-61BC-40B1-AEEE-93D0B22BB47E}" destId="{3AD42666-F5C8-45C0-B653-101F23BBDFD2}" srcOrd="0" destOrd="0" presId="urn:microsoft.com/office/officeart/2005/8/layout/vProcess5"/>
    <dgm:cxn modelId="{7CDF8046-7DE9-4537-93CC-2D4EA763EEAD}" type="presOf" srcId="{29934FB2-B96F-44B2-AAD1-EF7DD48862C7}" destId="{8E395647-93DA-454E-AB9A-3D81F10F5585}" srcOrd="0" destOrd="0" presId="urn:microsoft.com/office/officeart/2005/8/layout/vProcess5"/>
    <dgm:cxn modelId="{F089DF6F-F0FC-4655-9B10-C0EAD6DFED5F}" type="presOf" srcId="{07BE355D-24D0-49B9-8270-AD0E5950FA0C}" destId="{318D2B4C-8933-454C-B75A-BACD37B0BC01}" srcOrd="0" destOrd="0" presId="urn:microsoft.com/office/officeart/2005/8/layout/vProcess5"/>
    <dgm:cxn modelId="{7BDC8555-B7A3-4C8B-8BC2-42D0C13F4B77}" type="presOf" srcId="{07BE355D-24D0-49B9-8270-AD0E5950FA0C}" destId="{D23C5B58-E7F4-4DAD-AECB-D5D88F787237}" srcOrd="1" destOrd="0" presId="urn:microsoft.com/office/officeart/2005/8/layout/vProcess5"/>
    <dgm:cxn modelId="{51C86A89-73CD-44E2-9EF3-F8F0932699B7}" type="presOf" srcId="{DFA1734F-1535-4084-9135-5C4EE3BF1B84}" destId="{42DB1AB3-440A-4E38-9108-5F0E4D90E6DC}" srcOrd="0" destOrd="0" presId="urn:microsoft.com/office/officeart/2005/8/layout/vProcess5"/>
    <dgm:cxn modelId="{ED6E3C8A-89A1-4B2B-A42F-7CE68D8A10F5}" type="presOf" srcId="{DFA1734F-1535-4084-9135-5C4EE3BF1B84}" destId="{27B7730A-EFC7-42FD-888C-2E360F1D7177}" srcOrd="1" destOrd="0" presId="urn:microsoft.com/office/officeart/2005/8/layout/vProcess5"/>
    <dgm:cxn modelId="{FC4911B3-7263-4F87-A190-7E5EEE5985CC}" type="presOf" srcId="{29934FB2-B96F-44B2-AAD1-EF7DD48862C7}" destId="{F259EECE-529D-4959-9726-D5BCFE8B7A76}" srcOrd="1" destOrd="0" presId="urn:microsoft.com/office/officeart/2005/8/layout/vProcess5"/>
    <dgm:cxn modelId="{C8BD89B5-DCD6-4B6A-A2B1-012F6E385F47}" type="presOf" srcId="{342C2B1B-E675-4BCD-82C9-F3CF28C44A9A}" destId="{38DA3041-E514-49B6-B089-588BC3C84E3B}" srcOrd="0" destOrd="0" presId="urn:microsoft.com/office/officeart/2005/8/layout/vProcess5"/>
    <dgm:cxn modelId="{50522EBC-CF11-47B2-84CA-08426F40A1B1}" srcId="{4CABCEAB-61BC-40B1-AEEE-93D0B22BB47E}" destId="{DFA1734F-1535-4084-9135-5C4EE3BF1B84}" srcOrd="2" destOrd="0" parTransId="{776D5492-8972-4356-B69C-BC693C60B8B9}" sibTransId="{0A4107BC-5896-4D9E-8EA9-DCBF7FC2151D}"/>
    <dgm:cxn modelId="{863895C9-B2C8-48AA-B02D-6AB5C36C1E3F}" type="presOf" srcId="{E9C7824D-EFB4-41B4-B5D7-64E0DC0ECD9F}" destId="{545D1B08-8EC8-46FD-875B-6D189C82B122}" srcOrd="0" destOrd="0" presId="urn:microsoft.com/office/officeart/2005/8/layout/vProcess5"/>
    <dgm:cxn modelId="{6C7979CC-D634-4E85-B5B4-E6CA78F51CC1}" srcId="{4CABCEAB-61BC-40B1-AEEE-93D0B22BB47E}" destId="{07BE355D-24D0-49B9-8270-AD0E5950FA0C}" srcOrd="0" destOrd="0" parTransId="{42B4AB47-43D7-4592-8438-C5FCBCAC4131}" sibTransId="{342C2B1B-E675-4BCD-82C9-F3CF28C44A9A}"/>
    <dgm:cxn modelId="{BB30D960-6750-4A51-AB5F-78D55FF27EAF}" type="presParOf" srcId="{3AD42666-F5C8-45C0-B653-101F23BBDFD2}" destId="{11630762-CEB7-4700-AE07-839930480830}" srcOrd="0" destOrd="0" presId="urn:microsoft.com/office/officeart/2005/8/layout/vProcess5"/>
    <dgm:cxn modelId="{3461E409-1716-466E-8006-D04A7B943C8E}" type="presParOf" srcId="{3AD42666-F5C8-45C0-B653-101F23BBDFD2}" destId="{318D2B4C-8933-454C-B75A-BACD37B0BC01}" srcOrd="1" destOrd="0" presId="urn:microsoft.com/office/officeart/2005/8/layout/vProcess5"/>
    <dgm:cxn modelId="{55AD06A8-AA12-4DFB-B1C6-A275125C126D}" type="presParOf" srcId="{3AD42666-F5C8-45C0-B653-101F23BBDFD2}" destId="{8E395647-93DA-454E-AB9A-3D81F10F5585}" srcOrd="2" destOrd="0" presId="urn:microsoft.com/office/officeart/2005/8/layout/vProcess5"/>
    <dgm:cxn modelId="{9765A154-FD17-4D43-9BED-1597D6C748B2}" type="presParOf" srcId="{3AD42666-F5C8-45C0-B653-101F23BBDFD2}" destId="{42DB1AB3-440A-4E38-9108-5F0E4D90E6DC}" srcOrd="3" destOrd="0" presId="urn:microsoft.com/office/officeart/2005/8/layout/vProcess5"/>
    <dgm:cxn modelId="{4264EC09-8E89-475E-8081-D2B0D30C00CA}" type="presParOf" srcId="{3AD42666-F5C8-45C0-B653-101F23BBDFD2}" destId="{38DA3041-E514-49B6-B089-588BC3C84E3B}" srcOrd="4" destOrd="0" presId="urn:microsoft.com/office/officeart/2005/8/layout/vProcess5"/>
    <dgm:cxn modelId="{CD335FFD-E2D3-4F77-AA58-E46422BF0527}" type="presParOf" srcId="{3AD42666-F5C8-45C0-B653-101F23BBDFD2}" destId="{545D1B08-8EC8-46FD-875B-6D189C82B122}" srcOrd="5" destOrd="0" presId="urn:microsoft.com/office/officeart/2005/8/layout/vProcess5"/>
    <dgm:cxn modelId="{36DEAD34-0C27-4074-9A32-C803A3909851}" type="presParOf" srcId="{3AD42666-F5C8-45C0-B653-101F23BBDFD2}" destId="{D23C5B58-E7F4-4DAD-AECB-D5D88F787237}" srcOrd="6" destOrd="0" presId="urn:microsoft.com/office/officeart/2005/8/layout/vProcess5"/>
    <dgm:cxn modelId="{5C265B2B-7EF8-49CE-959C-B41ED4989679}" type="presParOf" srcId="{3AD42666-F5C8-45C0-B653-101F23BBDFD2}" destId="{F259EECE-529D-4959-9726-D5BCFE8B7A76}" srcOrd="7" destOrd="0" presId="urn:microsoft.com/office/officeart/2005/8/layout/vProcess5"/>
    <dgm:cxn modelId="{854F3DE1-4320-4949-B58F-1F9613569BFE}" type="presParOf" srcId="{3AD42666-F5C8-45C0-B653-101F23BBDFD2}" destId="{27B7730A-EFC7-42FD-888C-2E360F1D717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rgbClr val="385723"/>
        </a:solidFill>
        <a:ln w="38100">
          <a:solidFill>
            <a:srgbClr val="385723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bg1"/>
              </a:solidFill>
            </a:rPr>
            <a:t>Multiple options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Insurance plan choices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Possible warfare strategies</a:t>
          </a:r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rgbClr val="385723"/>
        </a:solidFill>
        <a:ln w="38100">
          <a:solidFill>
            <a:srgbClr val="385723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bg1"/>
              </a:solidFill>
            </a:rPr>
            <a:t>Differing viewpoints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Causes of the Civil War</a:t>
          </a:r>
        </a:p>
      </dgm:t>
    </dgm:pt>
    <dgm:pt modelId="{4AE2486C-6D62-4DCB-9C2E-DDD93C5F1C9C}" type="parTrans" cxnId="{7CCA6990-EEC8-4BD1-828E-FF195E592DB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Political perspectives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2"/>
      <dgm:spPr/>
    </dgm:pt>
    <dgm:pt modelId="{D266FA31-9EE8-4E08-9CE6-1EB4704677E3}" type="pres">
      <dgm:prSet presAssocID="{C3B241A1-A6AB-45D2-A5B0-397CEDDC2E06}" presName="rootConnector" presStyleLbl="node1" presStyleIdx="0" presStyleCnt="2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4"/>
      <dgm:spPr/>
    </dgm:pt>
    <dgm:pt modelId="{F1533A39-8777-4AA7-AE6A-0EE43B5EBA1A}" type="pres">
      <dgm:prSet presAssocID="{6CAF33AA-7A7F-41D0-87A0-2E80A70B2F18}" presName="childText" presStyleLbl="bgAcc1" presStyleIdx="0" presStyleCnt="4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4"/>
      <dgm:spPr/>
    </dgm:pt>
    <dgm:pt modelId="{4096A80A-16DE-48D8-A95B-6A9FF0B00623}" type="pres">
      <dgm:prSet presAssocID="{085A539E-15F6-4F42-812E-7A5508360634}" presName="childText" presStyleLbl="bgAcc1" presStyleIdx="1" presStyleCnt="4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2" custScaleX="98260" custLinFactNeighborX="6" custLinFactNeighborY="-144"/>
      <dgm:spPr/>
    </dgm:pt>
    <dgm:pt modelId="{E21CCDEF-0E3A-48FB-8125-5C40788AB988}" type="pres">
      <dgm:prSet presAssocID="{5F88FDC7-ECFE-4D32-84DF-43718D0E4C1C}" presName="rootConnector" presStyleLbl="node1" presStyleIdx="1" presStyleCnt="2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4"/>
      <dgm:spPr/>
    </dgm:pt>
    <dgm:pt modelId="{D4573760-A8D4-4DF0-B21F-246547DDF80B}" type="pres">
      <dgm:prSet presAssocID="{49C4A033-4505-4860-BD38-2F423BF5A790}" presName="childText" presStyleLbl="bgAcc1" presStyleIdx="2" presStyleCnt="4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4"/>
      <dgm:spPr/>
    </dgm:pt>
    <dgm:pt modelId="{EA4E28F6-7181-42F2-AEAA-71B4725F5EAA}" type="pres">
      <dgm:prSet presAssocID="{366D40BF-AD27-40D6-AFF9-5B4518EC155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36AD8C02-D98C-40FB-A398-444107B8F847}" type="presOf" srcId="{B3FBF2E5-CE7D-4D49-8201-340D1F6A2F49}" destId="{30087BED-0356-4C0F-AD79-C6AE1E467231}" srcOrd="0" destOrd="0" presId="urn:microsoft.com/office/officeart/2005/8/layout/hierarchy3"/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C348450A-3D98-4200-9AFF-56382BE05A25}" type="presOf" srcId="{6547B739-1894-4997-B7E9-FC6A21EFFADE}" destId="{14322045-5075-4BF7-88DD-C029870DA63A}" srcOrd="0" destOrd="0" presId="urn:microsoft.com/office/officeart/2005/8/layout/hierarchy3"/>
    <dgm:cxn modelId="{A983FE1D-76E8-4A61-A003-CC92C972974B}" type="presOf" srcId="{366D40BF-AD27-40D6-AFF9-5B4518EC155D}" destId="{EA4E28F6-7181-42F2-AEAA-71B4725F5EAA}" srcOrd="0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026AF63D-5911-4404-9D46-0EEDD5603BBF}" type="presOf" srcId="{6CAF33AA-7A7F-41D0-87A0-2E80A70B2F18}" destId="{F1533A39-8777-4AA7-AE6A-0EE43B5EBA1A}" srcOrd="0" destOrd="0" presId="urn:microsoft.com/office/officeart/2005/8/layout/hierarchy3"/>
    <dgm:cxn modelId="{37619863-78D6-4603-ABBA-9E334502EBB4}" type="presOf" srcId="{4AE2486C-6D62-4DCB-9C2E-DDD93C5F1C9C}" destId="{6E2963D9-2178-4D04-8BAC-83F133D26EBD}" srcOrd="0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3C834976-75BF-4776-B053-84E6D9FC4922}" type="presOf" srcId="{C3B241A1-A6AB-45D2-A5B0-397CEDDC2E06}" destId="{3D778611-364D-4C3F-9612-2C23ABC6E56B}" srcOrd="0" destOrd="0" presId="urn:microsoft.com/office/officeart/2005/8/layout/hierarchy3"/>
    <dgm:cxn modelId="{A1D9F079-9FAC-43D1-89C0-B19F85AF83C8}" type="presOf" srcId="{085A539E-15F6-4F42-812E-7A5508360634}" destId="{4096A80A-16DE-48D8-A95B-6A9FF0B00623}" srcOrd="0" destOrd="0" presId="urn:microsoft.com/office/officeart/2005/8/layout/hierarchy3"/>
    <dgm:cxn modelId="{9AC8F47B-9238-4179-8B90-9E676F16739D}" type="presOf" srcId="{5F88FDC7-ECFE-4D32-84DF-43718D0E4C1C}" destId="{E21CCDEF-0E3A-48FB-8125-5C40788AB988}" srcOrd="1" destOrd="0" presId="urn:microsoft.com/office/officeart/2005/8/layout/hierarchy3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17840E85-F554-431E-94BA-847F20BAAF6E}" type="presOf" srcId="{5F88FDC7-ECFE-4D32-84DF-43718D0E4C1C}" destId="{C83F8F6C-9522-42FF-A6B7-3632983ECB21}" srcOrd="0" destOrd="0" presId="urn:microsoft.com/office/officeart/2005/8/layout/hierarchy3"/>
    <dgm:cxn modelId="{E4AC0D8F-D666-4404-960B-D2C9C32E870F}" type="presOf" srcId="{F5C26539-4493-4FB2-A28B-DA71387D7F03}" destId="{9637E363-50DC-4636-B37F-59BFEC814206}" srcOrd="0" destOrd="0" presId="urn:microsoft.com/office/officeart/2005/8/layout/hierarchy3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C77622AC-D798-423D-9E02-59AB9A3CEBF7}" type="presOf" srcId="{49C4A033-4505-4860-BD38-2F423BF5A790}" destId="{D4573760-A8D4-4DF0-B21F-246547DDF80B}" srcOrd="0" destOrd="0" presId="urn:microsoft.com/office/officeart/2005/8/layout/hierarchy3"/>
    <dgm:cxn modelId="{CEF5C4B4-4331-467E-93E1-21EF4067E8C5}" type="presOf" srcId="{C3B241A1-A6AB-45D2-A5B0-397CEDDC2E06}" destId="{D266FA31-9EE8-4E08-9CE6-1EB4704677E3}" srcOrd="1" destOrd="0" presId="urn:microsoft.com/office/officeart/2005/8/layout/hierarchy3"/>
    <dgm:cxn modelId="{938A1AF5-BB96-47E7-9620-11F3D364DB34}" type="presOf" srcId="{0751083F-0A6C-495E-873B-ADFD6761D88C}" destId="{4D59B97B-C595-4F6A-AA74-9BEE06F323AC}" srcOrd="0" destOrd="0" presId="urn:microsoft.com/office/officeart/2005/8/layout/hierarchy3"/>
    <dgm:cxn modelId="{1CE7226D-EF5A-4CAE-8D87-FDB11151EFDC}" type="presParOf" srcId="{14322045-5075-4BF7-88DD-C029870DA63A}" destId="{005F9631-8B07-4E6C-B139-20AF823A35FA}" srcOrd="0" destOrd="0" presId="urn:microsoft.com/office/officeart/2005/8/layout/hierarchy3"/>
    <dgm:cxn modelId="{55F160C8-CED0-4498-BC21-AB28D5641695}" type="presParOf" srcId="{005F9631-8B07-4E6C-B139-20AF823A35FA}" destId="{C283D3E0-38D8-4F86-B802-B9CC2DDEDF0A}" srcOrd="0" destOrd="0" presId="urn:microsoft.com/office/officeart/2005/8/layout/hierarchy3"/>
    <dgm:cxn modelId="{696F0E10-7B2C-4581-8F41-84FEBAC0BDF6}" type="presParOf" srcId="{C283D3E0-38D8-4F86-B802-B9CC2DDEDF0A}" destId="{3D778611-364D-4C3F-9612-2C23ABC6E56B}" srcOrd="0" destOrd="0" presId="urn:microsoft.com/office/officeart/2005/8/layout/hierarchy3"/>
    <dgm:cxn modelId="{B81655F4-E7F8-4DF2-B9DA-CB744F9F1D87}" type="presParOf" srcId="{C283D3E0-38D8-4F86-B802-B9CC2DDEDF0A}" destId="{D266FA31-9EE8-4E08-9CE6-1EB4704677E3}" srcOrd="1" destOrd="0" presId="urn:microsoft.com/office/officeart/2005/8/layout/hierarchy3"/>
    <dgm:cxn modelId="{DEC0C940-A477-42DF-87B1-E46583CA301E}" type="presParOf" srcId="{005F9631-8B07-4E6C-B139-20AF823A35FA}" destId="{D4ED800F-6276-48A4-B9A9-BC993BA330BC}" srcOrd="1" destOrd="0" presId="urn:microsoft.com/office/officeart/2005/8/layout/hierarchy3"/>
    <dgm:cxn modelId="{BDFBCF59-6748-43AE-B6E8-DD365A85DC64}" type="presParOf" srcId="{D4ED800F-6276-48A4-B9A9-BC993BA330BC}" destId="{9637E363-50DC-4636-B37F-59BFEC814206}" srcOrd="0" destOrd="0" presId="urn:microsoft.com/office/officeart/2005/8/layout/hierarchy3"/>
    <dgm:cxn modelId="{DE61EA64-8873-4639-9A5C-52ED874CC85C}" type="presParOf" srcId="{D4ED800F-6276-48A4-B9A9-BC993BA330BC}" destId="{F1533A39-8777-4AA7-AE6A-0EE43B5EBA1A}" srcOrd="1" destOrd="0" presId="urn:microsoft.com/office/officeart/2005/8/layout/hierarchy3"/>
    <dgm:cxn modelId="{6282EA4E-1750-4315-90CF-C9F82DF85A67}" type="presParOf" srcId="{D4ED800F-6276-48A4-B9A9-BC993BA330BC}" destId="{30087BED-0356-4C0F-AD79-C6AE1E467231}" srcOrd="2" destOrd="0" presId="urn:microsoft.com/office/officeart/2005/8/layout/hierarchy3"/>
    <dgm:cxn modelId="{27F21D9D-0325-4F79-A112-48F9E8745B54}" type="presParOf" srcId="{D4ED800F-6276-48A4-B9A9-BC993BA330BC}" destId="{4096A80A-16DE-48D8-A95B-6A9FF0B00623}" srcOrd="3" destOrd="0" presId="urn:microsoft.com/office/officeart/2005/8/layout/hierarchy3"/>
    <dgm:cxn modelId="{9FFD2129-E360-4F48-B930-F9174C0E8A5A}" type="presParOf" srcId="{14322045-5075-4BF7-88DD-C029870DA63A}" destId="{86668952-0B72-40C7-A78B-52A903636C09}" srcOrd="1" destOrd="0" presId="urn:microsoft.com/office/officeart/2005/8/layout/hierarchy3"/>
    <dgm:cxn modelId="{96E8E86B-6918-4006-AB29-76721E77E701}" type="presParOf" srcId="{86668952-0B72-40C7-A78B-52A903636C09}" destId="{00E68659-45BC-48DB-8C20-E6CC94AF5336}" srcOrd="0" destOrd="0" presId="urn:microsoft.com/office/officeart/2005/8/layout/hierarchy3"/>
    <dgm:cxn modelId="{317B3B68-17FD-4642-98F7-BD21EF4B4516}" type="presParOf" srcId="{00E68659-45BC-48DB-8C20-E6CC94AF5336}" destId="{C83F8F6C-9522-42FF-A6B7-3632983ECB21}" srcOrd="0" destOrd="0" presId="urn:microsoft.com/office/officeart/2005/8/layout/hierarchy3"/>
    <dgm:cxn modelId="{433E2DA4-53B5-4BE5-8DA8-ACBB8C4CE781}" type="presParOf" srcId="{00E68659-45BC-48DB-8C20-E6CC94AF5336}" destId="{E21CCDEF-0E3A-48FB-8125-5C40788AB988}" srcOrd="1" destOrd="0" presId="urn:microsoft.com/office/officeart/2005/8/layout/hierarchy3"/>
    <dgm:cxn modelId="{03A83CFE-6148-4576-8E5A-DFD518E5F04A}" type="presParOf" srcId="{86668952-0B72-40C7-A78B-52A903636C09}" destId="{8509D009-6A96-49AE-A72D-2C5054955758}" srcOrd="1" destOrd="0" presId="urn:microsoft.com/office/officeart/2005/8/layout/hierarchy3"/>
    <dgm:cxn modelId="{5270DB74-1E4D-4BB3-82C3-9C277A13EB2E}" type="presParOf" srcId="{8509D009-6A96-49AE-A72D-2C5054955758}" destId="{6E2963D9-2178-4D04-8BAC-83F133D26EBD}" srcOrd="0" destOrd="0" presId="urn:microsoft.com/office/officeart/2005/8/layout/hierarchy3"/>
    <dgm:cxn modelId="{6DAE43F3-CE73-4890-B67F-DF251833A217}" type="presParOf" srcId="{8509D009-6A96-49AE-A72D-2C5054955758}" destId="{D4573760-A8D4-4DF0-B21F-246547DDF80B}" srcOrd="1" destOrd="0" presId="urn:microsoft.com/office/officeart/2005/8/layout/hierarchy3"/>
    <dgm:cxn modelId="{95E0C5EE-52DA-402E-BD12-BB06FFCF5CFB}" type="presParOf" srcId="{8509D009-6A96-49AE-A72D-2C5054955758}" destId="{4D59B97B-C595-4F6A-AA74-9BEE06F323AC}" srcOrd="2" destOrd="0" presId="urn:microsoft.com/office/officeart/2005/8/layout/hierarchy3"/>
    <dgm:cxn modelId="{1F22621A-6A76-49CA-8120-05780C352B92}" type="presParOf" srcId="{8509D009-6A96-49AE-A72D-2C5054955758}" destId="{EA4E28F6-7181-42F2-AEAA-71B4725F5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852157-6582-411F-9E2D-0F9A6D2EBF59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363DD1-D9B8-4F3C-A50F-C0A0A17940A3}">
      <dgm:prSet phldrT="[Text]" custT="1"/>
      <dgm:spPr>
        <a:solidFill>
          <a:srgbClr val="C7D4CB"/>
        </a:solidFill>
      </dgm:spPr>
      <dgm:t>
        <a:bodyPr/>
        <a:lstStyle/>
        <a:p>
          <a:endParaRPr lang="en-US" sz="3200" b="1" dirty="0">
            <a:solidFill>
              <a:schemeClr val="tx2"/>
            </a:solidFill>
            <a:latin typeface="Century Gothic" panose="020B0502020202020204" pitchFamily="34" charset="0"/>
          </a:endParaRPr>
        </a:p>
      </dgm:t>
    </dgm:pt>
    <dgm:pt modelId="{2C160B13-876F-4BB8-B5AA-659F77194242}" type="parTrans" cxnId="{DF1B711C-6403-400A-9E50-1AECB89E1260}">
      <dgm:prSet/>
      <dgm:spPr/>
      <dgm:t>
        <a:bodyPr/>
        <a:lstStyle/>
        <a:p>
          <a:endParaRPr lang="en-US"/>
        </a:p>
      </dgm:t>
    </dgm:pt>
    <dgm:pt modelId="{08950D52-12CE-47C9-9B11-8D4CDF57E6A2}" type="sibTrans" cxnId="{DF1B711C-6403-400A-9E50-1AECB89E1260}">
      <dgm:prSet/>
      <dgm:spPr/>
      <dgm:t>
        <a:bodyPr/>
        <a:lstStyle/>
        <a:p>
          <a:endParaRPr lang="en-US"/>
        </a:p>
      </dgm:t>
    </dgm:pt>
    <dgm:pt modelId="{DCDDB395-1103-419F-81F0-3CDDF0826168}">
      <dgm:prSet phldrT="[Text]" custT="1"/>
      <dgm:spPr>
        <a:solidFill>
          <a:srgbClr val="385723"/>
        </a:solidFill>
      </dgm:spPr>
      <dgm:t>
        <a:bodyPr/>
        <a:lstStyle/>
        <a:p>
          <a:r>
            <a:rPr lang="en-US" sz="3200" dirty="0">
              <a:latin typeface="+mn-lt"/>
            </a:rPr>
            <a:t>Supporting data</a:t>
          </a:r>
        </a:p>
      </dgm:t>
    </dgm:pt>
    <dgm:pt modelId="{C914CD68-26AB-4980-B9E5-153495DE81B3}" type="parTrans" cxnId="{17729F8A-49CF-40B0-B109-8C0BBCCA092A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BC8F3F31-932C-46E6-A79C-04E40C793E86}" type="sibTrans" cxnId="{17729F8A-49CF-40B0-B109-8C0BBCCA092A}">
      <dgm:prSet/>
      <dgm:spPr/>
      <dgm:t>
        <a:bodyPr/>
        <a:lstStyle/>
        <a:p>
          <a:endParaRPr lang="en-US"/>
        </a:p>
      </dgm:t>
    </dgm:pt>
    <dgm:pt modelId="{8256D785-F383-4206-B05F-EC2CB1A67A28}">
      <dgm:prSet phldrT="[Text]" custT="1"/>
      <dgm:spPr>
        <a:solidFill>
          <a:srgbClr val="385723"/>
        </a:solidFill>
      </dgm:spPr>
      <dgm:t>
        <a:bodyPr/>
        <a:lstStyle/>
        <a:p>
          <a:r>
            <a:rPr lang="en-US" sz="3200" dirty="0">
              <a:latin typeface="+mn-lt"/>
            </a:rPr>
            <a:t>Persuasion</a:t>
          </a:r>
        </a:p>
      </dgm:t>
    </dgm:pt>
    <dgm:pt modelId="{29082961-BC8A-4AB3-BA6E-F42FD1DE4780}" type="parTrans" cxnId="{408A7DE1-C9DD-4AAE-A04C-EAB7F9F3D0D2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6F483766-4F68-4883-BED6-3FA233901944}" type="sibTrans" cxnId="{408A7DE1-C9DD-4AAE-A04C-EAB7F9F3D0D2}">
      <dgm:prSet/>
      <dgm:spPr/>
      <dgm:t>
        <a:bodyPr/>
        <a:lstStyle/>
        <a:p>
          <a:endParaRPr lang="en-US"/>
        </a:p>
      </dgm:t>
    </dgm:pt>
    <dgm:pt modelId="{02848315-8C6C-4902-A61F-E3D7B3666910}">
      <dgm:prSet phldrT="[Text]" custT="1"/>
      <dgm:spPr>
        <a:solidFill>
          <a:srgbClr val="385723"/>
        </a:solidFill>
      </dgm:spPr>
      <dgm:t>
        <a:bodyPr/>
        <a:lstStyle/>
        <a:p>
          <a:r>
            <a:rPr lang="en-US" sz="3200" dirty="0">
              <a:latin typeface="+mn-lt"/>
            </a:rPr>
            <a:t>Analysis</a:t>
          </a:r>
        </a:p>
      </dgm:t>
    </dgm:pt>
    <dgm:pt modelId="{05383212-18DA-4A66-A2E9-ED5FBDC4A8A0}" type="parTrans" cxnId="{2B72E732-92B8-4B65-9894-781DD3277B93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02DD5A9F-3D4C-4A8C-A137-EBADA9E98BFE}" type="sibTrans" cxnId="{2B72E732-92B8-4B65-9894-781DD3277B93}">
      <dgm:prSet/>
      <dgm:spPr/>
      <dgm:t>
        <a:bodyPr/>
        <a:lstStyle/>
        <a:p>
          <a:endParaRPr lang="en-US"/>
        </a:p>
      </dgm:t>
    </dgm:pt>
    <dgm:pt modelId="{0164B993-F882-496C-AEBB-F9BA8D62E399}" type="pres">
      <dgm:prSet presAssocID="{96852157-6582-411F-9E2D-0F9A6D2EBF5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0CFBF40-819C-454E-B738-8ED037D3DB87}" type="pres">
      <dgm:prSet presAssocID="{C1363DD1-D9B8-4F3C-A50F-C0A0A17940A3}" presName="centerShape" presStyleLbl="node0" presStyleIdx="0" presStyleCnt="1" custScaleX="119498" custScaleY="113078"/>
      <dgm:spPr/>
    </dgm:pt>
    <dgm:pt modelId="{4AEAF70C-BD5F-42FC-85D1-3D19479172F3}" type="pres">
      <dgm:prSet presAssocID="{C914CD68-26AB-4980-B9E5-153495DE81B3}" presName="parTrans" presStyleLbl="bgSibTrans2D1" presStyleIdx="0" presStyleCnt="3" custScaleX="44719" custLinFactNeighborX="21777" custLinFactNeighborY="68830"/>
      <dgm:spPr/>
    </dgm:pt>
    <dgm:pt modelId="{995C9845-0BCD-485C-9617-D06FE017918D}" type="pres">
      <dgm:prSet presAssocID="{DCDDB395-1103-419F-81F0-3CDDF0826168}" presName="node" presStyleLbl="node1" presStyleIdx="0" presStyleCnt="3" custScaleX="120246" custScaleY="118427" custRadScaleRad="136777" custRadScaleInc="1453">
        <dgm:presLayoutVars>
          <dgm:bulletEnabled val="1"/>
        </dgm:presLayoutVars>
      </dgm:prSet>
      <dgm:spPr/>
    </dgm:pt>
    <dgm:pt modelId="{D53B4E49-C2B6-4838-819A-3BC4F5E33AAA}" type="pres">
      <dgm:prSet presAssocID="{29082961-BC8A-4AB3-BA6E-F42FD1DE4780}" presName="parTrans" presStyleLbl="bgSibTrans2D1" presStyleIdx="1" presStyleCnt="3" custAng="21599026" custScaleX="68318" custLinFactNeighborX="82" custLinFactNeighborY="54986"/>
      <dgm:spPr/>
    </dgm:pt>
    <dgm:pt modelId="{0C002EF6-A3A1-4789-AE25-E9110697B511}" type="pres">
      <dgm:prSet presAssocID="{8256D785-F383-4206-B05F-EC2CB1A67A28}" presName="node" presStyleLbl="node1" presStyleIdx="1" presStyleCnt="3" custScaleX="138517" custScaleY="102754" custRadScaleRad="100164" custRadScaleInc="27">
        <dgm:presLayoutVars>
          <dgm:bulletEnabled val="1"/>
        </dgm:presLayoutVars>
      </dgm:prSet>
      <dgm:spPr/>
    </dgm:pt>
    <dgm:pt modelId="{B1AE89D6-33FF-41A9-9F33-5E360537304B}" type="pres">
      <dgm:prSet presAssocID="{05383212-18DA-4A66-A2E9-ED5FBDC4A8A0}" presName="parTrans" presStyleLbl="bgSibTrans2D1" presStyleIdx="2" presStyleCnt="3"/>
      <dgm:spPr/>
    </dgm:pt>
    <dgm:pt modelId="{5156AEDF-E43F-4482-BC50-2B01474C8DBF}" type="pres">
      <dgm:prSet presAssocID="{02848315-8C6C-4902-A61F-E3D7B3666910}" presName="node" presStyleLbl="node1" presStyleIdx="2" presStyleCnt="3" custScaleX="131073" custScaleY="97995" custRadScaleRad="130378" custRadScaleInc="-1178">
        <dgm:presLayoutVars>
          <dgm:bulletEnabled val="1"/>
        </dgm:presLayoutVars>
      </dgm:prSet>
      <dgm:spPr/>
    </dgm:pt>
  </dgm:ptLst>
  <dgm:cxnLst>
    <dgm:cxn modelId="{97910313-3540-4078-9850-71E62F0CFE4A}" type="presOf" srcId="{29082961-BC8A-4AB3-BA6E-F42FD1DE4780}" destId="{D53B4E49-C2B6-4838-819A-3BC4F5E33AAA}" srcOrd="0" destOrd="0" presId="urn:microsoft.com/office/officeart/2005/8/layout/radial4"/>
    <dgm:cxn modelId="{15DF1A13-3A39-4EE2-A67A-16031B08C075}" type="presOf" srcId="{DCDDB395-1103-419F-81F0-3CDDF0826168}" destId="{995C9845-0BCD-485C-9617-D06FE017918D}" srcOrd="0" destOrd="0" presId="urn:microsoft.com/office/officeart/2005/8/layout/radial4"/>
    <dgm:cxn modelId="{DF1B711C-6403-400A-9E50-1AECB89E1260}" srcId="{96852157-6582-411F-9E2D-0F9A6D2EBF59}" destId="{C1363DD1-D9B8-4F3C-A50F-C0A0A17940A3}" srcOrd="0" destOrd="0" parTransId="{2C160B13-876F-4BB8-B5AA-659F77194242}" sibTransId="{08950D52-12CE-47C9-9B11-8D4CDF57E6A2}"/>
    <dgm:cxn modelId="{BA1F682B-5BF2-458C-8B33-48DF20FB2E04}" type="presOf" srcId="{C914CD68-26AB-4980-B9E5-153495DE81B3}" destId="{4AEAF70C-BD5F-42FC-85D1-3D19479172F3}" srcOrd="0" destOrd="0" presId="urn:microsoft.com/office/officeart/2005/8/layout/radial4"/>
    <dgm:cxn modelId="{2B72E732-92B8-4B65-9894-781DD3277B93}" srcId="{C1363DD1-D9B8-4F3C-A50F-C0A0A17940A3}" destId="{02848315-8C6C-4902-A61F-E3D7B3666910}" srcOrd="2" destOrd="0" parTransId="{05383212-18DA-4A66-A2E9-ED5FBDC4A8A0}" sibTransId="{02DD5A9F-3D4C-4A8C-A137-EBADA9E98BFE}"/>
    <dgm:cxn modelId="{35ECB278-D76F-4ABF-AE04-4A1E2683DADF}" type="presOf" srcId="{02848315-8C6C-4902-A61F-E3D7B3666910}" destId="{5156AEDF-E43F-4482-BC50-2B01474C8DBF}" srcOrd="0" destOrd="0" presId="urn:microsoft.com/office/officeart/2005/8/layout/radial4"/>
    <dgm:cxn modelId="{17729F8A-49CF-40B0-B109-8C0BBCCA092A}" srcId="{C1363DD1-D9B8-4F3C-A50F-C0A0A17940A3}" destId="{DCDDB395-1103-419F-81F0-3CDDF0826168}" srcOrd="0" destOrd="0" parTransId="{C914CD68-26AB-4980-B9E5-153495DE81B3}" sibTransId="{BC8F3F31-932C-46E6-A79C-04E40C793E86}"/>
    <dgm:cxn modelId="{D0EC9494-3FDC-4FF5-AA15-0E86AFA5EEA4}" type="presOf" srcId="{05383212-18DA-4A66-A2E9-ED5FBDC4A8A0}" destId="{B1AE89D6-33FF-41A9-9F33-5E360537304B}" srcOrd="0" destOrd="0" presId="urn:microsoft.com/office/officeart/2005/8/layout/radial4"/>
    <dgm:cxn modelId="{C642B799-0276-41EA-809A-730863283137}" type="presOf" srcId="{8256D785-F383-4206-B05F-EC2CB1A67A28}" destId="{0C002EF6-A3A1-4789-AE25-E9110697B511}" srcOrd="0" destOrd="0" presId="urn:microsoft.com/office/officeart/2005/8/layout/radial4"/>
    <dgm:cxn modelId="{554827B4-BB93-4B63-9555-6E680B34C89F}" type="presOf" srcId="{C1363DD1-D9B8-4F3C-A50F-C0A0A17940A3}" destId="{D0CFBF40-819C-454E-B738-8ED037D3DB87}" srcOrd="0" destOrd="0" presId="urn:microsoft.com/office/officeart/2005/8/layout/radial4"/>
    <dgm:cxn modelId="{A9BE44D6-58CC-4B0A-AF41-2BA17C52C2A9}" type="presOf" srcId="{96852157-6582-411F-9E2D-0F9A6D2EBF59}" destId="{0164B993-F882-496C-AEBB-F9BA8D62E399}" srcOrd="0" destOrd="0" presId="urn:microsoft.com/office/officeart/2005/8/layout/radial4"/>
    <dgm:cxn modelId="{408A7DE1-C9DD-4AAE-A04C-EAB7F9F3D0D2}" srcId="{C1363DD1-D9B8-4F3C-A50F-C0A0A17940A3}" destId="{8256D785-F383-4206-B05F-EC2CB1A67A28}" srcOrd="1" destOrd="0" parTransId="{29082961-BC8A-4AB3-BA6E-F42FD1DE4780}" sibTransId="{6F483766-4F68-4883-BED6-3FA233901944}"/>
    <dgm:cxn modelId="{1ABB7108-E5C5-4BA5-8B9D-74D8BC0872C7}" type="presParOf" srcId="{0164B993-F882-496C-AEBB-F9BA8D62E399}" destId="{D0CFBF40-819C-454E-B738-8ED037D3DB87}" srcOrd="0" destOrd="0" presId="urn:microsoft.com/office/officeart/2005/8/layout/radial4"/>
    <dgm:cxn modelId="{8574F988-545F-4BCC-9A17-228F613D51CD}" type="presParOf" srcId="{0164B993-F882-496C-AEBB-F9BA8D62E399}" destId="{4AEAF70C-BD5F-42FC-85D1-3D19479172F3}" srcOrd="1" destOrd="0" presId="urn:microsoft.com/office/officeart/2005/8/layout/radial4"/>
    <dgm:cxn modelId="{6C64BDC6-8ECF-4842-9547-63064B63249B}" type="presParOf" srcId="{0164B993-F882-496C-AEBB-F9BA8D62E399}" destId="{995C9845-0BCD-485C-9617-D06FE017918D}" srcOrd="2" destOrd="0" presId="urn:microsoft.com/office/officeart/2005/8/layout/radial4"/>
    <dgm:cxn modelId="{B0BDE32D-305C-40EC-AD69-9E61FEAC9C06}" type="presParOf" srcId="{0164B993-F882-496C-AEBB-F9BA8D62E399}" destId="{D53B4E49-C2B6-4838-819A-3BC4F5E33AAA}" srcOrd="3" destOrd="0" presId="urn:microsoft.com/office/officeart/2005/8/layout/radial4"/>
    <dgm:cxn modelId="{96FBBF88-C174-4634-9805-9E8FA8314B23}" type="presParOf" srcId="{0164B993-F882-496C-AEBB-F9BA8D62E399}" destId="{0C002EF6-A3A1-4789-AE25-E9110697B511}" srcOrd="4" destOrd="0" presId="urn:microsoft.com/office/officeart/2005/8/layout/radial4"/>
    <dgm:cxn modelId="{87D6E423-DF89-4F14-88D3-3AC68149E7EA}" type="presParOf" srcId="{0164B993-F882-496C-AEBB-F9BA8D62E399}" destId="{B1AE89D6-33FF-41A9-9F33-5E360537304B}" srcOrd="5" destOrd="0" presId="urn:microsoft.com/office/officeart/2005/8/layout/radial4"/>
    <dgm:cxn modelId="{36A9CA57-EAD6-437E-A850-7593E3DCDA99}" type="presParOf" srcId="{0164B993-F882-496C-AEBB-F9BA8D62E399}" destId="{5156AEDF-E43F-4482-BC50-2B01474C8DBF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CABCEAB-61BC-40B1-AEEE-93D0B22BB47E}" type="doc">
      <dgm:prSet loTypeId="urn:microsoft.com/office/officeart/2005/8/layout/vProcess5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07BE355D-24D0-49B9-8270-AD0E5950FA0C}">
      <dgm:prSet phldrT="[Text]" custT="1"/>
      <dgm:spPr>
        <a:solidFill>
          <a:srgbClr val="385723"/>
        </a:solidFill>
        <a:ln>
          <a:solidFill>
            <a:srgbClr val="385723"/>
          </a:solidFill>
        </a:ln>
      </dgm:spPr>
      <dgm:t>
        <a:bodyPr/>
        <a:lstStyle/>
        <a:p>
          <a:pPr algn="l"/>
          <a:r>
            <a:rPr lang="en-US" sz="4000" b="0" dirty="0">
              <a:solidFill>
                <a:schemeClr val="bg1"/>
              </a:solidFill>
              <a:latin typeface="+mn-lt"/>
            </a:rPr>
            <a:t>Sets criteria</a:t>
          </a:r>
          <a:r>
            <a:rPr lang="en-US" sz="5300" dirty="0">
              <a:latin typeface="Century Gothic" panose="020B0502020202020204" pitchFamily="34" charset="0"/>
            </a:rPr>
            <a:t>	</a:t>
          </a:r>
        </a:p>
      </dgm:t>
    </dgm:pt>
    <dgm:pt modelId="{42B4AB47-43D7-4592-8438-C5FCBCAC4131}" type="parTrans" cxnId="{6C7979CC-D634-4E85-B5B4-E6CA78F51CC1}">
      <dgm:prSet/>
      <dgm:spPr/>
      <dgm:t>
        <a:bodyPr/>
        <a:lstStyle/>
        <a:p>
          <a:endParaRPr lang="en-US"/>
        </a:p>
      </dgm:t>
    </dgm:pt>
    <dgm:pt modelId="{342C2B1B-E675-4BCD-82C9-F3CF28C44A9A}" type="sibTrans" cxnId="{6C7979CC-D634-4E85-B5B4-E6CA78F51CC1}">
      <dgm:prSet/>
      <dgm:spPr>
        <a:solidFill>
          <a:schemeClr val="bg1"/>
        </a:solidFill>
        <a:ln>
          <a:solidFill>
            <a:srgbClr val="385723"/>
          </a:solidFill>
        </a:ln>
      </dgm:spPr>
      <dgm:t>
        <a:bodyPr/>
        <a:lstStyle/>
        <a:p>
          <a:endParaRPr lang="en-US" dirty="0"/>
        </a:p>
      </dgm:t>
    </dgm:pt>
    <dgm:pt modelId="{29934FB2-B96F-44B2-AAD1-EF7DD48862C7}">
      <dgm:prSet phldrT="[Text]" custT="1"/>
      <dgm:spPr>
        <a:solidFill>
          <a:srgbClr val="385723"/>
        </a:solidFill>
        <a:ln>
          <a:solidFill>
            <a:srgbClr val="385723"/>
          </a:solidFill>
        </a:ln>
      </dgm:spPr>
      <dgm:t>
        <a:bodyPr/>
        <a:lstStyle/>
        <a:p>
          <a:pPr algn="l"/>
          <a:r>
            <a:rPr lang="en-US" sz="4000" dirty="0">
              <a:solidFill>
                <a:schemeClr val="bg1"/>
              </a:solidFill>
              <a:latin typeface="+mn-lt"/>
            </a:rPr>
            <a:t>Evaluates how well a text meets that criteria</a:t>
          </a:r>
        </a:p>
      </dgm:t>
    </dgm:pt>
    <dgm:pt modelId="{EF9481D0-5129-4D06-9984-8AC74B7B081B}" type="parTrans" cxnId="{A084812A-5B6E-49C8-8E0D-DA53231F80CB}">
      <dgm:prSet/>
      <dgm:spPr/>
      <dgm:t>
        <a:bodyPr/>
        <a:lstStyle/>
        <a:p>
          <a:endParaRPr lang="en-US"/>
        </a:p>
      </dgm:t>
    </dgm:pt>
    <dgm:pt modelId="{E9C7824D-EFB4-41B4-B5D7-64E0DC0ECD9F}" type="sibTrans" cxnId="{A084812A-5B6E-49C8-8E0D-DA53231F80CB}">
      <dgm:prSet/>
      <dgm:spPr>
        <a:solidFill>
          <a:srgbClr val="FFFFFF"/>
        </a:solidFill>
        <a:ln>
          <a:solidFill>
            <a:srgbClr val="385723"/>
          </a:solidFill>
        </a:ln>
      </dgm:spPr>
      <dgm:t>
        <a:bodyPr/>
        <a:lstStyle/>
        <a:p>
          <a:endParaRPr lang="en-US" dirty="0"/>
        </a:p>
      </dgm:t>
    </dgm:pt>
    <dgm:pt modelId="{DFA1734F-1535-4084-9135-5C4EE3BF1B84}">
      <dgm:prSet phldrT="[Text]" custT="1"/>
      <dgm:spPr>
        <a:solidFill>
          <a:srgbClr val="385723"/>
        </a:solidFill>
        <a:ln>
          <a:solidFill>
            <a:srgbClr val="385723"/>
          </a:solidFill>
        </a:ln>
      </dgm:spPr>
      <dgm:t>
        <a:bodyPr/>
        <a:lstStyle/>
        <a:p>
          <a:pPr algn="l"/>
          <a:r>
            <a:rPr lang="en-US" sz="4000" dirty="0">
              <a:solidFill>
                <a:schemeClr val="bg1"/>
              </a:solidFill>
              <a:latin typeface="+mn-lt"/>
            </a:rPr>
            <a:t>Analyzes supporting evidence, persuasive techniques, and more</a:t>
          </a:r>
        </a:p>
      </dgm:t>
    </dgm:pt>
    <dgm:pt modelId="{776D5492-8972-4356-B69C-BC693C60B8B9}" type="parTrans" cxnId="{50522EBC-CF11-47B2-84CA-08426F40A1B1}">
      <dgm:prSet/>
      <dgm:spPr/>
      <dgm:t>
        <a:bodyPr/>
        <a:lstStyle/>
        <a:p>
          <a:endParaRPr lang="en-US"/>
        </a:p>
      </dgm:t>
    </dgm:pt>
    <dgm:pt modelId="{0A4107BC-5896-4D9E-8EA9-DCBF7FC2151D}" type="sibTrans" cxnId="{50522EBC-CF11-47B2-84CA-08426F40A1B1}">
      <dgm:prSet/>
      <dgm:spPr/>
      <dgm:t>
        <a:bodyPr/>
        <a:lstStyle/>
        <a:p>
          <a:endParaRPr lang="en-US"/>
        </a:p>
      </dgm:t>
    </dgm:pt>
    <dgm:pt modelId="{3AD42666-F5C8-45C0-B653-101F23BBDFD2}" type="pres">
      <dgm:prSet presAssocID="{4CABCEAB-61BC-40B1-AEEE-93D0B22BB47E}" presName="outerComposite" presStyleCnt="0">
        <dgm:presLayoutVars>
          <dgm:chMax val="5"/>
          <dgm:dir/>
          <dgm:resizeHandles val="exact"/>
        </dgm:presLayoutVars>
      </dgm:prSet>
      <dgm:spPr/>
    </dgm:pt>
    <dgm:pt modelId="{11630762-CEB7-4700-AE07-839930480830}" type="pres">
      <dgm:prSet presAssocID="{4CABCEAB-61BC-40B1-AEEE-93D0B22BB47E}" presName="dummyMaxCanvas" presStyleCnt="0">
        <dgm:presLayoutVars/>
      </dgm:prSet>
      <dgm:spPr/>
    </dgm:pt>
    <dgm:pt modelId="{318D2B4C-8933-454C-B75A-BACD37B0BC01}" type="pres">
      <dgm:prSet presAssocID="{4CABCEAB-61BC-40B1-AEEE-93D0B22BB47E}" presName="ThreeNodes_1" presStyleLbl="node1" presStyleIdx="0" presStyleCnt="3" custScaleY="94230" custLinFactNeighborY="-26311">
        <dgm:presLayoutVars>
          <dgm:bulletEnabled val="1"/>
        </dgm:presLayoutVars>
      </dgm:prSet>
      <dgm:spPr/>
    </dgm:pt>
    <dgm:pt modelId="{8E395647-93DA-454E-AB9A-3D81F10F5585}" type="pres">
      <dgm:prSet presAssocID="{4CABCEAB-61BC-40B1-AEEE-93D0B22BB47E}" presName="ThreeNodes_2" presStyleLbl="node1" presStyleIdx="1" presStyleCnt="3" custScaleY="94230" custLinFactNeighborX="-985" custLinFactNeighborY="-9300">
        <dgm:presLayoutVars>
          <dgm:bulletEnabled val="1"/>
        </dgm:presLayoutVars>
      </dgm:prSet>
      <dgm:spPr/>
    </dgm:pt>
    <dgm:pt modelId="{42DB1AB3-440A-4E38-9108-5F0E4D90E6DC}" type="pres">
      <dgm:prSet presAssocID="{4CABCEAB-61BC-40B1-AEEE-93D0B22BB47E}" presName="ThreeNodes_3" presStyleLbl="node1" presStyleIdx="2" presStyleCnt="3" custScaleY="133342" custLinFactNeighborX="0" custLinFactNeighborY="6771">
        <dgm:presLayoutVars>
          <dgm:bulletEnabled val="1"/>
        </dgm:presLayoutVars>
      </dgm:prSet>
      <dgm:spPr/>
    </dgm:pt>
    <dgm:pt modelId="{38DA3041-E514-49B6-B089-588BC3C84E3B}" type="pres">
      <dgm:prSet presAssocID="{4CABCEAB-61BC-40B1-AEEE-93D0B22BB47E}" presName="ThreeConn_1-2" presStyleLbl="fgAccFollowNode1" presStyleIdx="0" presStyleCnt="2">
        <dgm:presLayoutVars>
          <dgm:bulletEnabled val="1"/>
        </dgm:presLayoutVars>
      </dgm:prSet>
      <dgm:spPr/>
    </dgm:pt>
    <dgm:pt modelId="{545D1B08-8EC8-46FD-875B-6D189C82B122}" type="pres">
      <dgm:prSet presAssocID="{4CABCEAB-61BC-40B1-AEEE-93D0B22BB47E}" presName="ThreeConn_2-3" presStyleLbl="fgAccFollowNode1" presStyleIdx="1" presStyleCnt="2">
        <dgm:presLayoutVars>
          <dgm:bulletEnabled val="1"/>
        </dgm:presLayoutVars>
      </dgm:prSet>
      <dgm:spPr/>
    </dgm:pt>
    <dgm:pt modelId="{D23C5B58-E7F4-4DAD-AECB-D5D88F787237}" type="pres">
      <dgm:prSet presAssocID="{4CABCEAB-61BC-40B1-AEEE-93D0B22BB47E}" presName="ThreeNodes_1_text" presStyleLbl="node1" presStyleIdx="2" presStyleCnt="3">
        <dgm:presLayoutVars>
          <dgm:bulletEnabled val="1"/>
        </dgm:presLayoutVars>
      </dgm:prSet>
      <dgm:spPr/>
    </dgm:pt>
    <dgm:pt modelId="{F259EECE-529D-4959-9726-D5BCFE8B7A76}" type="pres">
      <dgm:prSet presAssocID="{4CABCEAB-61BC-40B1-AEEE-93D0B22BB47E}" presName="ThreeNodes_2_text" presStyleLbl="node1" presStyleIdx="2" presStyleCnt="3">
        <dgm:presLayoutVars>
          <dgm:bulletEnabled val="1"/>
        </dgm:presLayoutVars>
      </dgm:prSet>
      <dgm:spPr/>
    </dgm:pt>
    <dgm:pt modelId="{27B7730A-EFC7-42FD-888C-2E360F1D7177}" type="pres">
      <dgm:prSet presAssocID="{4CABCEAB-61BC-40B1-AEEE-93D0B22BB47E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084812A-5B6E-49C8-8E0D-DA53231F80CB}" srcId="{4CABCEAB-61BC-40B1-AEEE-93D0B22BB47E}" destId="{29934FB2-B96F-44B2-AAD1-EF7DD48862C7}" srcOrd="1" destOrd="0" parTransId="{EF9481D0-5129-4D06-9984-8AC74B7B081B}" sibTransId="{E9C7824D-EFB4-41B4-B5D7-64E0DC0ECD9F}"/>
    <dgm:cxn modelId="{BC03B836-B867-4373-B090-0285CCF7E7DC}" type="presOf" srcId="{4CABCEAB-61BC-40B1-AEEE-93D0B22BB47E}" destId="{3AD42666-F5C8-45C0-B653-101F23BBDFD2}" srcOrd="0" destOrd="0" presId="urn:microsoft.com/office/officeart/2005/8/layout/vProcess5"/>
    <dgm:cxn modelId="{7CDF8046-7DE9-4537-93CC-2D4EA763EEAD}" type="presOf" srcId="{29934FB2-B96F-44B2-AAD1-EF7DD48862C7}" destId="{8E395647-93DA-454E-AB9A-3D81F10F5585}" srcOrd="0" destOrd="0" presId="urn:microsoft.com/office/officeart/2005/8/layout/vProcess5"/>
    <dgm:cxn modelId="{F089DF6F-F0FC-4655-9B10-C0EAD6DFED5F}" type="presOf" srcId="{07BE355D-24D0-49B9-8270-AD0E5950FA0C}" destId="{318D2B4C-8933-454C-B75A-BACD37B0BC01}" srcOrd="0" destOrd="0" presId="urn:microsoft.com/office/officeart/2005/8/layout/vProcess5"/>
    <dgm:cxn modelId="{7BDC8555-B7A3-4C8B-8BC2-42D0C13F4B77}" type="presOf" srcId="{07BE355D-24D0-49B9-8270-AD0E5950FA0C}" destId="{D23C5B58-E7F4-4DAD-AECB-D5D88F787237}" srcOrd="1" destOrd="0" presId="urn:microsoft.com/office/officeart/2005/8/layout/vProcess5"/>
    <dgm:cxn modelId="{51C86A89-73CD-44E2-9EF3-F8F0932699B7}" type="presOf" srcId="{DFA1734F-1535-4084-9135-5C4EE3BF1B84}" destId="{42DB1AB3-440A-4E38-9108-5F0E4D90E6DC}" srcOrd="0" destOrd="0" presId="urn:microsoft.com/office/officeart/2005/8/layout/vProcess5"/>
    <dgm:cxn modelId="{ED6E3C8A-89A1-4B2B-A42F-7CE68D8A10F5}" type="presOf" srcId="{DFA1734F-1535-4084-9135-5C4EE3BF1B84}" destId="{27B7730A-EFC7-42FD-888C-2E360F1D7177}" srcOrd="1" destOrd="0" presId="urn:microsoft.com/office/officeart/2005/8/layout/vProcess5"/>
    <dgm:cxn modelId="{FC4911B3-7263-4F87-A190-7E5EEE5985CC}" type="presOf" srcId="{29934FB2-B96F-44B2-AAD1-EF7DD48862C7}" destId="{F259EECE-529D-4959-9726-D5BCFE8B7A76}" srcOrd="1" destOrd="0" presId="urn:microsoft.com/office/officeart/2005/8/layout/vProcess5"/>
    <dgm:cxn modelId="{C8BD89B5-DCD6-4B6A-A2B1-012F6E385F47}" type="presOf" srcId="{342C2B1B-E675-4BCD-82C9-F3CF28C44A9A}" destId="{38DA3041-E514-49B6-B089-588BC3C84E3B}" srcOrd="0" destOrd="0" presId="urn:microsoft.com/office/officeart/2005/8/layout/vProcess5"/>
    <dgm:cxn modelId="{50522EBC-CF11-47B2-84CA-08426F40A1B1}" srcId="{4CABCEAB-61BC-40B1-AEEE-93D0B22BB47E}" destId="{DFA1734F-1535-4084-9135-5C4EE3BF1B84}" srcOrd="2" destOrd="0" parTransId="{776D5492-8972-4356-B69C-BC693C60B8B9}" sibTransId="{0A4107BC-5896-4D9E-8EA9-DCBF7FC2151D}"/>
    <dgm:cxn modelId="{863895C9-B2C8-48AA-B02D-6AB5C36C1E3F}" type="presOf" srcId="{E9C7824D-EFB4-41B4-B5D7-64E0DC0ECD9F}" destId="{545D1B08-8EC8-46FD-875B-6D189C82B122}" srcOrd="0" destOrd="0" presId="urn:microsoft.com/office/officeart/2005/8/layout/vProcess5"/>
    <dgm:cxn modelId="{6C7979CC-D634-4E85-B5B4-E6CA78F51CC1}" srcId="{4CABCEAB-61BC-40B1-AEEE-93D0B22BB47E}" destId="{07BE355D-24D0-49B9-8270-AD0E5950FA0C}" srcOrd="0" destOrd="0" parTransId="{42B4AB47-43D7-4592-8438-C5FCBCAC4131}" sibTransId="{342C2B1B-E675-4BCD-82C9-F3CF28C44A9A}"/>
    <dgm:cxn modelId="{BB30D960-6750-4A51-AB5F-78D55FF27EAF}" type="presParOf" srcId="{3AD42666-F5C8-45C0-B653-101F23BBDFD2}" destId="{11630762-CEB7-4700-AE07-839930480830}" srcOrd="0" destOrd="0" presId="urn:microsoft.com/office/officeart/2005/8/layout/vProcess5"/>
    <dgm:cxn modelId="{3461E409-1716-466E-8006-D04A7B943C8E}" type="presParOf" srcId="{3AD42666-F5C8-45C0-B653-101F23BBDFD2}" destId="{318D2B4C-8933-454C-B75A-BACD37B0BC01}" srcOrd="1" destOrd="0" presId="urn:microsoft.com/office/officeart/2005/8/layout/vProcess5"/>
    <dgm:cxn modelId="{55AD06A8-AA12-4DFB-B1C6-A275125C126D}" type="presParOf" srcId="{3AD42666-F5C8-45C0-B653-101F23BBDFD2}" destId="{8E395647-93DA-454E-AB9A-3D81F10F5585}" srcOrd="2" destOrd="0" presId="urn:microsoft.com/office/officeart/2005/8/layout/vProcess5"/>
    <dgm:cxn modelId="{9765A154-FD17-4D43-9BED-1597D6C748B2}" type="presParOf" srcId="{3AD42666-F5C8-45C0-B653-101F23BBDFD2}" destId="{42DB1AB3-440A-4E38-9108-5F0E4D90E6DC}" srcOrd="3" destOrd="0" presId="urn:microsoft.com/office/officeart/2005/8/layout/vProcess5"/>
    <dgm:cxn modelId="{4264EC09-8E89-475E-8081-D2B0D30C00CA}" type="presParOf" srcId="{3AD42666-F5C8-45C0-B653-101F23BBDFD2}" destId="{38DA3041-E514-49B6-B089-588BC3C84E3B}" srcOrd="4" destOrd="0" presId="urn:microsoft.com/office/officeart/2005/8/layout/vProcess5"/>
    <dgm:cxn modelId="{CD335FFD-E2D3-4F77-AA58-E46422BF0527}" type="presParOf" srcId="{3AD42666-F5C8-45C0-B653-101F23BBDFD2}" destId="{545D1B08-8EC8-46FD-875B-6D189C82B122}" srcOrd="5" destOrd="0" presId="urn:microsoft.com/office/officeart/2005/8/layout/vProcess5"/>
    <dgm:cxn modelId="{36DEAD34-0C27-4074-9A32-C803A3909851}" type="presParOf" srcId="{3AD42666-F5C8-45C0-B653-101F23BBDFD2}" destId="{D23C5B58-E7F4-4DAD-AECB-D5D88F787237}" srcOrd="6" destOrd="0" presId="urn:microsoft.com/office/officeart/2005/8/layout/vProcess5"/>
    <dgm:cxn modelId="{5C265B2B-7EF8-49CE-959C-B41ED4989679}" type="presParOf" srcId="{3AD42666-F5C8-45C0-B653-101F23BBDFD2}" destId="{F259EECE-529D-4959-9726-D5BCFE8B7A76}" srcOrd="7" destOrd="0" presId="urn:microsoft.com/office/officeart/2005/8/layout/vProcess5"/>
    <dgm:cxn modelId="{854F3DE1-4320-4949-B58F-1F9613569BFE}" type="presParOf" srcId="{3AD42666-F5C8-45C0-B653-101F23BBDFD2}" destId="{27B7730A-EFC7-42FD-888C-2E360F1D717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92114E3-DED3-47B1-8A26-3DFEDA7F8025}" type="doc">
      <dgm:prSet loTypeId="urn:microsoft.com/office/officeart/2005/8/layout/cycle8" loCatId="cycle" qsTypeId="urn:microsoft.com/office/officeart/2005/8/quickstyle/simple4" qsCatId="simple" csTypeId="urn:microsoft.com/office/officeart/2005/8/colors/accent0_1" csCatId="mainScheme" phldr="1"/>
      <dgm:spPr/>
    </dgm:pt>
    <dgm:pt modelId="{FBDDF7EB-D423-4B03-89E4-3D0DA539460D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100" b="1" dirty="0"/>
            <a:t>Style</a:t>
          </a:r>
        </a:p>
      </dgm:t>
    </dgm:pt>
    <dgm:pt modelId="{9904C606-27F9-4255-AAC6-D511B0A1EB0F}" type="parTrans" cxnId="{622CA1D9-8DBE-4B17-94AC-2DE017025544}">
      <dgm:prSet/>
      <dgm:spPr/>
      <dgm:t>
        <a:bodyPr/>
        <a:lstStyle/>
        <a:p>
          <a:endParaRPr lang="en-US"/>
        </a:p>
      </dgm:t>
    </dgm:pt>
    <dgm:pt modelId="{24993861-CEC1-46B0-ADCE-1E803E835B37}" type="sibTrans" cxnId="{622CA1D9-8DBE-4B17-94AC-2DE017025544}">
      <dgm:prSet/>
      <dgm:spPr/>
      <dgm:t>
        <a:bodyPr/>
        <a:lstStyle/>
        <a:p>
          <a:endParaRPr lang="en-US"/>
        </a:p>
      </dgm:t>
    </dgm:pt>
    <dgm:pt modelId="{C26F4B0E-5912-4F77-858E-F38610510B0A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100" b="1" dirty="0">
              <a:solidFill>
                <a:schemeClr val="tx1"/>
              </a:solidFill>
            </a:rPr>
            <a:t>Organizational structure</a:t>
          </a:r>
        </a:p>
      </dgm:t>
    </dgm:pt>
    <dgm:pt modelId="{C46DDD4B-552B-4270-9369-15E2291DCCA4}" type="parTrans" cxnId="{F8BA8C53-44C6-4B93-B160-0BE8510ADB0F}">
      <dgm:prSet/>
      <dgm:spPr/>
      <dgm:t>
        <a:bodyPr/>
        <a:lstStyle/>
        <a:p>
          <a:endParaRPr lang="en-US"/>
        </a:p>
      </dgm:t>
    </dgm:pt>
    <dgm:pt modelId="{E4B99B10-799B-4DB7-BF8D-D0ACDEAF0318}" type="sibTrans" cxnId="{F8BA8C53-44C6-4B93-B160-0BE8510ADB0F}">
      <dgm:prSet/>
      <dgm:spPr/>
      <dgm:t>
        <a:bodyPr/>
        <a:lstStyle/>
        <a:p>
          <a:endParaRPr lang="en-US"/>
        </a:p>
      </dgm:t>
    </dgm:pt>
    <dgm:pt modelId="{C00B1743-6C4D-4DF8-94F3-C57F29832CAC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100" b="1" dirty="0"/>
            <a:t>Word choice</a:t>
          </a:r>
        </a:p>
      </dgm:t>
    </dgm:pt>
    <dgm:pt modelId="{5FB79C47-100A-40E7-AAF2-672C3590CEFE}" type="parTrans" cxnId="{1F28FF03-86EC-4648-884D-15A7B0A2046D}">
      <dgm:prSet/>
      <dgm:spPr/>
      <dgm:t>
        <a:bodyPr/>
        <a:lstStyle/>
        <a:p>
          <a:endParaRPr lang="en-US"/>
        </a:p>
      </dgm:t>
    </dgm:pt>
    <dgm:pt modelId="{212E4F91-5042-44B7-B4DF-DC159C00B603}" type="sibTrans" cxnId="{1F28FF03-86EC-4648-884D-15A7B0A2046D}">
      <dgm:prSet/>
      <dgm:spPr/>
      <dgm:t>
        <a:bodyPr/>
        <a:lstStyle/>
        <a:p>
          <a:endParaRPr lang="en-US"/>
        </a:p>
      </dgm:t>
    </dgm:pt>
    <dgm:pt modelId="{D7C2CC29-D48F-49E4-9E97-07C6B88857C9}" type="pres">
      <dgm:prSet presAssocID="{E92114E3-DED3-47B1-8A26-3DFEDA7F8025}" presName="compositeShape" presStyleCnt="0">
        <dgm:presLayoutVars>
          <dgm:chMax val="7"/>
          <dgm:dir/>
          <dgm:resizeHandles val="exact"/>
        </dgm:presLayoutVars>
      </dgm:prSet>
      <dgm:spPr/>
    </dgm:pt>
    <dgm:pt modelId="{0A235470-DEB1-45E4-B748-26816C13DAB5}" type="pres">
      <dgm:prSet presAssocID="{E92114E3-DED3-47B1-8A26-3DFEDA7F8025}" presName="wedge1" presStyleLbl="node1" presStyleIdx="0" presStyleCnt="3" custScaleX="105957" custScaleY="99379"/>
      <dgm:spPr/>
    </dgm:pt>
    <dgm:pt modelId="{4F5DC33C-8D0F-4162-AA37-2479F4335F18}" type="pres">
      <dgm:prSet presAssocID="{E92114E3-DED3-47B1-8A26-3DFEDA7F8025}" presName="dummy1a" presStyleCnt="0"/>
      <dgm:spPr/>
    </dgm:pt>
    <dgm:pt modelId="{71FC03A3-492D-4286-9AA4-F170E6470294}" type="pres">
      <dgm:prSet presAssocID="{E92114E3-DED3-47B1-8A26-3DFEDA7F8025}" presName="dummy1b" presStyleCnt="0"/>
      <dgm:spPr/>
    </dgm:pt>
    <dgm:pt modelId="{A7A63C5E-38E6-4BD2-BB18-A7F728032DD8}" type="pres">
      <dgm:prSet presAssocID="{E92114E3-DED3-47B1-8A26-3DFEDA7F802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3DC7AB2-D976-4747-898C-93B5896C7476}" type="pres">
      <dgm:prSet presAssocID="{E92114E3-DED3-47B1-8A26-3DFEDA7F8025}" presName="wedge2" presStyleLbl="node1" presStyleIdx="1" presStyleCnt="3"/>
      <dgm:spPr/>
    </dgm:pt>
    <dgm:pt modelId="{8F66BF88-5149-482F-8492-AB65FBB69AC6}" type="pres">
      <dgm:prSet presAssocID="{E92114E3-DED3-47B1-8A26-3DFEDA7F8025}" presName="dummy2a" presStyleCnt="0"/>
      <dgm:spPr/>
    </dgm:pt>
    <dgm:pt modelId="{F847BC0B-B623-4152-8A1D-CA5CB1FD672A}" type="pres">
      <dgm:prSet presAssocID="{E92114E3-DED3-47B1-8A26-3DFEDA7F8025}" presName="dummy2b" presStyleCnt="0"/>
      <dgm:spPr/>
    </dgm:pt>
    <dgm:pt modelId="{1510041D-239D-4B49-B529-ADABCFC9ADEC}" type="pres">
      <dgm:prSet presAssocID="{E92114E3-DED3-47B1-8A26-3DFEDA7F802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8C352BF-4807-4D8B-9E0D-4F8BF1752115}" type="pres">
      <dgm:prSet presAssocID="{E92114E3-DED3-47B1-8A26-3DFEDA7F8025}" presName="wedge3" presStyleLbl="node1" presStyleIdx="2" presStyleCnt="3"/>
      <dgm:spPr/>
    </dgm:pt>
    <dgm:pt modelId="{26D8534E-AC6E-4937-90E4-D882B4E55930}" type="pres">
      <dgm:prSet presAssocID="{E92114E3-DED3-47B1-8A26-3DFEDA7F8025}" presName="dummy3a" presStyleCnt="0"/>
      <dgm:spPr/>
    </dgm:pt>
    <dgm:pt modelId="{07133ABF-E724-4BEE-82D5-0B45F85D27C0}" type="pres">
      <dgm:prSet presAssocID="{E92114E3-DED3-47B1-8A26-3DFEDA7F8025}" presName="dummy3b" presStyleCnt="0"/>
      <dgm:spPr/>
    </dgm:pt>
    <dgm:pt modelId="{28161AD4-B2E1-4873-BAF6-0749C9E24A58}" type="pres">
      <dgm:prSet presAssocID="{E92114E3-DED3-47B1-8A26-3DFEDA7F802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88AE51A-D7D7-4DEA-AAB6-900962536CF8}" type="pres">
      <dgm:prSet presAssocID="{24993861-CEC1-46B0-ADCE-1E803E835B37}" presName="arrowWedge1" presStyleLbl="fgSibTrans2D1" presStyleIdx="0" presStyleCnt="3" custScaleX="102157"/>
      <dgm:spPr/>
    </dgm:pt>
    <dgm:pt modelId="{8D0A1509-B400-40A5-9D82-B600C2FE9C6C}" type="pres">
      <dgm:prSet presAssocID="{E4B99B10-799B-4DB7-BF8D-D0ACDEAF0318}" presName="arrowWedge2" presStyleLbl="fgSibTrans2D1" presStyleIdx="1" presStyleCnt="3" custScaleX="102187"/>
      <dgm:spPr>
        <a:ln>
          <a:noFill/>
        </a:ln>
      </dgm:spPr>
    </dgm:pt>
    <dgm:pt modelId="{BF5000EA-954B-4F3A-8D38-1C2FE9F68299}" type="pres">
      <dgm:prSet presAssocID="{212E4F91-5042-44B7-B4DF-DC159C00B603}" presName="arrowWedge3" presStyleLbl="fgSibTrans2D1" presStyleIdx="2" presStyleCnt="3"/>
      <dgm:spPr/>
    </dgm:pt>
  </dgm:ptLst>
  <dgm:cxnLst>
    <dgm:cxn modelId="{1F28FF03-86EC-4648-884D-15A7B0A2046D}" srcId="{E92114E3-DED3-47B1-8A26-3DFEDA7F8025}" destId="{C00B1743-6C4D-4DF8-94F3-C57F29832CAC}" srcOrd="2" destOrd="0" parTransId="{5FB79C47-100A-40E7-AAF2-672C3590CEFE}" sibTransId="{212E4F91-5042-44B7-B4DF-DC159C00B603}"/>
    <dgm:cxn modelId="{05AD9814-EA40-4D10-9E0A-6927E2AF2D7B}" type="presOf" srcId="{FBDDF7EB-D423-4B03-89E4-3D0DA539460D}" destId="{A7A63C5E-38E6-4BD2-BB18-A7F728032DD8}" srcOrd="1" destOrd="0" presId="urn:microsoft.com/office/officeart/2005/8/layout/cycle8"/>
    <dgm:cxn modelId="{AF72912B-676B-46F6-9948-9BB44ABB3607}" type="presOf" srcId="{E92114E3-DED3-47B1-8A26-3DFEDA7F8025}" destId="{D7C2CC29-D48F-49E4-9E97-07C6B88857C9}" srcOrd="0" destOrd="0" presId="urn:microsoft.com/office/officeart/2005/8/layout/cycle8"/>
    <dgm:cxn modelId="{F8BA8C53-44C6-4B93-B160-0BE8510ADB0F}" srcId="{E92114E3-DED3-47B1-8A26-3DFEDA7F8025}" destId="{C26F4B0E-5912-4F77-858E-F38610510B0A}" srcOrd="1" destOrd="0" parTransId="{C46DDD4B-552B-4270-9369-15E2291DCCA4}" sibTransId="{E4B99B10-799B-4DB7-BF8D-D0ACDEAF0318}"/>
    <dgm:cxn modelId="{A269F479-8654-44AF-93BF-E3B86B63DE20}" type="presOf" srcId="{FBDDF7EB-D423-4B03-89E4-3D0DA539460D}" destId="{0A235470-DEB1-45E4-B748-26816C13DAB5}" srcOrd="0" destOrd="0" presId="urn:microsoft.com/office/officeart/2005/8/layout/cycle8"/>
    <dgm:cxn modelId="{086B2EB1-CBEB-498F-A25A-2BC74EAC38D0}" type="presOf" srcId="{C26F4B0E-5912-4F77-858E-F38610510B0A}" destId="{43DC7AB2-D976-4747-898C-93B5896C7476}" srcOrd="0" destOrd="0" presId="urn:microsoft.com/office/officeart/2005/8/layout/cycle8"/>
    <dgm:cxn modelId="{B80687C5-928B-4A78-8A8A-C8341B1C9FA4}" type="presOf" srcId="{C00B1743-6C4D-4DF8-94F3-C57F29832CAC}" destId="{08C352BF-4807-4D8B-9E0D-4F8BF1752115}" srcOrd="0" destOrd="0" presId="urn:microsoft.com/office/officeart/2005/8/layout/cycle8"/>
    <dgm:cxn modelId="{C41748CC-D8F1-4838-9EF1-FCD04C507A1D}" type="presOf" srcId="{C26F4B0E-5912-4F77-858E-F38610510B0A}" destId="{1510041D-239D-4B49-B529-ADABCFC9ADEC}" srcOrd="1" destOrd="0" presId="urn:microsoft.com/office/officeart/2005/8/layout/cycle8"/>
    <dgm:cxn modelId="{622CA1D9-8DBE-4B17-94AC-2DE017025544}" srcId="{E92114E3-DED3-47B1-8A26-3DFEDA7F8025}" destId="{FBDDF7EB-D423-4B03-89E4-3D0DA539460D}" srcOrd="0" destOrd="0" parTransId="{9904C606-27F9-4255-AAC6-D511B0A1EB0F}" sibTransId="{24993861-CEC1-46B0-ADCE-1E803E835B37}"/>
    <dgm:cxn modelId="{94221ADC-8E71-414A-ABBA-2C5DFAACC6AA}" type="presOf" srcId="{C00B1743-6C4D-4DF8-94F3-C57F29832CAC}" destId="{28161AD4-B2E1-4873-BAF6-0749C9E24A58}" srcOrd="1" destOrd="0" presId="urn:microsoft.com/office/officeart/2005/8/layout/cycle8"/>
    <dgm:cxn modelId="{568E2D54-6D0A-4664-8228-47C27592C435}" type="presParOf" srcId="{D7C2CC29-D48F-49E4-9E97-07C6B88857C9}" destId="{0A235470-DEB1-45E4-B748-26816C13DAB5}" srcOrd="0" destOrd="0" presId="urn:microsoft.com/office/officeart/2005/8/layout/cycle8"/>
    <dgm:cxn modelId="{D8A26887-F0AB-4322-A405-69DE7D95A861}" type="presParOf" srcId="{D7C2CC29-D48F-49E4-9E97-07C6B88857C9}" destId="{4F5DC33C-8D0F-4162-AA37-2479F4335F18}" srcOrd="1" destOrd="0" presId="urn:microsoft.com/office/officeart/2005/8/layout/cycle8"/>
    <dgm:cxn modelId="{3BDB3962-186A-4B0F-9906-46EABBC55C38}" type="presParOf" srcId="{D7C2CC29-D48F-49E4-9E97-07C6B88857C9}" destId="{71FC03A3-492D-4286-9AA4-F170E6470294}" srcOrd="2" destOrd="0" presId="urn:microsoft.com/office/officeart/2005/8/layout/cycle8"/>
    <dgm:cxn modelId="{060695C8-1900-45DC-9DEA-1CE9B5B1599B}" type="presParOf" srcId="{D7C2CC29-D48F-49E4-9E97-07C6B88857C9}" destId="{A7A63C5E-38E6-4BD2-BB18-A7F728032DD8}" srcOrd="3" destOrd="0" presId="urn:microsoft.com/office/officeart/2005/8/layout/cycle8"/>
    <dgm:cxn modelId="{D514875D-DD12-4BAF-835B-D5DC66E64B37}" type="presParOf" srcId="{D7C2CC29-D48F-49E4-9E97-07C6B88857C9}" destId="{43DC7AB2-D976-4747-898C-93B5896C7476}" srcOrd="4" destOrd="0" presId="urn:microsoft.com/office/officeart/2005/8/layout/cycle8"/>
    <dgm:cxn modelId="{2E264338-4AC8-455A-BA3C-D352D2C1C7D1}" type="presParOf" srcId="{D7C2CC29-D48F-49E4-9E97-07C6B88857C9}" destId="{8F66BF88-5149-482F-8492-AB65FBB69AC6}" srcOrd="5" destOrd="0" presId="urn:microsoft.com/office/officeart/2005/8/layout/cycle8"/>
    <dgm:cxn modelId="{1B407745-DC54-46D2-B12E-E953EAAE5B66}" type="presParOf" srcId="{D7C2CC29-D48F-49E4-9E97-07C6B88857C9}" destId="{F847BC0B-B623-4152-8A1D-CA5CB1FD672A}" srcOrd="6" destOrd="0" presId="urn:microsoft.com/office/officeart/2005/8/layout/cycle8"/>
    <dgm:cxn modelId="{FEF57C55-3303-4B60-8C9A-21CD1D69B3CC}" type="presParOf" srcId="{D7C2CC29-D48F-49E4-9E97-07C6B88857C9}" destId="{1510041D-239D-4B49-B529-ADABCFC9ADEC}" srcOrd="7" destOrd="0" presId="urn:microsoft.com/office/officeart/2005/8/layout/cycle8"/>
    <dgm:cxn modelId="{94F55F5A-ACC9-4603-8B48-9B959903A8D9}" type="presParOf" srcId="{D7C2CC29-D48F-49E4-9E97-07C6B88857C9}" destId="{08C352BF-4807-4D8B-9E0D-4F8BF1752115}" srcOrd="8" destOrd="0" presId="urn:microsoft.com/office/officeart/2005/8/layout/cycle8"/>
    <dgm:cxn modelId="{FDD49D94-8A4F-439F-A0A1-2AC1E772FFC0}" type="presParOf" srcId="{D7C2CC29-D48F-49E4-9E97-07C6B88857C9}" destId="{26D8534E-AC6E-4937-90E4-D882B4E55930}" srcOrd="9" destOrd="0" presId="urn:microsoft.com/office/officeart/2005/8/layout/cycle8"/>
    <dgm:cxn modelId="{19EC9CDF-D258-4360-B3A5-859EA9C97F21}" type="presParOf" srcId="{D7C2CC29-D48F-49E4-9E97-07C6B88857C9}" destId="{07133ABF-E724-4BEE-82D5-0B45F85D27C0}" srcOrd="10" destOrd="0" presId="urn:microsoft.com/office/officeart/2005/8/layout/cycle8"/>
    <dgm:cxn modelId="{B6B4E070-E895-4041-8480-C0C8D70D91A4}" type="presParOf" srcId="{D7C2CC29-D48F-49E4-9E97-07C6B88857C9}" destId="{28161AD4-B2E1-4873-BAF6-0749C9E24A58}" srcOrd="11" destOrd="0" presId="urn:microsoft.com/office/officeart/2005/8/layout/cycle8"/>
    <dgm:cxn modelId="{70EB3394-3D3D-412E-9751-AE34A3990A7F}" type="presParOf" srcId="{D7C2CC29-D48F-49E4-9E97-07C6B88857C9}" destId="{388AE51A-D7D7-4DEA-AAB6-900962536CF8}" srcOrd="12" destOrd="0" presId="urn:microsoft.com/office/officeart/2005/8/layout/cycle8"/>
    <dgm:cxn modelId="{B07216A6-F662-474A-822E-C6A513A9FF8F}" type="presParOf" srcId="{D7C2CC29-D48F-49E4-9E97-07C6B88857C9}" destId="{8D0A1509-B400-40A5-9D82-B600C2FE9C6C}" srcOrd="13" destOrd="0" presId="urn:microsoft.com/office/officeart/2005/8/layout/cycle8"/>
    <dgm:cxn modelId="{19970DB3-5F6E-42DA-99A3-FB7906216B38}" type="presParOf" srcId="{D7C2CC29-D48F-49E4-9E97-07C6B88857C9}" destId="{BF5000EA-954B-4F3A-8D38-1C2FE9F68299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CEE4FA-E536-4562-A9AA-76768C4D9CD9}">
      <dsp:nvSpPr>
        <dsp:cNvPr id="0" name=""/>
        <dsp:cNvSpPr/>
      </dsp:nvSpPr>
      <dsp:spPr>
        <a:xfrm>
          <a:off x="3138454" y="523"/>
          <a:ext cx="4707681" cy="2041537"/>
        </a:xfrm>
        <a:prstGeom prst="rightArrow">
          <a:avLst>
            <a:gd name="adj1" fmla="val 75000"/>
            <a:gd name="adj2" fmla="val 50000"/>
          </a:avLst>
        </a:prstGeom>
        <a:solidFill>
          <a:srgbClr val="C7D4CB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latin typeface="+mn-lt"/>
            </a:rPr>
            <a:t>Open to interpretation </a:t>
          </a:r>
          <a:endParaRPr lang="en-US" sz="2400" kern="1200" dirty="0">
            <a:solidFill>
              <a:schemeClr val="accent5">
                <a:lumMod val="20000"/>
                <a:lumOff val="80000"/>
              </a:schemeClr>
            </a:solidFill>
            <a:latin typeface="Century Gothic" panose="020B0502020202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latin typeface="+mn-lt"/>
            </a:rPr>
            <a:t>Depends on text without facial expression or voice</a:t>
          </a:r>
        </a:p>
      </dsp:txBody>
      <dsp:txXfrm>
        <a:off x="3138454" y="255715"/>
        <a:ext cx="3942105" cy="1531153"/>
      </dsp:txXfrm>
    </dsp:sp>
    <dsp:sp modelId="{37B70465-477E-4EA7-80DA-4D645454E1F7}">
      <dsp:nvSpPr>
        <dsp:cNvPr id="0" name=""/>
        <dsp:cNvSpPr/>
      </dsp:nvSpPr>
      <dsp:spPr>
        <a:xfrm>
          <a:off x="0" y="523"/>
          <a:ext cx="3138454" cy="2041537"/>
        </a:xfrm>
        <a:prstGeom prst="roundRect">
          <a:avLst/>
        </a:prstGeom>
        <a:solidFill>
          <a:srgbClr val="38572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Calibri" panose="020F0502020204030204" pitchFamily="34" charset="0"/>
              <a:cs typeface="Calibri" panose="020F0502020204030204" pitchFamily="34" charset="0"/>
            </a:rPr>
            <a:t>Challenges</a:t>
          </a:r>
        </a:p>
      </dsp:txBody>
      <dsp:txXfrm>
        <a:off x="99660" y="100183"/>
        <a:ext cx="2939134" cy="1842217"/>
      </dsp:txXfrm>
    </dsp:sp>
    <dsp:sp modelId="{DA171676-147C-435C-AEBC-135C9BA6C690}">
      <dsp:nvSpPr>
        <dsp:cNvPr id="0" name=""/>
        <dsp:cNvSpPr/>
      </dsp:nvSpPr>
      <dsp:spPr>
        <a:xfrm>
          <a:off x="3138454" y="2246214"/>
          <a:ext cx="4707681" cy="2041537"/>
        </a:xfrm>
        <a:prstGeom prst="rightArrow">
          <a:avLst>
            <a:gd name="adj1" fmla="val 75000"/>
            <a:gd name="adj2" fmla="val 50000"/>
          </a:avLst>
        </a:prstGeom>
        <a:solidFill>
          <a:srgbClr val="C7D4CB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latin typeface="+mn-lt"/>
            </a:rPr>
            <a:t>Internet, social media, packaging</a:t>
          </a:r>
          <a:endParaRPr lang="en-US" sz="2400" kern="1200" dirty="0">
            <a:latin typeface="Century Gothic" panose="020B0502020202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latin typeface="+mn-lt"/>
            </a:rPr>
            <a:t>Traffic signs, billboards</a:t>
          </a:r>
        </a:p>
      </dsp:txBody>
      <dsp:txXfrm>
        <a:off x="3138454" y="2501406"/>
        <a:ext cx="3942105" cy="1531153"/>
      </dsp:txXfrm>
    </dsp:sp>
    <dsp:sp modelId="{4EA23F18-A267-42C2-8C21-65B2406E985C}">
      <dsp:nvSpPr>
        <dsp:cNvPr id="0" name=""/>
        <dsp:cNvSpPr/>
      </dsp:nvSpPr>
      <dsp:spPr>
        <a:xfrm>
          <a:off x="0" y="2246214"/>
          <a:ext cx="3138454" cy="2041537"/>
        </a:xfrm>
        <a:prstGeom prst="roundRect">
          <a:avLst/>
        </a:prstGeom>
        <a:solidFill>
          <a:srgbClr val="38572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Calibri" panose="020F0502020204030204" pitchFamily="34" charset="0"/>
              <a:cs typeface="Calibri" panose="020F0502020204030204" pitchFamily="34" charset="0"/>
            </a:rPr>
            <a:t>Everywhere</a:t>
          </a:r>
        </a:p>
      </dsp:txBody>
      <dsp:txXfrm>
        <a:off x="99660" y="2345874"/>
        <a:ext cx="2939134" cy="18422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8D2B4C-8933-454C-B75A-BACD37B0BC01}">
      <dsp:nvSpPr>
        <dsp:cNvPr id="0" name=""/>
        <dsp:cNvSpPr/>
      </dsp:nvSpPr>
      <dsp:spPr>
        <a:xfrm>
          <a:off x="0" y="152145"/>
          <a:ext cx="7494814" cy="1280158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+mn-lt"/>
            </a:rPr>
            <a:t>Essays, research papers, class presentations, written assessments</a:t>
          </a:r>
        </a:p>
      </dsp:txBody>
      <dsp:txXfrm>
        <a:off x="37495" y="189640"/>
        <a:ext cx="5895452" cy="1205168"/>
      </dsp:txXfrm>
    </dsp:sp>
    <dsp:sp modelId="{8E395647-93DA-454E-AB9A-3D81F10F5585}">
      <dsp:nvSpPr>
        <dsp:cNvPr id="0" name=""/>
        <dsp:cNvSpPr/>
      </dsp:nvSpPr>
      <dsp:spPr>
        <a:xfrm>
          <a:off x="650439" y="1604036"/>
          <a:ext cx="7494814" cy="1280158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Calibri" panose="020F0502020204030204" pitchFamily="34" charset="0"/>
            </a:rPr>
            <a:t>Formal language, supporting evidence, complete sentences</a:t>
          </a:r>
        </a:p>
      </dsp:txBody>
      <dsp:txXfrm>
        <a:off x="687934" y="1641531"/>
        <a:ext cx="5787579" cy="1205168"/>
      </dsp:txXfrm>
    </dsp:sp>
    <dsp:sp modelId="{42DB1AB3-440A-4E38-9108-5F0E4D90E6DC}">
      <dsp:nvSpPr>
        <dsp:cNvPr id="0" name=""/>
        <dsp:cNvSpPr/>
      </dsp:nvSpPr>
      <dsp:spPr>
        <a:xfrm>
          <a:off x="1322614" y="3045395"/>
          <a:ext cx="7494814" cy="1280158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+mn-lt"/>
            </a:rPr>
            <a:t>Citing credible and accurate sources; stakes are higher because writing is graded</a:t>
          </a:r>
        </a:p>
      </dsp:txBody>
      <dsp:txXfrm>
        <a:off x="1360109" y="3082890"/>
        <a:ext cx="5787579" cy="1205168"/>
      </dsp:txXfrm>
    </dsp:sp>
    <dsp:sp modelId="{38DA3041-E514-49B6-B089-588BC3C84E3B}">
      <dsp:nvSpPr>
        <dsp:cNvPr id="0" name=""/>
        <dsp:cNvSpPr/>
      </dsp:nvSpPr>
      <dsp:spPr>
        <a:xfrm>
          <a:off x="6538159" y="1145120"/>
          <a:ext cx="970937" cy="970937"/>
        </a:xfrm>
        <a:prstGeom prst="downArrow">
          <a:avLst>
            <a:gd name="adj1" fmla="val 55000"/>
            <a:gd name="adj2" fmla="val 45000"/>
          </a:avLst>
        </a:prstGeom>
        <a:solidFill>
          <a:srgbClr val="38572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6756620" y="1145120"/>
        <a:ext cx="534015" cy="730630"/>
      </dsp:txXfrm>
    </dsp:sp>
    <dsp:sp modelId="{545D1B08-8EC8-46FD-875B-6D189C82B122}">
      <dsp:nvSpPr>
        <dsp:cNvPr id="0" name=""/>
        <dsp:cNvSpPr/>
      </dsp:nvSpPr>
      <dsp:spPr>
        <a:xfrm>
          <a:off x="7168047" y="2865510"/>
          <a:ext cx="970937" cy="970937"/>
        </a:xfrm>
        <a:prstGeom prst="downArrow">
          <a:avLst>
            <a:gd name="adj1" fmla="val 55000"/>
            <a:gd name="adj2" fmla="val 45000"/>
          </a:avLst>
        </a:prstGeom>
        <a:solidFill>
          <a:srgbClr val="38572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7386508" y="2865510"/>
        <a:ext cx="534015" cy="7306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8D2B4C-8933-454C-B75A-BACD37B0BC01}">
      <dsp:nvSpPr>
        <dsp:cNvPr id="0" name=""/>
        <dsp:cNvSpPr/>
      </dsp:nvSpPr>
      <dsp:spPr>
        <a:xfrm>
          <a:off x="0" y="310892"/>
          <a:ext cx="7457802" cy="1280167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+mn-lt"/>
            </a:rPr>
            <a:t>E-mails, business plans, proposals, presentations, client reports, brochures</a:t>
          </a:r>
          <a:r>
            <a:rPr lang="en-US" sz="3000" kern="1200" dirty="0">
              <a:latin typeface="+mn-lt"/>
            </a:rPr>
            <a:t>	</a:t>
          </a:r>
        </a:p>
      </dsp:txBody>
      <dsp:txXfrm>
        <a:off x="37495" y="348387"/>
        <a:ext cx="5763983" cy="1205177"/>
      </dsp:txXfrm>
    </dsp:sp>
    <dsp:sp modelId="{8E395647-93DA-454E-AB9A-3D81F10F5585}">
      <dsp:nvSpPr>
        <dsp:cNvPr id="0" name=""/>
        <dsp:cNvSpPr/>
      </dsp:nvSpPr>
      <dsp:spPr>
        <a:xfrm>
          <a:off x="754545" y="1758300"/>
          <a:ext cx="7457802" cy="1280167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+mn-lt"/>
            </a:rPr>
            <a:t>Formal language, professional attitude, concise and respectful in tone and appearance</a:t>
          </a:r>
        </a:p>
      </dsp:txBody>
      <dsp:txXfrm>
        <a:off x="792040" y="1795795"/>
        <a:ext cx="5693669" cy="1205177"/>
      </dsp:txXfrm>
    </dsp:sp>
    <dsp:sp modelId="{42DB1AB3-440A-4E38-9108-5F0E4D90E6DC}">
      <dsp:nvSpPr>
        <dsp:cNvPr id="0" name=""/>
        <dsp:cNvSpPr/>
      </dsp:nvSpPr>
      <dsp:spPr>
        <a:xfrm>
          <a:off x="1316082" y="3156928"/>
          <a:ext cx="7457802" cy="1280167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+mn-lt"/>
            </a:rPr>
            <a:t>Influences decision-making as well as the success of day-to-day operations</a:t>
          </a:r>
        </a:p>
      </dsp:txBody>
      <dsp:txXfrm>
        <a:off x="1353577" y="3194423"/>
        <a:ext cx="5693669" cy="1205177"/>
      </dsp:txXfrm>
    </dsp:sp>
    <dsp:sp modelId="{38DA3041-E514-49B6-B089-588BC3C84E3B}">
      <dsp:nvSpPr>
        <dsp:cNvPr id="0" name=""/>
        <dsp:cNvSpPr/>
      </dsp:nvSpPr>
      <dsp:spPr>
        <a:xfrm>
          <a:off x="6331406" y="1202951"/>
          <a:ext cx="1031101" cy="1031101"/>
        </a:xfrm>
        <a:prstGeom prst="downArrow">
          <a:avLst>
            <a:gd name="adj1" fmla="val 55000"/>
            <a:gd name="adj2" fmla="val 45000"/>
          </a:avLst>
        </a:prstGeom>
        <a:solidFill>
          <a:srgbClr val="38572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6563404" y="1202951"/>
        <a:ext cx="567105" cy="775904"/>
      </dsp:txXfrm>
    </dsp:sp>
    <dsp:sp modelId="{545D1B08-8EC8-46FD-875B-6D189C82B122}">
      <dsp:nvSpPr>
        <dsp:cNvPr id="0" name=""/>
        <dsp:cNvSpPr/>
      </dsp:nvSpPr>
      <dsp:spPr>
        <a:xfrm>
          <a:off x="7084742" y="3043070"/>
          <a:ext cx="1031101" cy="1031101"/>
        </a:xfrm>
        <a:prstGeom prst="downArrow">
          <a:avLst>
            <a:gd name="adj1" fmla="val 55000"/>
            <a:gd name="adj2" fmla="val 45000"/>
          </a:avLst>
        </a:prstGeom>
        <a:solidFill>
          <a:srgbClr val="38572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7316740" y="3043070"/>
        <a:ext cx="567105" cy="7759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8D2B4C-8933-454C-B75A-BACD37B0BC01}">
      <dsp:nvSpPr>
        <dsp:cNvPr id="0" name=""/>
        <dsp:cNvSpPr/>
      </dsp:nvSpPr>
      <dsp:spPr>
        <a:xfrm>
          <a:off x="0" y="262026"/>
          <a:ext cx="7938951" cy="1280158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+mn-lt"/>
            </a:rPr>
            <a:t>Text messages, notes, e-mails, social media posts, voicemails	</a:t>
          </a:r>
        </a:p>
      </dsp:txBody>
      <dsp:txXfrm>
        <a:off x="37495" y="299521"/>
        <a:ext cx="6339589" cy="1205168"/>
      </dsp:txXfrm>
    </dsp:sp>
    <dsp:sp modelId="{8E395647-93DA-454E-AB9A-3D81F10F5585}">
      <dsp:nvSpPr>
        <dsp:cNvPr id="0" name=""/>
        <dsp:cNvSpPr/>
      </dsp:nvSpPr>
      <dsp:spPr>
        <a:xfrm>
          <a:off x="700495" y="1793115"/>
          <a:ext cx="7938951" cy="1280158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+mn-lt"/>
            </a:rPr>
            <a:t>Informal language, slang, emojis, abbreviation, less structured</a:t>
          </a:r>
        </a:p>
      </dsp:txBody>
      <dsp:txXfrm>
        <a:off x="737990" y="1830610"/>
        <a:ext cx="6192528" cy="1205168"/>
      </dsp:txXfrm>
    </dsp:sp>
    <dsp:sp modelId="{42DB1AB3-440A-4E38-9108-5F0E4D90E6DC}">
      <dsp:nvSpPr>
        <dsp:cNvPr id="0" name=""/>
        <dsp:cNvSpPr/>
      </dsp:nvSpPr>
      <dsp:spPr>
        <a:xfrm>
          <a:off x="1400991" y="3292954"/>
          <a:ext cx="7938951" cy="1280158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+mn-lt"/>
            </a:rPr>
            <a:t>Can affect relationships</a:t>
          </a:r>
        </a:p>
      </dsp:txBody>
      <dsp:txXfrm>
        <a:off x="1438486" y="3330449"/>
        <a:ext cx="6192528" cy="1205168"/>
      </dsp:txXfrm>
    </dsp:sp>
    <dsp:sp modelId="{38DA3041-E514-49B6-B089-588BC3C84E3B}">
      <dsp:nvSpPr>
        <dsp:cNvPr id="0" name=""/>
        <dsp:cNvSpPr/>
      </dsp:nvSpPr>
      <dsp:spPr>
        <a:xfrm>
          <a:off x="6939973" y="1112555"/>
          <a:ext cx="970937" cy="970937"/>
        </a:xfrm>
        <a:prstGeom prst="downArrow">
          <a:avLst>
            <a:gd name="adj1" fmla="val 55000"/>
            <a:gd name="adj2" fmla="val 45000"/>
          </a:avLst>
        </a:prstGeom>
        <a:solidFill>
          <a:srgbClr val="38572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7158434" y="1112555"/>
        <a:ext cx="534015" cy="730630"/>
      </dsp:txXfrm>
    </dsp:sp>
    <dsp:sp modelId="{545D1B08-8EC8-46FD-875B-6D189C82B122}">
      <dsp:nvSpPr>
        <dsp:cNvPr id="0" name=""/>
        <dsp:cNvSpPr/>
      </dsp:nvSpPr>
      <dsp:spPr>
        <a:xfrm>
          <a:off x="7668509" y="2865510"/>
          <a:ext cx="970937" cy="970937"/>
        </a:xfrm>
        <a:prstGeom prst="downArrow">
          <a:avLst>
            <a:gd name="adj1" fmla="val 55000"/>
            <a:gd name="adj2" fmla="val 45000"/>
          </a:avLst>
        </a:prstGeom>
        <a:solidFill>
          <a:srgbClr val="38572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7886970" y="2865510"/>
        <a:ext cx="534015" cy="7306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482548" y="1036"/>
          <a:ext cx="2844053" cy="1422026"/>
        </a:xfrm>
        <a:prstGeom prst="roundRect">
          <a:avLst>
            <a:gd name="adj" fmla="val 10000"/>
          </a:avLst>
        </a:prstGeom>
        <a:solidFill>
          <a:srgbClr val="385723"/>
        </a:solidFill>
        <a:ln w="381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bg1"/>
              </a:solidFill>
            </a:rPr>
            <a:t>Multiple options</a:t>
          </a:r>
        </a:p>
      </dsp:txBody>
      <dsp:txXfrm>
        <a:off x="524198" y="42686"/>
        <a:ext cx="2760753" cy="1338726"/>
      </dsp:txXfrm>
    </dsp:sp>
    <dsp:sp modelId="{9637E363-50DC-4636-B37F-59BFEC814206}">
      <dsp:nvSpPr>
        <dsp:cNvPr id="0" name=""/>
        <dsp:cNvSpPr/>
      </dsp:nvSpPr>
      <dsp:spPr>
        <a:xfrm>
          <a:off x="766953" y="1423063"/>
          <a:ext cx="284405" cy="1066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6520"/>
              </a:lnTo>
              <a:lnTo>
                <a:pt x="284405" y="106652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1051359" y="1778570"/>
          <a:ext cx="2275242" cy="1422026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chemeClr val="tx1"/>
              </a:solidFill>
            </a:rPr>
            <a:t>Insurance plan choices</a:t>
          </a:r>
        </a:p>
      </dsp:txBody>
      <dsp:txXfrm>
        <a:off x="1093009" y="1820220"/>
        <a:ext cx="2191942" cy="1338726"/>
      </dsp:txXfrm>
    </dsp:sp>
    <dsp:sp modelId="{30087BED-0356-4C0F-AD79-C6AE1E467231}">
      <dsp:nvSpPr>
        <dsp:cNvPr id="0" name=""/>
        <dsp:cNvSpPr/>
      </dsp:nvSpPr>
      <dsp:spPr>
        <a:xfrm>
          <a:off x="766953" y="1423063"/>
          <a:ext cx="284405" cy="28440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4053"/>
              </a:lnTo>
              <a:lnTo>
                <a:pt x="284405" y="284405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1051359" y="3556103"/>
          <a:ext cx="2275242" cy="1422026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chemeClr val="tx1"/>
              </a:solidFill>
            </a:rPr>
            <a:t>Possible warfare strategies</a:t>
          </a:r>
        </a:p>
      </dsp:txBody>
      <dsp:txXfrm>
        <a:off x="1093009" y="3597753"/>
        <a:ext cx="2191942" cy="1338726"/>
      </dsp:txXfrm>
    </dsp:sp>
    <dsp:sp modelId="{C83F8F6C-9522-42FF-A6B7-3632983ECB21}">
      <dsp:nvSpPr>
        <dsp:cNvPr id="0" name=""/>
        <dsp:cNvSpPr/>
      </dsp:nvSpPr>
      <dsp:spPr>
        <a:xfrm>
          <a:off x="4037785" y="0"/>
          <a:ext cx="2794566" cy="1422026"/>
        </a:xfrm>
        <a:prstGeom prst="roundRect">
          <a:avLst>
            <a:gd name="adj" fmla="val 10000"/>
          </a:avLst>
        </a:prstGeom>
        <a:solidFill>
          <a:srgbClr val="385723"/>
        </a:solidFill>
        <a:ln w="381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bg1"/>
              </a:solidFill>
            </a:rPr>
            <a:t>Differing viewpoints</a:t>
          </a:r>
        </a:p>
      </dsp:txBody>
      <dsp:txXfrm>
        <a:off x="4079435" y="41650"/>
        <a:ext cx="2711266" cy="1338726"/>
      </dsp:txXfrm>
    </dsp:sp>
    <dsp:sp modelId="{6E2963D9-2178-4D04-8BAC-83F133D26EBD}">
      <dsp:nvSpPr>
        <dsp:cNvPr id="0" name=""/>
        <dsp:cNvSpPr/>
      </dsp:nvSpPr>
      <dsp:spPr>
        <a:xfrm>
          <a:off x="4317242" y="1422026"/>
          <a:ext cx="279286" cy="1067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7556"/>
              </a:lnTo>
              <a:lnTo>
                <a:pt x="279286" y="106755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4596528" y="1778570"/>
          <a:ext cx="2275242" cy="1422026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chemeClr val="tx1"/>
              </a:solidFill>
            </a:rPr>
            <a:t>Causes of the Civil War</a:t>
          </a:r>
        </a:p>
      </dsp:txBody>
      <dsp:txXfrm>
        <a:off x="4638178" y="1820220"/>
        <a:ext cx="2191942" cy="1338726"/>
      </dsp:txXfrm>
    </dsp:sp>
    <dsp:sp modelId="{4D59B97B-C595-4F6A-AA74-9BEE06F323AC}">
      <dsp:nvSpPr>
        <dsp:cNvPr id="0" name=""/>
        <dsp:cNvSpPr/>
      </dsp:nvSpPr>
      <dsp:spPr>
        <a:xfrm>
          <a:off x="4317242" y="1422026"/>
          <a:ext cx="279286" cy="28450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5090"/>
              </a:lnTo>
              <a:lnTo>
                <a:pt x="279286" y="284509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4596528" y="3556103"/>
          <a:ext cx="2275242" cy="1422026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chemeClr val="tx1"/>
              </a:solidFill>
            </a:rPr>
            <a:t>Political perspectives</a:t>
          </a:r>
        </a:p>
      </dsp:txBody>
      <dsp:txXfrm>
        <a:off x="4638178" y="3597753"/>
        <a:ext cx="2191942" cy="13387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CFBF40-819C-454E-B738-8ED037D3DB87}">
      <dsp:nvSpPr>
        <dsp:cNvPr id="0" name=""/>
        <dsp:cNvSpPr/>
      </dsp:nvSpPr>
      <dsp:spPr>
        <a:xfrm>
          <a:off x="2737734" y="2108307"/>
          <a:ext cx="2292846" cy="2169663"/>
        </a:xfrm>
        <a:prstGeom prst="ellipse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 dirty="0">
            <a:solidFill>
              <a:schemeClr val="tx2"/>
            </a:solidFill>
            <a:latin typeface="Century Gothic" panose="020B0502020202020204" pitchFamily="34" charset="0"/>
          </a:endParaRPr>
        </a:p>
      </dsp:txBody>
      <dsp:txXfrm>
        <a:off x="3073514" y="2426047"/>
        <a:ext cx="1621286" cy="1534183"/>
      </dsp:txXfrm>
    </dsp:sp>
    <dsp:sp modelId="{4AEAF70C-BD5F-42FC-85D1-3D19479172F3}">
      <dsp:nvSpPr>
        <dsp:cNvPr id="0" name=""/>
        <dsp:cNvSpPr/>
      </dsp:nvSpPr>
      <dsp:spPr>
        <a:xfrm rot="12952308">
          <a:off x="1970212" y="1921300"/>
          <a:ext cx="979046" cy="546838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5C9845-0BCD-485C-9617-D06FE017918D}">
      <dsp:nvSpPr>
        <dsp:cNvPr id="0" name=""/>
        <dsp:cNvSpPr/>
      </dsp:nvSpPr>
      <dsp:spPr>
        <a:xfrm>
          <a:off x="5" y="313412"/>
          <a:ext cx="2191838" cy="1726945"/>
        </a:xfrm>
        <a:prstGeom prst="roundRect">
          <a:avLst>
            <a:gd name="adj" fmla="val 10000"/>
          </a:avLst>
        </a:prstGeom>
        <a:solidFill>
          <a:srgbClr val="38572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+mn-lt"/>
            </a:rPr>
            <a:t>Supporting data</a:t>
          </a:r>
        </a:p>
      </dsp:txBody>
      <dsp:txXfrm>
        <a:off x="50585" y="363992"/>
        <a:ext cx="2090678" cy="1625785"/>
      </dsp:txXfrm>
    </dsp:sp>
    <dsp:sp modelId="{D53B4E49-C2B6-4838-819A-3BC4F5E33AAA}">
      <dsp:nvSpPr>
        <dsp:cNvPr id="0" name=""/>
        <dsp:cNvSpPr/>
      </dsp:nvSpPr>
      <dsp:spPr>
        <a:xfrm rot="16200000">
          <a:off x="3423908" y="1380804"/>
          <a:ext cx="923757" cy="546838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002EF6-A3A1-4789-AE25-E9110697B511}">
      <dsp:nvSpPr>
        <dsp:cNvPr id="0" name=""/>
        <dsp:cNvSpPr/>
      </dsp:nvSpPr>
      <dsp:spPr>
        <a:xfrm>
          <a:off x="2622429" y="-71730"/>
          <a:ext cx="2524881" cy="1498396"/>
        </a:xfrm>
        <a:prstGeom prst="roundRect">
          <a:avLst>
            <a:gd name="adj" fmla="val 10000"/>
          </a:avLst>
        </a:prstGeom>
        <a:solidFill>
          <a:srgbClr val="38572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+mn-lt"/>
            </a:rPr>
            <a:t>Persuasion</a:t>
          </a:r>
        </a:p>
      </dsp:txBody>
      <dsp:txXfrm>
        <a:off x="2666316" y="-27843"/>
        <a:ext cx="2437107" cy="1410622"/>
      </dsp:txXfrm>
    </dsp:sp>
    <dsp:sp modelId="{B1AE89D6-33FF-41A9-9F33-5E360537304B}">
      <dsp:nvSpPr>
        <dsp:cNvPr id="0" name=""/>
        <dsp:cNvSpPr/>
      </dsp:nvSpPr>
      <dsp:spPr>
        <a:xfrm rot="19457592">
          <a:off x="4701893" y="1599904"/>
          <a:ext cx="2037043" cy="546838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56AEDF-E43F-4482-BC50-2B01474C8DBF}">
      <dsp:nvSpPr>
        <dsp:cNvPr id="0" name=""/>
        <dsp:cNvSpPr/>
      </dsp:nvSpPr>
      <dsp:spPr>
        <a:xfrm>
          <a:off x="5352873" y="564376"/>
          <a:ext cx="2389192" cy="1428998"/>
        </a:xfrm>
        <a:prstGeom prst="roundRect">
          <a:avLst>
            <a:gd name="adj" fmla="val 10000"/>
          </a:avLst>
        </a:prstGeom>
        <a:solidFill>
          <a:srgbClr val="38572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+mn-lt"/>
            </a:rPr>
            <a:t>Analysis</a:t>
          </a:r>
        </a:p>
      </dsp:txBody>
      <dsp:txXfrm>
        <a:off x="5394727" y="606230"/>
        <a:ext cx="2305484" cy="134529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8D2B4C-8933-454C-B75A-BACD37B0BC01}">
      <dsp:nvSpPr>
        <dsp:cNvPr id="0" name=""/>
        <dsp:cNvSpPr/>
      </dsp:nvSpPr>
      <dsp:spPr>
        <a:xfrm>
          <a:off x="0" y="-74047"/>
          <a:ext cx="7165181" cy="1280154"/>
        </a:xfrm>
        <a:prstGeom prst="roundRect">
          <a:avLst>
            <a:gd name="adj" fmla="val 10000"/>
          </a:avLst>
        </a:prstGeom>
        <a:solidFill>
          <a:srgbClr val="385723"/>
        </a:solidFill>
        <a:ln w="127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0" kern="1200" dirty="0">
              <a:solidFill>
                <a:schemeClr val="bg1"/>
              </a:solidFill>
              <a:latin typeface="+mn-lt"/>
            </a:rPr>
            <a:t>Sets criteria</a:t>
          </a:r>
          <a:r>
            <a:rPr lang="en-US" sz="5300" kern="1200" dirty="0">
              <a:latin typeface="Century Gothic" panose="020B0502020202020204" pitchFamily="34" charset="0"/>
            </a:rPr>
            <a:t>	</a:t>
          </a:r>
        </a:p>
      </dsp:txBody>
      <dsp:txXfrm>
        <a:off x="37494" y="-36553"/>
        <a:ext cx="5703801" cy="1205166"/>
      </dsp:txXfrm>
    </dsp:sp>
    <dsp:sp modelId="{8E395647-93DA-454E-AB9A-3D81F10F5585}">
      <dsp:nvSpPr>
        <dsp:cNvPr id="0" name=""/>
        <dsp:cNvSpPr/>
      </dsp:nvSpPr>
      <dsp:spPr>
        <a:xfrm>
          <a:off x="561644" y="1384573"/>
          <a:ext cx="7165181" cy="1280154"/>
        </a:xfrm>
        <a:prstGeom prst="roundRect">
          <a:avLst>
            <a:gd name="adj" fmla="val 10000"/>
          </a:avLst>
        </a:prstGeom>
        <a:solidFill>
          <a:srgbClr val="385723"/>
        </a:solidFill>
        <a:ln w="127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1"/>
              </a:solidFill>
              <a:latin typeface="+mn-lt"/>
            </a:rPr>
            <a:t>Evaluates how well a text meets that criteria</a:t>
          </a:r>
        </a:p>
      </dsp:txBody>
      <dsp:txXfrm>
        <a:off x="599138" y="1422067"/>
        <a:ext cx="5574919" cy="1205166"/>
      </dsp:txXfrm>
    </dsp:sp>
    <dsp:sp modelId="{42DB1AB3-440A-4E38-9108-5F0E4D90E6DC}">
      <dsp:nvSpPr>
        <dsp:cNvPr id="0" name=""/>
        <dsp:cNvSpPr/>
      </dsp:nvSpPr>
      <dsp:spPr>
        <a:xfrm>
          <a:off x="1264443" y="2830207"/>
          <a:ext cx="7165181" cy="1811506"/>
        </a:xfrm>
        <a:prstGeom prst="roundRect">
          <a:avLst>
            <a:gd name="adj" fmla="val 10000"/>
          </a:avLst>
        </a:prstGeom>
        <a:solidFill>
          <a:srgbClr val="385723"/>
        </a:solidFill>
        <a:ln w="127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1"/>
              </a:solidFill>
              <a:latin typeface="+mn-lt"/>
            </a:rPr>
            <a:t>Analyzes supporting evidence, persuasive techniques, and more</a:t>
          </a:r>
        </a:p>
      </dsp:txBody>
      <dsp:txXfrm>
        <a:off x="1317500" y="2883264"/>
        <a:ext cx="5543793" cy="1705392"/>
      </dsp:txXfrm>
    </dsp:sp>
    <dsp:sp modelId="{38DA3041-E514-49B6-B089-588BC3C84E3B}">
      <dsp:nvSpPr>
        <dsp:cNvPr id="0" name=""/>
        <dsp:cNvSpPr/>
      </dsp:nvSpPr>
      <dsp:spPr>
        <a:xfrm>
          <a:off x="6282129" y="916986"/>
          <a:ext cx="883052" cy="883052"/>
        </a:xfrm>
        <a:prstGeom prst="downArrow">
          <a:avLst>
            <a:gd name="adj1" fmla="val 55000"/>
            <a:gd name="adj2" fmla="val 45000"/>
          </a:avLst>
        </a:prstGeom>
        <a:solidFill>
          <a:schemeClr val="bg1"/>
        </a:solidFill>
        <a:ln w="127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6480816" y="916986"/>
        <a:ext cx="485678" cy="664497"/>
      </dsp:txXfrm>
    </dsp:sp>
    <dsp:sp modelId="{545D1B08-8EC8-46FD-875B-6D189C82B122}">
      <dsp:nvSpPr>
        <dsp:cNvPr id="0" name=""/>
        <dsp:cNvSpPr/>
      </dsp:nvSpPr>
      <dsp:spPr>
        <a:xfrm>
          <a:off x="6914350" y="2492894"/>
          <a:ext cx="883052" cy="883052"/>
        </a:xfrm>
        <a:prstGeom prst="downArrow">
          <a:avLst>
            <a:gd name="adj1" fmla="val 55000"/>
            <a:gd name="adj2" fmla="val 45000"/>
          </a:avLst>
        </a:prstGeom>
        <a:solidFill>
          <a:srgbClr val="FFFFFF"/>
        </a:solidFill>
        <a:ln w="12700" cap="flat" cmpd="sng" algn="ctr">
          <a:solidFill>
            <a:srgbClr val="38572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7113037" y="2492894"/>
        <a:ext cx="485678" cy="66449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35470-DEB1-45E4-B748-26816C13DAB5}">
      <dsp:nvSpPr>
        <dsp:cNvPr id="0" name=""/>
        <dsp:cNvSpPr/>
      </dsp:nvSpPr>
      <dsp:spPr>
        <a:xfrm>
          <a:off x="1368507" y="278194"/>
          <a:ext cx="3662331" cy="3434967"/>
        </a:xfrm>
        <a:prstGeom prst="pie">
          <a:avLst>
            <a:gd name="adj1" fmla="val 16200000"/>
            <a:gd name="adj2" fmla="val 180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Style</a:t>
          </a:r>
        </a:p>
      </dsp:txBody>
      <dsp:txXfrm>
        <a:off x="3298643" y="1006080"/>
        <a:ext cx="1307975" cy="1022311"/>
      </dsp:txXfrm>
    </dsp:sp>
    <dsp:sp modelId="{43DC7AB2-D976-4747-898C-93B5896C7476}">
      <dsp:nvSpPr>
        <dsp:cNvPr id="0" name=""/>
        <dsp:cNvSpPr/>
      </dsp:nvSpPr>
      <dsp:spPr>
        <a:xfrm>
          <a:off x="1400271" y="390905"/>
          <a:ext cx="3456432" cy="3456432"/>
        </a:xfrm>
        <a:prstGeom prst="pie">
          <a:avLst>
            <a:gd name="adj1" fmla="val 1800000"/>
            <a:gd name="adj2" fmla="val 900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solidFill>
                <a:schemeClr val="tx1"/>
              </a:solidFill>
            </a:rPr>
            <a:t>Organizational structure</a:t>
          </a:r>
        </a:p>
      </dsp:txBody>
      <dsp:txXfrm>
        <a:off x="2223231" y="2633472"/>
        <a:ext cx="1851660" cy="905256"/>
      </dsp:txXfrm>
    </dsp:sp>
    <dsp:sp modelId="{08C352BF-4807-4D8B-9E0D-4F8BF1752115}">
      <dsp:nvSpPr>
        <dsp:cNvPr id="0" name=""/>
        <dsp:cNvSpPr/>
      </dsp:nvSpPr>
      <dsp:spPr>
        <a:xfrm>
          <a:off x="1329085" y="267461"/>
          <a:ext cx="3456432" cy="3456432"/>
        </a:xfrm>
        <a:prstGeom prst="pie">
          <a:avLst>
            <a:gd name="adj1" fmla="val 9000000"/>
            <a:gd name="adj2" fmla="val 1620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Word choice</a:t>
          </a:r>
        </a:p>
      </dsp:txBody>
      <dsp:txXfrm>
        <a:off x="1729455" y="999896"/>
        <a:ext cx="1234440" cy="1028700"/>
      </dsp:txXfrm>
    </dsp:sp>
    <dsp:sp modelId="{388AE51A-D7D7-4DEA-AAB6-900962536CF8}">
      <dsp:nvSpPr>
        <dsp:cNvPr id="0" name=""/>
        <dsp:cNvSpPr/>
      </dsp:nvSpPr>
      <dsp:spPr>
        <a:xfrm>
          <a:off x="1214807" y="53604"/>
          <a:ext cx="3968157" cy="3884371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0A1509-B400-40A5-9D82-B600C2FE9C6C}">
      <dsp:nvSpPr>
        <dsp:cNvPr id="0" name=""/>
        <dsp:cNvSpPr/>
      </dsp:nvSpPr>
      <dsp:spPr>
        <a:xfrm>
          <a:off x="1143825" y="176717"/>
          <a:ext cx="3969322" cy="388437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000EA-954B-4F3A-8D38-1C2FE9F68299}">
      <dsp:nvSpPr>
        <dsp:cNvPr id="0" name=""/>
        <dsp:cNvSpPr/>
      </dsp:nvSpPr>
      <dsp:spPr>
        <a:xfrm>
          <a:off x="1114830" y="53492"/>
          <a:ext cx="3884371" cy="3884371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501E-685F-49B7-9930-C597A2AA5AAE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A9FDBA-BC29-4268-83FF-8FEBC129B0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81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31381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Situations and Purposes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248441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329935" y="1606909"/>
            <a:ext cx="2065949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9299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Discuss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11375" y="1601361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14363" y="2135865"/>
              <a:ext cx="2080340" cy="830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Summarize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329936" y="3478722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89743"/>
              <a:ext cx="1650122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Argue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713460" y="3506445"/>
            <a:ext cx="2080340" cy="1617913"/>
            <a:chOff x="3531827" y="3615513"/>
            <a:chExt cx="2080340" cy="1617913"/>
          </a:xfrm>
          <a:solidFill>
            <a:srgbClr val="385723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45830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Propose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111375" y="3481803"/>
            <a:ext cx="2080340" cy="1617913"/>
            <a:chOff x="4587375" y="3617301"/>
            <a:chExt cx="2080340" cy="1617913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4587375" y="3617301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776885" y="4045829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Analyze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713460" y="1608311"/>
            <a:ext cx="2080340" cy="1617913"/>
            <a:chOff x="3531827" y="1747690"/>
            <a:chExt cx="2080340" cy="1617913"/>
          </a:xfrm>
          <a:solidFill>
            <a:srgbClr val="385723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74017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Respond</a:t>
              </a:r>
            </a:p>
          </p:txBody>
        </p:sp>
      </p:grpSp>
      <p:sp>
        <p:nvSpPr>
          <p:cNvPr id="28" name="Rectangle 27"/>
          <p:cNvSpPr/>
          <p:nvPr/>
        </p:nvSpPr>
        <p:spPr>
          <a:xfrm>
            <a:off x="8472485" y="1596078"/>
            <a:ext cx="2080340" cy="1617913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Describe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8472485" y="3506445"/>
            <a:ext cx="2080340" cy="1617913"/>
            <a:chOff x="4587375" y="3617301"/>
            <a:chExt cx="2080340" cy="1617913"/>
          </a:xfrm>
          <a:solidFill>
            <a:srgbClr val="385723"/>
          </a:solidFill>
        </p:grpSpPr>
        <p:sp>
          <p:nvSpPr>
            <p:cNvPr id="30" name="Rectangle 29"/>
            <p:cNvSpPr/>
            <p:nvPr/>
          </p:nvSpPr>
          <p:spPr>
            <a:xfrm>
              <a:off x="4587375" y="3617301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795288" y="4021579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Evaluate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4767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to Discuss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945083281"/>
              </p:ext>
            </p:extLst>
          </p:nvPr>
        </p:nvGraphicFramePr>
        <p:xfrm>
          <a:off x="2373086" y="1383373"/>
          <a:ext cx="7354320" cy="4979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to Respond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/>
          <p:cNvSpPr/>
          <p:nvPr/>
        </p:nvSpPr>
        <p:spPr>
          <a:xfrm>
            <a:off x="2560025" y="1341304"/>
            <a:ext cx="7071950" cy="194191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Expresses a personal reaction to something</a:t>
            </a:r>
          </a:p>
        </p:txBody>
      </p:sp>
      <p:sp>
        <p:nvSpPr>
          <p:cNvPr id="20" name="Rectangle: Rounded Corners 19"/>
          <p:cNvSpPr/>
          <p:nvPr/>
        </p:nvSpPr>
        <p:spPr>
          <a:xfrm>
            <a:off x="2560025" y="3574788"/>
            <a:ext cx="7071950" cy="1941908"/>
          </a:xfrm>
          <a:prstGeom prst="round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You can respond to literary works, TV series, news reports, and more.</a:t>
            </a:r>
          </a:p>
        </p:txBody>
      </p:sp>
    </p:spTree>
    <p:extLst>
      <p:ext uri="{BB962C8B-B14F-4D97-AF65-F5344CB8AC3E}">
        <p14:creationId xmlns:p14="http://schemas.microsoft.com/office/powerpoint/2010/main" val="2248575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to Summarize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rrow: Pentagon 6"/>
          <p:cNvSpPr/>
          <p:nvPr/>
        </p:nvSpPr>
        <p:spPr>
          <a:xfrm>
            <a:off x="2399280" y="1264780"/>
            <a:ext cx="7393440" cy="1188720"/>
          </a:xfrm>
          <a:prstGeom prst="homePlate">
            <a:avLst/>
          </a:prstGeom>
          <a:solidFill>
            <a:srgbClr val="3857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You might summarize a novel, event, or personal experience</a:t>
            </a:r>
          </a:p>
        </p:txBody>
      </p:sp>
      <p:sp>
        <p:nvSpPr>
          <p:cNvPr id="11" name="Arrow: Pentagon 10"/>
          <p:cNvSpPr/>
          <p:nvPr/>
        </p:nvSpPr>
        <p:spPr>
          <a:xfrm>
            <a:off x="2289699" y="4022629"/>
            <a:ext cx="3931783" cy="1188720"/>
          </a:xfrm>
          <a:prstGeom prst="homePlate">
            <a:avLst/>
          </a:prstGeom>
          <a:solidFill>
            <a:srgbClr val="3857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Simplify complex info</a:t>
            </a:r>
          </a:p>
        </p:txBody>
      </p:sp>
      <p:sp>
        <p:nvSpPr>
          <p:cNvPr id="13" name="Arrow: Pentagon 12"/>
          <p:cNvSpPr/>
          <p:nvPr/>
        </p:nvSpPr>
        <p:spPr>
          <a:xfrm>
            <a:off x="2289699" y="2643705"/>
            <a:ext cx="3931783" cy="1188720"/>
          </a:xfrm>
          <a:prstGeom prst="homePlate">
            <a:avLst/>
          </a:prstGeom>
          <a:solidFill>
            <a:srgbClr val="3857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Eliminate details</a:t>
            </a:r>
          </a:p>
        </p:txBody>
      </p:sp>
      <p:sp>
        <p:nvSpPr>
          <p:cNvPr id="15" name="Arrow: Pentagon 14"/>
          <p:cNvSpPr/>
          <p:nvPr/>
        </p:nvSpPr>
        <p:spPr>
          <a:xfrm flipH="1">
            <a:off x="6330339" y="2643703"/>
            <a:ext cx="3571962" cy="1188720"/>
          </a:xfrm>
          <a:prstGeom prst="homePlate">
            <a:avLst/>
          </a:prstGeom>
          <a:solidFill>
            <a:srgbClr val="C7D4CB"/>
          </a:solidFill>
          <a:ln w="254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Focus on main points</a:t>
            </a:r>
          </a:p>
        </p:txBody>
      </p:sp>
      <p:sp>
        <p:nvSpPr>
          <p:cNvPr id="16" name="Arrow: Pentagon 15"/>
          <p:cNvSpPr/>
          <p:nvPr/>
        </p:nvSpPr>
        <p:spPr>
          <a:xfrm flipH="1">
            <a:off x="6330339" y="4022627"/>
            <a:ext cx="3571962" cy="1188720"/>
          </a:xfrm>
          <a:prstGeom prst="homePlate">
            <a:avLst/>
          </a:prstGeom>
          <a:solidFill>
            <a:srgbClr val="C7D4CB"/>
          </a:solidFill>
          <a:ln w="254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Make it easy to understand</a:t>
            </a:r>
          </a:p>
        </p:txBody>
      </p:sp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to Describe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881188" y="1284556"/>
            <a:ext cx="8429625" cy="846886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Explains the appearance and/or attributes of something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81189" y="2217004"/>
            <a:ext cx="8429625" cy="846886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Creates an image, taste, or sensory experience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81189" y="3149452"/>
            <a:ext cx="8429625" cy="811082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You might describe: Picasso’s paintings or New York City’s energy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81189" y="4046096"/>
            <a:ext cx="8429625" cy="796652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Helps with argument as a persuasion tool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81189" y="4928310"/>
            <a:ext cx="8429625" cy="796652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Offers more specific information for an investigation </a:t>
            </a:r>
          </a:p>
        </p:txBody>
      </p:sp>
    </p:spTree>
    <p:extLst>
      <p:ext uri="{BB962C8B-B14F-4D97-AF65-F5344CB8AC3E}">
        <p14:creationId xmlns:p14="http://schemas.microsoft.com/office/powerpoint/2010/main" val="2533117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13490"/>
            <a:chOff x="-1" y="463132"/>
            <a:chExt cx="9144001" cy="630079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to Argue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221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881188" y="1570060"/>
            <a:ext cx="8429625" cy="1088572"/>
          </a:xfrm>
          <a:prstGeom prst="rect">
            <a:avLst/>
          </a:prstGeom>
          <a:solidFill>
            <a:srgbClr val="385723"/>
          </a:solidFill>
          <a:ln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Convinces an audience to adopt a belief or take action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881188" y="2844676"/>
            <a:ext cx="8429625" cy="1088572"/>
          </a:xfrm>
          <a:prstGeom prst="rect">
            <a:avLst/>
          </a:prstGeom>
          <a:solidFill>
            <a:srgbClr val="385723"/>
          </a:solidFill>
          <a:ln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Essential in professional and academic writing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881188" y="4119292"/>
            <a:ext cx="8429625" cy="1088572"/>
          </a:xfrm>
          <a:prstGeom prst="rect">
            <a:avLst/>
          </a:prstGeom>
          <a:solidFill>
            <a:srgbClr val="385723"/>
          </a:solidFill>
          <a:ln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You may be asked to argue in favor of prison reform or to defend a scientific theory</a:t>
            </a:r>
          </a:p>
        </p:txBody>
      </p:sp>
    </p:spTree>
    <p:extLst>
      <p:ext uri="{BB962C8B-B14F-4D97-AF65-F5344CB8AC3E}">
        <p14:creationId xmlns:p14="http://schemas.microsoft.com/office/powerpoint/2010/main" val="1443061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to Propose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86317217"/>
              </p:ext>
            </p:extLst>
          </p:nvPr>
        </p:nvGraphicFramePr>
        <p:xfrm>
          <a:off x="2112578" y="1388655"/>
          <a:ext cx="7866993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8074" y="4046811"/>
            <a:ext cx="21358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Solution to a problem</a:t>
            </a:r>
          </a:p>
        </p:txBody>
      </p:sp>
    </p:spTree>
    <p:extLst>
      <p:ext uri="{BB962C8B-B14F-4D97-AF65-F5344CB8AC3E}">
        <p14:creationId xmlns:p14="http://schemas.microsoft.com/office/powerpoint/2010/main" val="1657746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to Analyze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owchart: Process 2"/>
          <p:cNvSpPr/>
          <p:nvPr/>
        </p:nvSpPr>
        <p:spPr>
          <a:xfrm>
            <a:off x="3649864" y="1483752"/>
            <a:ext cx="2194560" cy="1463040"/>
          </a:xfrm>
          <a:prstGeom prst="flowChartProcess">
            <a:avLst/>
          </a:prstGeom>
          <a:solidFill>
            <a:srgbClr val="3857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Imagery</a:t>
            </a:r>
          </a:p>
        </p:txBody>
      </p:sp>
      <p:sp>
        <p:nvSpPr>
          <p:cNvPr id="10" name="Flowchart: Process 9"/>
          <p:cNvSpPr/>
          <p:nvPr/>
        </p:nvSpPr>
        <p:spPr>
          <a:xfrm>
            <a:off x="3649864" y="3638869"/>
            <a:ext cx="2194560" cy="1463040"/>
          </a:xfrm>
          <a:prstGeom prst="flowChartProcess">
            <a:avLst/>
          </a:prstGeom>
          <a:solidFill>
            <a:srgbClr val="3857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Metaphor</a:t>
            </a:r>
          </a:p>
        </p:txBody>
      </p:sp>
      <p:sp>
        <p:nvSpPr>
          <p:cNvPr id="11" name="Flowchart: Process 10"/>
          <p:cNvSpPr/>
          <p:nvPr/>
        </p:nvSpPr>
        <p:spPr>
          <a:xfrm>
            <a:off x="6639961" y="3638869"/>
            <a:ext cx="2194560" cy="1463040"/>
          </a:xfrm>
          <a:prstGeom prst="flowChartProcess">
            <a:avLst/>
          </a:prstGeom>
          <a:solidFill>
            <a:srgbClr val="3857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Character development</a:t>
            </a:r>
          </a:p>
        </p:txBody>
      </p:sp>
      <p:sp>
        <p:nvSpPr>
          <p:cNvPr id="12" name="Flowchart: Process 11"/>
          <p:cNvSpPr/>
          <p:nvPr/>
        </p:nvSpPr>
        <p:spPr>
          <a:xfrm>
            <a:off x="6639961" y="1483752"/>
            <a:ext cx="2194560" cy="1463040"/>
          </a:xfrm>
          <a:prstGeom prst="flowChartProcess">
            <a:avLst/>
          </a:prstGeom>
          <a:solidFill>
            <a:srgbClr val="3857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+mj-lt"/>
              </a:rPr>
              <a:t>Word choice</a:t>
            </a:r>
          </a:p>
        </p:txBody>
      </p:sp>
      <p:sp>
        <p:nvSpPr>
          <p:cNvPr id="13" name="Flowchart: Process 12"/>
          <p:cNvSpPr/>
          <p:nvPr/>
        </p:nvSpPr>
        <p:spPr>
          <a:xfrm>
            <a:off x="5144913" y="2561311"/>
            <a:ext cx="2194560" cy="1463040"/>
          </a:xfrm>
          <a:prstGeom prst="flowChartProcess">
            <a:avLst/>
          </a:prstGeom>
          <a:solidFill>
            <a:schemeClr val="bg1"/>
          </a:solidFill>
          <a:ln w="57150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Interprets by examining parts</a:t>
            </a:r>
          </a:p>
        </p:txBody>
      </p:sp>
    </p:spTree>
    <p:extLst>
      <p:ext uri="{BB962C8B-B14F-4D97-AF65-F5344CB8AC3E}">
        <p14:creationId xmlns:p14="http://schemas.microsoft.com/office/powerpoint/2010/main" val="2607975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to Evaluate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Diagram 28"/>
          <p:cNvGraphicFramePr/>
          <p:nvPr>
            <p:extLst>
              <p:ext uri="{D42A27DB-BD31-4B8C-83A1-F6EECF244321}">
                <p14:modId xmlns:p14="http://schemas.microsoft.com/office/powerpoint/2010/main" val="2163005779"/>
              </p:ext>
            </p:extLst>
          </p:nvPr>
        </p:nvGraphicFramePr>
        <p:xfrm>
          <a:off x="1881188" y="1383374"/>
          <a:ext cx="8429625" cy="4528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303090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Other Considerations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row: Right 14"/>
          <p:cNvSpPr/>
          <p:nvPr/>
        </p:nvSpPr>
        <p:spPr>
          <a:xfrm rot="16200000">
            <a:off x="2385360" y="2972252"/>
            <a:ext cx="1014412" cy="1023258"/>
          </a:xfrm>
          <a:prstGeom prst="rightArrow">
            <a:avLst/>
          </a:prstGeom>
          <a:solidFill>
            <a:srgbClr val="3857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Arrow: Right 19"/>
          <p:cNvSpPr/>
          <p:nvPr/>
        </p:nvSpPr>
        <p:spPr>
          <a:xfrm rot="16200000">
            <a:off x="5746734" y="2972252"/>
            <a:ext cx="1014412" cy="1023258"/>
          </a:xfrm>
          <a:prstGeom prst="rightArrow">
            <a:avLst/>
          </a:prstGeom>
          <a:solidFill>
            <a:srgbClr val="3857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Arrow: Right 20"/>
          <p:cNvSpPr/>
          <p:nvPr/>
        </p:nvSpPr>
        <p:spPr>
          <a:xfrm rot="16200000">
            <a:off x="8950167" y="2972252"/>
            <a:ext cx="1014412" cy="1023258"/>
          </a:xfrm>
          <a:prstGeom prst="rightArrow">
            <a:avLst/>
          </a:prstGeom>
          <a:solidFill>
            <a:srgbClr val="3857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: Rounded Corners 15"/>
          <p:cNvSpPr/>
          <p:nvPr/>
        </p:nvSpPr>
        <p:spPr>
          <a:xfrm>
            <a:off x="1658314" y="1454883"/>
            <a:ext cx="8875369" cy="1240971"/>
          </a:xfrm>
          <a:prstGeom prst="roundRect">
            <a:avLst/>
          </a:prstGeom>
          <a:solidFill>
            <a:srgbClr val="C7D4CB"/>
          </a:solidFill>
          <a:ln w="34925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Genre</a:t>
            </a:r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the type of text you’re writing</a:t>
            </a:r>
          </a:p>
        </p:txBody>
      </p:sp>
      <p:sp>
        <p:nvSpPr>
          <p:cNvPr id="23" name="Rectangle: Rounded Corners 22"/>
          <p:cNvSpPr/>
          <p:nvPr/>
        </p:nvSpPr>
        <p:spPr>
          <a:xfrm>
            <a:off x="1299100" y="3991087"/>
            <a:ext cx="3186933" cy="1240970"/>
          </a:xfrm>
          <a:prstGeom prst="roundRect">
            <a:avLst/>
          </a:prstGeom>
          <a:solidFill>
            <a:srgbClr val="C7D4CB"/>
          </a:solidFill>
          <a:ln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Dictated by task</a:t>
            </a:r>
          </a:p>
        </p:txBody>
      </p:sp>
      <p:sp>
        <p:nvSpPr>
          <p:cNvPr id="24" name="Rectangle: Rounded Corners 23"/>
          <p:cNvSpPr/>
          <p:nvPr/>
        </p:nvSpPr>
        <p:spPr>
          <a:xfrm>
            <a:off x="4818414" y="3991087"/>
            <a:ext cx="2871052" cy="1240970"/>
          </a:xfrm>
          <a:prstGeom prst="roundRect">
            <a:avLst/>
          </a:prstGeom>
          <a:solidFill>
            <a:srgbClr val="C7D4CB"/>
          </a:solidFill>
          <a:ln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Unique features</a:t>
            </a:r>
          </a:p>
        </p:txBody>
      </p:sp>
      <p:sp>
        <p:nvSpPr>
          <p:cNvPr id="25" name="Rectangle: Rounded Corners 24"/>
          <p:cNvSpPr/>
          <p:nvPr/>
        </p:nvSpPr>
        <p:spPr>
          <a:xfrm>
            <a:off x="8021847" y="3991089"/>
            <a:ext cx="2871053" cy="1240970"/>
          </a:xfrm>
          <a:prstGeom prst="roundRect">
            <a:avLst/>
          </a:prstGeom>
          <a:solidFill>
            <a:srgbClr val="C7D4CB"/>
          </a:solidFill>
          <a:ln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Limitations</a:t>
            </a:r>
          </a:p>
        </p:txBody>
      </p:sp>
    </p:spTree>
    <p:extLst>
      <p:ext uri="{BB962C8B-B14F-4D97-AF65-F5344CB8AC3E}">
        <p14:creationId xmlns:p14="http://schemas.microsoft.com/office/powerpoint/2010/main" val="113954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Communication Is Essential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576513" y="1666909"/>
            <a:ext cx="6615208" cy="1043964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</a:rPr>
              <a:t>Maintaining relationships</a:t>
            </a:r>
          </a:p>
        </p:txBody>
      </p:sp>
      <p:sp>
        <p:nvSpPr>
          <p:cNvPr id="8" name="Rectangle 7"/>
          <p:cNvSpPr/>
          <p:nvPr/>
        </p:nvSpPr>
        <p:spPr>
          <a:xfrm>
            <a:off x="2576513" y="3103165"/>
            <a:ext cx="6615208" cy="1043964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</a:rPr>
              <a:t>Success in academics</a:t>
            </a:r>
          </a:p>
        </p:txBody>
      </p:sp>
      <p:sp>
        <p:nvSpPr>
          <p:cNvPr id="9" name="Rectangle 8"/>
          <p:cNvSpPr/>
          <p:nvPr/>
        </p:nvSpPr>
        <p:spPr>
          <a:xfrm>
            <a:off x="2576514" y="4395826"/>
            <a:ext cx="6615208" cy="1043964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Success in the professional world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66654" y="1270340"/>
            <a:ext cx="5458691" cy="1280160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Who will be reading this text?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75830" y="4135460"/>
            <a:ext cx="5458691" cy="1280160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How can I best reach them?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66653" y="2702900"/>
            <a:ext cx="5458691" cy="128016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What does my audience need?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1676401" y="490845"/>
            <a:ext cx="9144001" cy="6332628"/>
            <a:chOff x="-1" y="463132"/>
            <a:chExt cx="9144001" cy="6332628"/>
          </a:xfrm>
        </p:grpSpPr>
        <p:sp>
          <p:nvSpPr>
            <p:cNvPr id="20" name="TextBox 19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676401" y="525372"/>
            <a:ext cx="9144001" cy="6332628"/>
            <a:chOff x="-1" y="463132"/>
            <a:chExt cx="9144001" cy="6332628"/>
          </a:xfrm>
        </p:grpSpPr>
        <p:sp>
          <p:nvSpPr>
            <p:cNvPr id="24" name="TextBox 23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Audiences for Writing Situations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D85ED16-14B1-4F85-9733-831652BD1C1C}"/>
              </a:ext>
            </a:extLst>
          </p:cNvPr>
          <p:cNvGrpSpPr/>
          <p:nvPr/>
        </p:nvGrpSpPr>
        <p:grpSpPr>
          <a:xfrm>
            <a:off x="1924176" y="1623313"/>
            <a:ext cx="8277143" cy="806934"/>
            <a:chOff x="433428" y="1736761"/>
            <a:chExt cx="8277143" cy="806934"/>
          </a:xfrm>
          <a:solidFill>
            <a:srgbClr val="314C57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F55E1C2-610E-43D4-A3F9-A691B1B84B50}"/>
                </a:ext>
              </a:extLst>
            </p:cNvPr>
            <p:cNvSpPr/>
            <p:nvPr/>
          </p:nvSpPr>
          <p:spPr>
            <a:xfrm>
              <a:off x="433428" y="1736761"/>
              <a:ext cx="8277143" cy="8069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187B295-A409-487D-A923-72D36CAD4083}"/>
                </a:ext>
              </a:extLst>
            </p:cNvPr>
            <p:cNvSpPr txBox="1"/>
            <p:nvPr/>
          </p:nvSpPr>
          <p:spPr>
            <a:xfrm>
              <a:off x="478488" y="1940173"/>
              <a:ext cx="8232083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Everyday writing</a:t>
              </a:r>
              <a:r>
                <a:rPr lang="en-US" sz="2000" dirty="0">
                  <a:solidFill>
                    <a:schemeClr val="bg1"/>
                  </a:solidFill>
                </a:rPr>
                <a:t>: friends, family, peers, social media followers, acquaintances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8A740DE-8D79-48CE-AE0F-89B1BDA331E8}"/>
              </a:ext>
            </a:extLst>
          </p:cNvPr>
          <p:cNvGrpSpPr/>
          <p:nvPr/>
        </p:nvGrpSpPr>
        <p:grpSpPr>
          <a:xfrm>
            <a:off x="1924176" y="2767857"/>
            <a:ext cx="8277143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C29A2B0-1E9D-4A0B-8AB4-9AD490847B9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1D1F45E-8712-4F79-AA03-B1D134307C7D}"/>
                </a:ext>
              </a:extLst>
            </p:cNvPr>
            <p:cNvSpPr txBox="1"/>
            <p:nvPr/>
          </p:nvSpPr>
          <p:spPr>
            <a:xfrm>
              <a:off x="542923" y="1950820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Academic writing</a:t>
              </a:r>
              <a:r>
                <a:rPr lang="en-US" sz="2000" dirty="0">
                  <a:solidFill>
                    <a:schemeClr val="bg1"/>
                  </a:solidFill>
                </a:rPr>
                <a:t>: instructors, fellow students, admissions counselors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8842C85-D7B8-48E0-A63D-5EA933589B38}"/>
              </a:ext>
            </a:extLst>
          </p:cNvPr>
          <p:cNvGrpSpPr/>
          <p:nvPr/>
        </p:nvGrpSpPr>
        <p:grpSpPr>
          <a:xfrm>
            <a:off x="1924176" y="3912402"/>
            <a:ext cx="8277143" cy="870281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79CFAB2-7650-4408-8B18-75E35E84ED4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1EFA64D-BC05-4E5B-8C78-F8EB5459E0A5}"/>
                </a:ext>
              </a:extLst>
            </p:cNvPr>
            <p:cNvSpPr txBox="1"/>
            <p:nvPr/>
          </p:nvSpPr>
          <p:spPr>
            <a:xfrm>
              <a:off x="542923" y="1835810"/>
              <a:ext cx="7807571" cy="6563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Professional writing</a:t>
              </a:r>
              <a:r>
                <a:rPr lang="en-US" sz="2000" dirty="0">
                  <a:solidFill>
                    <a:schemeClr val="bg1"/>
                  </a:solidFill>
                </a:rPr>
                <a:t>: colleagues, supervisors, hiring managers, clients, competitors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1946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282480"/>
              </p:ext>
            </p:extLst>
          </p:nvPr>
        </p:nvGraphicFramePr>
        <p:xfrm>
          <a:off x="2916039" y="1324626"/>
          <a:ext cx="6359924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9405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1765869" y="1137908"/>
            <a:ext cx="9054533" cy="5685564"/>
            <a:chOff x="-1" y="463132"/>
            <a:chExt cx="9144001" cy="6332628"/>
          </a:xfrm>
        </p:grpSpPr>
        <p:sp>
          <p:nvSpPr>
            <p:cNvPr id="19" name="TextBox 18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3" name="Rectangle: Rounded Corners 2"/>
          <p:cNvSpPr/>
          <p:nvPr/>
        </p:nvSpPr>
        <p:spPr>
          <a:xfrm>
            <a:off x="2083594" y="1216117"/>
            <a:ext cx="8024814" cy="100584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385723"/>
                </a:solidFill>
              </a:rPr>
              <a:t> </a:t>
            </a:r>
          </a:p>
        </p:txBody>
      </p:sp>
      <p:sp>
        <p:nvSpPr>
          <p:cNvPr id="11" name="Rectangle: Rounded Corners 10"/>
          <p:cNvSpPr/>
          <p:nvPr/>
        </p:nvSpPr>
        <p:spPr>
          <a:xfrm>
            <a:off x="2083594" y="2639565"/>
            <a:ext cx="8024814" cy="1005840"/>
          </a:xfrm>
          <a:prstGeom prst="roundRect">
            <a:avLst/>
          </a:prstGeom>
          <a:solidFill>
            <a:srgbClr val="C7D4CB"/>
          </a:solidFill>
          <a:ln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385723"/>
              </a:solidFill>
            </a:endParaRPr>
          </a:p>
        </p:txBody>
      </p:sp>
      <p:sp>
        <p:nvSpPr>
          <p:cNvPr id="12" name="Rectangle: Rounded Corners 11"/>
          <p:cNvSpPr/>
          <p:nvPr/>
        </p:nvSpPr>
        <p:spPr>
          <a:xfrm>
            <a:off x="2083595" y="3980718"/>
            <a:ext cx="8024814" cy="100584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385723"/>
                </a:solidFill>
              </a:rPr>
              <a:t> </a:t>
            </a:r>
            <a:r>
              <a:rPr lang="en-US" sz="4000" b="1" dirty="0">
                <a:solidFill>
                  <a:srgbClr val="385723"/>
                </a:solidFill>
              </a:rPr>
              <a:t> </a:t>
            </a:r>
            <a:endParaRPr lang="en-US" sz="4400" b="1" dirty="0">
              <a:solidFill>
                <a:srgbClr val="385723"/>
              </a:solidFill>
            </a:endParaRPr>
          </a:p>
        </p:txBody>
      </p:sp>
      <p:sp>
        <p:nvSpPr>
          <p:cNvPr id="5" name="Flowchart: Connector 4"/>
          <p:cNvSpPr/>
          <p:nvPr/>
        </p:nvSpPr>
        <p:spPr>
          <a:xfrm>
            <a:off x="1524001" y="1197243"/>
            <a:ext cx="1386908" cy="1188720"/>
          </a:xfrm>
          <a:prstGeom prst="flowChartConnector">
            <a:avLst/>
          </a:prstGeom>
          <a:solidFill>
            <a:schemeClr val="bg1"/>
          </a:solidFill>
          <a:ln w="79375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385723"/>
                </a:solidFill>
              </a:rPr>
              <a:t>1</a:t>
            </a:r>
          </a:p>
        </p:txBody>
      </p:sp>
      <p:sp>
        <p:nvSpPr>
          <p:cNvPr id="14" name="Flowchart: Connector 13"/>
          <p:cNvSpPr/>
          <p:nvPr/>
        </p:nvSpPr>
        <p:spPr>
          <a:xfrm>
            <a:off x="1558698" y="2576751"/>
            <a:ext cx="1386908" cy="1188720"/>
          </a:xfrm>
          <a:prstGeom prst="flowChartConnector">
            <a:avLst/>
          </a:prstGeom>
          <a:solidFill>
            <a:schemeClr val="bg1"/>
          </a:solidFill>
          <a:ln w="79375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385723"/>
                </a:solidFill>
              </a:rPr>
              <a:t>2</a:t>
            </a:r>
          </a:p>
        </p:txBody>
      </p:sp>
      <p:sp>
        <p:nvSpPr>
          <p:cNvPr id="15" name="Flowchart: Connector 14"/>
          <p:cNvSpPr/>
          <p:nvPr/>
        </p:nvSpPr>
        <p:spPr>
          <a:xfrm>
            <a:off x="1524001" y="3960954"/>
            <a:ext cx="1386909" cy="1188720"/>
          </a:xfrm>
          <a:prstGeom prst="flowChartConnector">
            <a:avLst/>
          </a:prstGeom>
          <a:solidFill>
            <a:schemeClr val="bg1"/>
          </a:solidFill>
          <a:ln w="79375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385723"/>
                </a:solidFill>
              </a:rPr>
              <a:t>3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6327832" y="2827305"/>
            <a:ext cx="3438694" cy="64008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above average</a:t>
            </a:r>
          </a:p>
        </p:txBody>
      </p:sp>
      <p:sp>
        <p:nvSpPr>
          <p:cNvPr id="17" name="Rectangle: Rounded Corners 16"/>
          <p:cNvSpPr/>
          <p:nvPr/>
        </p:nvSpPr>
        <p:spPr>
          <a:xfrm>
            <a:off x="6293135" y="1425833"/>
            <a:ext cx="3438694" cy="64008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acceptable</a:t>
            </a:r>
          </a:p>
        </p:txBody>
      </p:sp>
      <p:sp>
        <p:nvSpPr>
          <p:cNvPr id="21" name="Rectangle: Rounded Corners 20"/>
          <p:cNvSpPr/>
          <p:nvPr/>
        </p:nvSpPr>
        <p:spPr>
          <a:xfrm>
            <a:off x="6293135" y="4147481"/>
            <a:ext cx="3438694" cy="64008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gourmet quality</a:t>
            </a:r>
          </a:p>
        </p:txBody>
      </p:sp>
      <p:sp>
        <p:nvSpPr>
          <p:cNvPr id="22" name="Rectangle: Rounded Corners 21"/>
          <p:cNvSpPr/>
          <p:nvPr/>
        </p:nvSpPr>
        <p:spPr>
          <a:xfrm>
            <a:off x="3564048" y="1425833"/>
            <a:ext cx="2352508" cy="937312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: Rounded Corners 24"/>
          <p:cNvSpPr/>
          <p:nvPr/>
        </p:nvSpPr>
        <p:spPr>
          <a:xfrm>
            <a:off x="2947456" y="1281172"/>
            <a:ext cx="3071488" cy="881124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 Tasty</a:t>
            </a:r>
          </a:p>
        </p:txBody>
      </p:sp>
      <p:sp>
        <p:nvSpPr>
          <p:cNvPr id="27" name="Rectangle: Rounded Corners 26"/>
          <p:cNvSpPr/>
          <p:nvPr/>
        </p:nvSpPr>
        <p:spPr>
          <a:xfrm>
            <a:off x="2982153" y="2704620"/>
            <a:ext cx="3071488" cy="881124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 Flavorful</a:t>
            </a:r>
          </a:p>
        </p:txBody>
      </p:sp>
      <p:sp>
        <p:nvSpPr>
          <p:cNvPr id="28" name="Rectangle: Rounded Corners 27"/>
          <p:cNvSpPr/>
          <p:nvPr/>
        </p:nvSpPr>
        <p:spPr>
          <a:xfrm>
            <a:off x="2989817" y="4043076"/>
            <a:ext cx="3071488" cy="881124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 Luscious</a:t>
            </a:r>
          </a:p>
        </p:txBody>
      </p:sp>
    </p:spTree>
    <p:extLst>
      <p:ext uri="{BB962C8B-B14F-4D97-AF65-F5344CB8AC3E}">
        <p14:creationId xmlns:p14="http://schemas.microsoft.com/office/powerpoint/2010/main" val="20226188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Situations – Shared Components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/>
          <p:cNvSpPr/>
          <p:nvPr/>
        </p:nvSpPr>
        <p:spPr>
          <a:xfrm>
            <a:off x="1881187" y="1339013"/>
            <a:ext cx="8429626" cy="914400"/>
          </a:xfrm>
          <a:prstGeom prst="roundRect">
            <a:avLst/>
          </a:prstGeom>
          <a:solidFill>
            <a:srgbClr val="C7D4CB"/>
          </a:solidFill>
          <a:ln w="92075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Purpose</a:t>
            </a:r>
          </a:p>
        </p:txBody>
      </p:sp>
      <p:sp>
        <p:nvSpPr>
          <p:cNvPr id="8" name="Rectangle: Rounded Corners 7"/>
          <p:cNvSpPr/>
          <p:nvPr/>
        </p:nvSpPr>
        <p:spPr>
          <a:xfrm>
            <a:off x="1881188" y="2477153"/>
            <a:ext cx="8429625" cy="914400"/>
          </a:xfrm>
          <a:prstGeom prst="roundRect">
            <a:avLst/>
          </a:prstGeom>
          <a:solidFill>
            <a:srgbClr val="385723"/>
          </a:solidFill>
          <a:ln w="92075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Genre</a:t>
            </a:r>
          </a:p>
        </p:txBody>
      </p:sp>
      <p:sp>
        <p:nvSpPr>
          <p:cNvPr id="9" name="Rectangle: Rounded Corners 8"/>
          <p:cNvSpPr/>
          <p:nvPr/>
        </p:nvSpPr>
        <p:spPr>
          <a:xfrm>
            <a:off x="1881188" y="3615293"/>
            <a:ext cx="8429625" cy="914400"/>
          </a:xfrm>
          <a:prstGeom prst="roundRect">
            <a:avLst/>
          </a:prstGeom>
          <a:solidFill>
            <a:srgbClr val="C7D4CB"/>
          </a:solidFill>
          <a:ln w="92075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Audience</a:t>
            </a:r>
          </a:p>
        </p:txBody>
      </p:sp>
      <p:sp>
        <p:nvSpPr>
          <p:cNvPr id="10" name="Rectangle: Rounded Corners 9"/>
          <p:cNvSpPr/>
          <p:nvPr/>
        </p:nvSpPr>
        <p:spPr>
          <a:xfrm>
            <a:off x="1881188" y="4732614"/>
            <a:ext cx="8429625" cy="914400"/>
          </a:xfrm>
          <a:prstGeom prst="roundRect">
            <a:avLst/>
          </a:prstGeom>
          <a:solidFill>
            <a:srgbClr val="385723"/>
          </a:solidFill>
          <a:ln w="92075">
            <a:solidFill>
              <a:srgbClr val="3857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Tone</a:t>
            </a:r>
          </a:p>
        </p:txBody>
      </p:sp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Written Communication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671329713"/>
              </p:ext>
            </p:extLst>
          </p:nvPr>
        </p:nvGraphicFramePr>
        <p:xfrm>
          <a:off x="1881188" y="1583334"/>
          <a:ext cx="7846136" cy="428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8907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199900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Written Communication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3771A844-709E-4330-9DC3-2D72A0B915BA}"/>
              </a:ext>
            </a:extLst>
          </p:cNvPr>
          <p:cNvSpPr/>
          <p:nvPr/>
        </p:nvSpPr>
        <p:spPr>
          <a:xfrm>
            <a:off x="3059165" y="1613132"/>
            <a:ext cx="6073670" cy="1043965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chemeClr val="bg1"/>
                </a:solidFill>
              </a:rPr>
              <a:t>Text-dependent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F3F5C4B-D524-4E95-AD55-D928E02C9A29}"/>
              </a:ext>
            </a:extLst>
          </p:cNvPr>
          <p:cNvSpPr/>
          <p:nvPr/>
        </p:nvSpPr>
        <p:spPr>
          <a:xfrm>
            <a:off x="3059165" y="3022627"/>
            <a:ext cx="6073670" cy="1043965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28700" lvl="1" indent="-571500"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chemeClr val="bg1"/>
                </a:solidFill>
              </a:rPr>
              <a:t>Needs clarity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5674C6-757D-4641-A022-9E4327CB0807}"/>
              </a:ext>
            </a:extLst>
          </p:cNvPr>
          <p:cNvSpPr/>
          <p:nvPr/>
        </p:nvSpPr>
        <p:spPr>
          <a:xfrm>
            <a:off x="3059164" y="4432122"/>
            <a:ext cx="6073671" cy="1043965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28700" lvl="1" indent="-571500"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chemeClr val="bg1"/>
                </a:solidFill>
              </a:rPr>
              <a:t>Needs strong organization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Situations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3149046" y="1362426"/>
            <a:ext cx="5893908" cy="1043965"/>
          </a:xfrm>
          <a:prstGeom prst="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Academic Writing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3149046" y="2797394"/>
            <a:ext cx="5893908" cy="1169264"/>
            <a:chOff x="1906953" y="2649539"/>
            <a:chExt cx="5443662" cy="693935"/>
          </a:xfrm>
          <a:solidFill>
            <a:srgbClr val="385723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38358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Professional Writing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149046" y="4353847"/>
            <a:ext cx="5893908" cy="1141727"/>
            <a:chOff x="1906953" y="3449317"/>
            <a:chExt cx="5443662" cy="693935"/>
          </a:xfrm>
          <a:solidFill>
            <a:srgbClr val="385723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39283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Everyday Writing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Academic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624222415"/>
              </p:ext>
            </p:extLst>
          </p:nvPr>
        </p:nvGraphicFramePr>
        <p:xfrm>
          <a:off x="1687285" y="1137908"/>
          <a:ext cx="8817429" cy="4979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Professional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99764219"/>
              </p:ext>
            </p:extLst>
          </p:nvPr>
        </p:nvGraphicFramePr>
        <p:xfrm>
          <a:off x="1709057" y="983643"/>
          <a:ext cx="8773885" cy="5287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5926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Everyday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09060040"/>
              </p:ext>
            </p:extLst>
          </p:nvPr>
        </p:nvGraphicFramePr>
        <p:xfrm>
          <a:off x="1426028" y="1137908"/>
          <a:ext cx="9339943" cy="4979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Four Components to Consider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/>
          <p:cNvSpPr/>
          <p:nvPr/>
        </p:nvSpPr>
        <p:spPr>
          <a:xfrm>
            <a:off x="3119615" y="1341303"/>
            <a:ext cx="2830847" cy="1922753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Purpose</a:t>
            </a:r>
          </a:p>
        </p:txBody>
      </p:sp>
      <p:sp>
        <p:nvSpPr>
          <p:cNvPr id="19" name="Rectangle: Rounded Corners 18"/>
          <p:cNvSpPr/>
          <p:nvPr/>
        </p:nvSpPr>
        <p:spPr>
          <a:xfrm>
            <a:off x="6137954" y="3406417"/>
            <a:ext cx="2854817" cy="2145419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Tone</a:t>
            </a:r>
          </a:p>
        </p:txBody>
      </p:sp>
      <p:sp>
        <p:nvSpPr>
          <p:cNvPr id="20" name="Rectangle: Rounded Corners 19"/>
          <p:cNvSpPr/>
          <p:nvPr/>
        </p:nvSpPr>
        <p:spPr>
          <a:xfrm>
            <a:off x="3119615" y="3406417"/>
            <a:ext cx="2830848" cy="2145419"/>
          </a:xfrm>
          <a:prstGeom prst="round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Audience</a:t>
            </a:r>
          </a:p>
        </p:txBody>
      </p:sp>
      <p:sp>
        <p:nvSpPr>
          <p:cNvPr id="21" name="Rectangle: Rounded Corners 20"/>
          <p:cNvSpPr/>
          <p:nvPr/>
        </p:nvSpPr>
        <p:spPr>
          <a:xfrm>
            <a:off x="6137564" y="1341303"/>
            <a:ext cx="2854817" cy="1922754"/>
          </a:xfrm>
          <a:prstGeom prst="roundRect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Genre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3442</TotalTime>
  <Words>542</Words>
  <Application>Microsoft Office PowerPoint</Application>
  <PresentationFormat>Widescreen</PresentationFormat>
  <Paragraphs>148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Century Gothic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92</cp:revision>
  <dcterms:created xsi:type="dcterms:W3CDTF">2017-06-16T13:06:21Z</dcterms:created>
  <dcterms:modified xsi:type="dcterms:W3CDTF">2021-11-23T21:40:34Z</dcterms:modified>
</cp:coreProperties>
</file>