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0" r:id="rId4"/>
    <p:sldId id="351" r:id="rId5"/>
    <p:sldId id="257" r:id="rId6"/>
    <p:sldId id="261" r:id="rId7"/>
    <p:sldId id="258" r:id="rId8"/>
    <p:sldId id="262" r:id="rId9"/>
    <p:sldId id="265" r:id="rId10"/>
    <p:sldId id="263" r:id="rId11"/>
    <p:sldId id="272" r:id="rId12"/>
    <p:sldId id="266" r:id="rId13"/>
    <p:sldId id="267" r:id="rId14"/>
    <p:sldId id="269" r:id="rId15"/>
    <p:sldId id="283" r:id="rId16"/>
    <p:sldId id="280" r:id="rId17"/>
    <p:sldId id="282" r:id="rId18"/>
    <p:sldId id="270" r:id="rId19"/>
    <p:sldId id="271" r:id="rId20"/>
    <p:sldId id="279" r:id="rId21"/>
    <p:sldId id="281" r:id="rId22"/>
    <p:sldId id="27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itlin Edahl" initials="CE" lastIdx="1" clrIdx="0">
    <p:extLst>
      <p:ext uri="{19B8F6BF-5375-455C-9EA6-DF929625EA0E}">
        <p15:presenceInfo xmlns:p15="http://schemas.microsoft.com/office/powerpoint/2012/main" userId="S-1-5-21-1482476501-413027322-842925246-256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99A1"/>
    <a:srgbClr val="627981"/>
    <a:srgbClr val="C7D4CB"/>
    <a:srgbClr val="314C57"/>
    <a:srgbClr val="386546"/>
    <a:srgbClr val="525754"/>
    <a:srgbClr val="8CA694"/>
    <a:srgbClr val="F2E2D2"/>
    <a:srgbClr val="B87D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11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E76EC7-0EA0-4F42-8335-464C8027DBAB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8586C4-2222-4CF2-9A7D-08F4A714109D}">
      <dgm:prSet phldrT="[Text]"/>
      <dgm:spPr>
        <a:solidFill>
          <a:srgbClr val="C7D4CB"/>
        </a:solidFill>
        <a:ln w="76200">
          <a:solidFill>
            <a:srgbClr val="386546"/>
          </a:solidFill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Brief anecdotes</a:t>
          </a:r>
        </a:p>
      </dgm:t>
    </dgm:pt>
    <dgm:pt modelId="{29DDDBA5-6F49-4676-B417-C1BC21E43298}" type="parTrans" cxnId="{4496747F-C3F2-4C01-8747-57892939E33D}">
      <dgm:prSet/>
      <dgm:spPr/>
      <dgm:t>
        <a:bodyPr/>
        <a:lstStyle/>
        <a:p>
          <a:endParaRPr lang="en-US"/>
        </a:p>
      </dgm:t>
    </dgm:pt>
    <dgm:pt modelId="{980CE8DC-78A2-4875-8B85-E05B2FF7ED6A}" type="sibTrans" cxnId="{4496747F-C3F2-4C01-8747-57892939E33D}">
      <dgm:prSet/>
      <dgm:spPr/>
      <dgm:t>
        <a:bodyPr/>
        <a:lstStyle/>
        <a:p>
          <a:endParaRPr lang="en-US"/>
        </a:p>
      </dgm:t>
    </dgm:pt>
    <dgm:pt modelId="{772CF35F-D527-40F7-8B5E-906DE817933B}">
      <dgm:prSet phldrT="[Text]"/>
      <dgm:spPr>
        <a:solidFill>
          <a:srgbClr val="386546"/>
        </a:solidFill>
        <a:ln w="76200">
          <a:solidFill>
            <a:srgbClr val="386546"/>
          </a:solidFill>
        </a:ln>
      </dgm:spPr>
      <dgm:t>
        <a:bodyPr/>
        <a:lstStyle/>
        <a:p>
          <a:r>
            <a:rPr lang="en-US" dirty="0"/>
            <a:t>Common experiences</a:t>
          </a:r>
        </a:p>
      </dgm:t>
    </dgm:pt>
    <dgm:pt modelId="{745121DC-635C-40F1-BA29-0B8A92601DCC}" type="parTrans" cxnId="{0A18133E-ED74-4CFA-A93D-FD7260F0E1FB}">
      <dgm:prSet/>
      <dgm:spPr/>
      <dgm:t>
        <a:bodyPr/>
        <a:lstStyle/>
        <a:p>
          <a:endParaRPr lang="en-US"/>
        </a:p>
      </dgm:t>
    </dgm:pt>
    <dgm:pt modelId="{D87FBE02-6C08-47EC-9D40-E3CCFC56378B}" type="sibTrans" cxnId="{0A18133E-ED74-4CFA-A93D-FD7260F0E1FB}">
      <dgm:prSet/>
      <dgm:spPr/>
      <dgm:t>
        <a:bodyPr/>
        <a:lstStyle/>
        <a:p>
          <a:endParaRPr lang="en-US"/>
        </a:p>
      </dgm:t>
    </dgm:pt>
    <dgm:pt modelId="{11AA5357-3180-4F99-A1AE-8B1B014F6F72}">
      <dgm:prSet phldrT="[Text]"/>
      <dgm:spPr>
        <a:solidFill>
          <a:srgbClr val="386546"/>
        </a:solidFill>
        <a:ln w="76200">
          <a:solidFill>
            <a:srgbClr val="386546"/>
          </a:solidFill>
        </a:ln>
      </dgm:spPr>
      <dgm:t>
        <a:bodyPr/>
        <a:lstStyle/>
        <a:p>
          <a:r>
            <a:rPr lang="en-US" dirty="0"/>
            <a:t>Compelling statistics</a:t>
          </a:r>
        </a:p>
      </dgm:t>
    </dgm:pt>
    <dgm:pt modelId="{B67D9F2F-7978-4B3B-B31A-7C6A1DB76862}" type="parTrans" cxnId="{CCCFA2FC-B2E8-4F42-AEB6-DCB7BA651CB3}">
      <dgm:prSet/>
      <dgm:spPr/>
      <dgm:t>
        <a:bodyPr/>
        <a:lstStyle/>
        <a:p>
          <a:endParaRPr lang="en-US"/>
        </a:p>
      </dgm:t>
    </dgm:pt>
    <dgm:pt modelId="{EECC5AE0-C187-4871-BC53-345E2B8505D6}" type="sibTrans" cxnId="{CCCFA2FC-B2E8-4F42-AEB6-DCB7BA651CB3}">
      <dgm:prSet/>
      <dgm:spPr/>
      <dgm:t>
        <a:bodyPr/>
        <a:lstStyle/>
        <a:p>
          <a:endParaRPr lang="en-US"/>
        </a:p>
      </dgm:t>
    </dgm:pt>
    <dgm:pt modelId="{482F3216-7E09-41BB-BC00-B87E2A596D1C}">
      <dgm:prSet phldrT="[Text]"/>
      <dgm:spPr>
        <a:solidFill>
          <a:srgbClr val="C7D4CB"/>
        </a:solidFill>
        <a:ln w="76200">
          <a:solidFill>
            <a:srgbClr val="386546"/>
          </a:solidFill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Appeal to emotion</a:t>
          </a:r>
        </a:p>
      </dgm:t>
    </dgm:pt>
    <dgm:pt modelId="{31378D5A-8FF8-49A4-AE9A-D99D453A91E4}" type="parTrans" cxnId="{77EC83E3-6BDD-44A6-AC9A-C3BCBA970398}">
      <dgm:prSet/>
      <dgm:spPr/>
      <dgm:t>
        <a:bodyPr/>
        <a:lstStyle/>
        <a:p>
          <a:endParaRPr lang="en-US"/>
        </a:p>
      </dgm:t>
    </dgm:pt>
    <dgm:pt modelId="{8E3AE6B8-A07B-4E6B-8DE4-918959659262}" type="sibTrans" cxnId="{77EC83E3-6BDD-44A6-AC9A-C3BCBA970398}">
      <dgm:prSet/>
      <dgm:spPr/>
      <dgm:t>
        <a:bodyPr/>
        <a:lstStyle/>
        <a:p>
          <a:endParaRPr lang="en-US"/>
        </a:p>
      </dgm:t>
    </dgm:pt>
    <dgm:pt modelId="{84B9364D-6F9B-42FA-852D-4AF32BBA3B80}" type="pres">
      <dgm:prSet presAssocID="{C6E76EC7-0EA0-4F42-8335-464C8027DBAB}" presName="matrix" presStyleCnt="0">
        <dgm:presLayoutVars>
          <dgm:chMax val="1"/>
          <dgm:dir/>
          <dgm:resizeHandles val="exact"/>
        </dgm:presLayoutVars>
      </dgm:prSet>
      <dgm:spPr/>
    </dgm:pt>
    <dgm:pt modelId="{F1C324F8-0112-4B55-B3C3-4D67DC23718B}" type="pres">
      <dgm:prSet presAssocID="{C6E76EC7-0EA0-4F42-8335-464C8027DBAB}" presName="diamond" presStyleLbl="bgShp" presStyleIdx="0" presStyleCnt="1" custScaleX="101934"/>
      <dgm:spPr>
        <a:solidFill>
          <a:srgbClr val="C7D4CB"/>
        </a:solidFill>
      </dgm:spPr>
    </dgm:pt>
    <dgm:pt modelId="{CF59F3A9-8CB8-4207-8694-3F5432E87DE1}" type="pres">
      <dgm:prSet presAssocID="{C6E76EC7-0EA0-4F42-8335-464C8027DBAB}" presName="quad1" presStyleLbl="node1" presStyleIdx="0" presStyleCnt="4" custLinFactNeighborX="-1304" custLinFactNeighborY="-652">
        <dgm:presLayoutVars>
          <dgm:chMax val="0"/>
          <dgm:chPref val="0"/>
          <dgm:bulletEnabled val="1"/>
        </dgm:presLayoutVars>
      </dgm:prSet>
      <dgm:spPr/>
    </dgm:pt>
    <dgm:pt modelId="{E6A378C1-11BA-41FB-8E6F-B75BC45E3857}" type="pres">
      <dgm:prSet presAssocID="{C6E76EC7-0EA0-4F42-8335-464C8027DBAB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45C69C9C-4711-429D-A062-E804EB1ECF41}" type="pres">
      <dgm:prSet presAssocID="{C6E76EC7-0EA0-4F42-8335-464C8027DBAB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5463ADC2-5C83-40B8-8727-F26FCC8F1DDD}" type="pres">
      <dgm:prSet presAssocID="{C6E76EC7-0EA0-4F42-8335-464C8027DBAB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B3CFA90C-60B4-4744-9F5D-FEF228D36167}" type="presOf" srcId="{11AA5357-3180-4F99-A1AE-8B1B014F6F72}" destId="{45C69C9C-4711-429D-A062-E804EB1ECF41}" srcOrd="0" destOrd="0" presId="urn:microsoft.com/office/officeart/2005/8/layout/matrix3"/>
    <dgm:cxn modelId="{2E2F2516-B0E2-4872-B0B9-53E39EDC77AB}" type="presOf" srcId="{482F3216-7E09-41BB-BC00-B87E2A596D1C}" destId="{5463ADC2-5C83-40B8-8727-F26FCC8F1DDD}" srcOrd="0" destOrd="0" presId="urn:microsoft.com/office/officeart/2005/8/layout/matrix3"/>
    <dgm:cxn modelId="{0A18133E-ED74-4CFA-A93D-FD7260F0E1FB}" srcId="{C6E76EC7-0EA0-4F42-8335-464C8027DBAB}" destId="{772CF35F-D527-40F7-8B5E-906DE817933B}" srcOrd="1" destOrd="0" parTransId="{745121DC-635C-40F1-BA29-0B8A92601DCC}" sibTransId="{D87FBE02-6C08-47EC-9D40-E3CCFC56378B}"/>
    <dgm:cxn modelId="{750ECE71-872B-4475-93CE-46608CA972D7}" type="presOf" srcId="{718586C4-2222-4CF2-9A7D-08F4A714109D}" destId="{CF59F3A9-8CB8-4207-8694-3F5432E87DE1}" srcOrd="0" destOrd="0" presId="urn:microsoft.com/office/officeart/2005/8/layout/matrix3"/>
    <dgm:cxn modelId="{4496747F-C3F2-4C01-8747-57892939E33D}" srcId="{C6E76EC7-0EA0-4F42-8335-464C8027DBAB}" destId="{718586C4-2222-4CF2-9A7D-08F4A714109D}" srcOrd="0" destOrd="0" parTransId="{29DDDBA5-6F49-4676-B417-C1BC21E43298}" sibTransId="{980CE8DC-78A2-4875-8B85-E05B2FF7ED6A}"/>
    <dgm:cxn modelId="{CE8045A6-9B9A-4135-89FF-4C7478848AF2}" type="presOf" srcId="{772CF35F-D527-40F7-8B5E-906DE817933B}" destId="{E6A378C1-11BA-41FB-8E6F-B75BC45E3857}" srcOrd="0" destOrd="0" presId="urn:microsoft.com/office/officeart/2005/8/layout/matrix3"/>
    <dgm:cxn modelId="{77EC83E3-6BDD-44A6-AC9A-C3BCBA970398}" srcId="{C6E76EC7-0EA0-4F42-8335-464C8027DBAB}" destId="{482F3216-7E09-41BB-BC00-B87E2A596D1C}" srcOrd="3" destOrd="0" parTransId="{31378D5A-8FF8-49A4-AE9A-D99D453A91E4}" sibTransId="{8E3AE6B8-A07B-4E6B-8DE4-918959659262}"/>
    <dgm:cxn modelId="{EC2B66EC-C069-4821-8448-F53D499CD738}" type="presOf" srcId="{C6E76EC7-0EA0-4F42-8335-464C8027DBAB}" destId="{84B9364D-6F9B-42FA-852D-4AF32BBA3B80}" srcOrd="0" destOrd="0" presId="urn:microsoft.com/office/officeart/2005/8/layout/matrix3"/>
    <dgm:cxn modelId="{CCCFA2FC-B2E8-4F42-AEB6-DCB7BA651CB3}" srcId="{C6E76EC7-0EA0-4F42-8335-464C8027DBAB}" destId="{11AA5357-3180-4F99-A1AE-8B1B014F6F72}" srcOrd="2" destOrd="0" parTransId="{B67D9F2F-7978-4B3B-B31A-7C6A1DB76862}" sibTransId="{EECC5AE0-C187-4871-BC53-345E2B8505D6}"/>
    <dgm:cxn modelId="{90B1B547-34F1-4C56-AEC0-51E27A48828C}" type="presParOf" srcId="{84B9364D-6F9B-42FA-852D-4AF32BBA3B80}" destId="{F1C324F8-0112-4B55-B3C3-4D67DC23718B}" srcOrd="0" destOrd="0" presId="urn:microsoft.com/office/officeart/2005/8/layout/matrix3"/>
    <dgm:cxn modelId="{1AC8D8F5-E070-4AD9-B9C1-A72DA48F4749}" type="presParOf" srcId="{84B9364D-6F9B-42FA-852D-4AF32BBA3B80}" destId="{CF59F3A9-8CB8-4207-8694-3F5432E87DE1}" srcOrd="1" destOrd="0" presId="urn:microsoft.com/office/officeart/2005/8/layout/matrix3"/>
    <dgm:cxn modelId="{676CD1D6-C3BB-422F-ACEA-240FD41220DC}" type="presParOf" srcId="{84B9364D-6F9B-42FA-852D-4AF32BBA3B80}" destId="{E6A378C1-11BA-41FB-8E6F-B75BC45E3857}" srcOrd="2" destOrd="0" presId="urn:microsoft.com/office/officeart/2005/8/layout/matrix3"/>
    <dgm:cxn modelId="{E4E348E7-05C1-468D-99C8-8CED2168C661}" type="presParOf" srcId="{84B9364D-6F9B-42FA-852D-4AF32BBA3B80}" destId="{45C69C9C-4711-429D-A062-E804EB1ECF41}" srcOrd="3" destOrd="0" presId="urn:microsoft.com/office/officeart/2005/8/layout/matrix3"/>
    <dgm:cxn modelId="{1A16D321-CD20-47D8-A217-C8E8D2039B6D}" type="presParOf" srcId="{84B9364D-6F9B-42FA-852D-4AF32BBA3B80}" destId="{5463ADC2-5C83-40B8-8727-F26FCC8F1DDD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D1EC04D-F68B-4FC5-860F-7E982520214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01BB4544-7FF6-4DAE-824D-F64777D1D567}">
      <dgm:prSet phldrT="[Text]"/>
      <dgm:spPr>
        <a:solidFill>
          <a:srgbClr val="314C57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Counterargument acknowledges the weak points</a:t>
          </a:r>
        </a:p>
      </dgm:t>
    </dgm:pt>
    <dgm:pt modelId="{58F8B671-F8CD-4F81-BC92-5E0D10034056}" type="parTrans" cxnId="{AA248F91-AE29-4BB7-A5EC-724B73793099}">
      <dgm:prSet/>
      <dgm:spPr/>
      <dgm:t>
        <a:bodyPr/>
        <a:lstStyle/>
        <a:p>
          <a:endParaRPr lang="en-US"/>
        </a:p>
      </dgm:t>
    </dgm:pt>
    <dgm:pt modelId="{481AE857-952D-4E99-A442-D9FFDF689B8F}" type="sibTrans" cxnId="{AA248F91-AE29-4BB7-A5EC-724B73793099}">
      <dgm:prSet/>
      <dgm:spPr/>
      <dgm:t>
        <a:bodyPr/>
        <a:lstStyle/>
        <a:p>
          <a:endParaRPr lang="en-US"/>
        </a:p>
      </dgm:t>
    </dgm:pt>
    <dgm:pt modelId="{328BEDF9-D1AD-4D28-8555-603B36611989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Emphasizes credibility; you’ve done the research</a:t>
          </a:r>
        </a:p>
      </dgm:t>
    </dgm:pt>
    <dgm:pt modelId="{EA2070BD-0613-45FD-B188-CC0A11F50A98}" type="parTrans" cxnId="{9AC8A0D0-E3EA-4FE2-98FE-48B707AC90A5}">
      <dgm:prSet/>
      <dgm:spPr/>
      <dgm:t>
        <a:bodyPr/>
        <a:lstStyle/>
        <a:p>
          <a:endParaRPr lang="en-US"/>
        </a:p>
      </dgm:t>
    </dgm:pt>
    <dgm:pt modelId="{39386658-F613-4202-BAD0-59D6D71A3699}" type="sibTrans" cxnId="{9AC8A0D0-E3EA-4FE2-98FE-48B707AC90A5}">
      <dgm:prSet/>
      <dgm:spPr/>
      <dgm:t>
        <a:bodyPr/>
        <a:lstStyle/>
        <a:p>
          <a:endParaRPr lang="en-US"/>
        </a:p>
      </dgm:t>
    </dgm:pt>
    <dgm:pt modelId="{3ED53033-1FBF-4BB0-9113-04376968E069}">
      <dgm:prSet phldrT="[Text]"/>
      <dgm:spPr>
        <a:solidFill>
          <a:srgbClr val="8399A1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Reduces pushback and alleviates resistance to your plan</a:t>
          </a:r>
        </a:p>
      </dgm:t>
    </dgm:pt>
    <dgm:pt modelId="{F1443BAB-CF0C-4A8D-9F24-13637CE42D55}" type="parTrans" cxnId="{F361E123-B225-4DCB-8D06-5A36EEBCE1F5}">
      <dgm:prSet/>
      <dgm:spPr/>
      <dgm:t>
        <a:bodyPr/>
        <a:lstStyle/>
        <a:p>
          <a:endParaRPr lang="en-US"/>
        </a:p>
      </dgm:t>
    </dgm:pt>
    <dgm:pt modelId="{6DCCEFA4-A5C3-4C47-9F87-69259E1EA1DD}" type="sibTrans" cxnId="{F361E123-B225-4DCB-8D06-5A36EEBCE1F5}">
      <dgm:prSet/>
      <dgm:spPr/>
      <dgm:t>
        <a:bodyPr/>
        <a:lstStyle/>
        <a:p>
          <a:endParaRPr lang="en-US"/>
        </a:p>
      </dgm:t>
    </dgm:pt>
    <dgm:pt modelId="{8F93CAA4-FF3E-435C-B8B6-0CEC3C5724FA}" type="pres">
      <dgm:prSet presAssocID="{6D1EC04D-F68B-4FC5-860F-7E9825202147}" presName="CompostProcess" presStyleCnt="0">
        <dgm:presLayoutVars>
          <dgm:dir/>
          <dgm:resizeHandles val="exact"/>
        </dgm:presLayoutVars>
      </dgm:prSet>
      <dgm:spPr/>
    </dgm:pt>
    <dgm:pt modelId="{F797E85E-3655-438A-9E40-46C20EE54D8F}" type="pres">
      <dgm:prSet presAssocID="{6D1EC04D-F68B-4FC5-860F-7E9825202147}" presName="arrow" presStyleLbl="bgShp" presStyleIdx="0" presStyleCnt="1"/>
      <dgm:spPr>
        <a:solidFill>
          <a:srgbClr val="C7D4CB"/>
        </a:solidFill>
      </dgm:spPr>
    </dgm:pt>
    <dgm:pt modelId="{F5CC83F5-A635-47B2-943A-4C108AEFE16D}" type="pres">
      <dgm:prSet presAssocID="{6D1EC04D-F68B-4FC5-860F-7E9825202147}" presName="linearProcess" presStyleCnt="0"/>
      <dgm:spPr/>
    </dgm:pt>
    <dgm:pt modelId="{526CC311-5ADE-4EFB-9D49-27C45F857DBE}" type="pres">
      <dgm:prSet presAssocID="{01BB4544-7FF6-4DAE-824D-F64777D1D567}" presName="textNode" presStyleLbl="node1" presStyleIdx="0" presStyleCnt="3">
        <dgm:presLayoutVars>
          <dgm:bulletEnabled val="1"/>
        </dgm:presLayoutVars>
      </dgm:prSet>
      <dgm:spPr/>
    </dgm:pt>
    <dgm:pt modelId="{3F874FDA-DF3E-4AF9-AB1D-891F17734C1E}" type="pres">
      <dgm:prSet presAssocID="{481AE857-952D-4E99-A442-D9FFDF689B8F}" presName="sibTrans" presStyleCnt="0"/>
      <dgm:spPr/>
    </dgm:pt>
    <dgm:pt modelId="{ABDD14C1-C968-47DA-85A4-E27621CA5667}" type="pres">
      <dgm:prSet presAssocID="{328BEDF9-D1AD-4D28-8555-603B36611989}" presName="textNode" presStyleLbl="node1" presStyleIdx="1" presStyleCnt="3">
        <dgm:presLayoutVars>
          <dgm:bulletEnabled val="1"/>
        </dgm:presLayoutVars>
      </dgm:prSet>
      <dgm:spPr/>
    </dgm:pt>
    <dgm:pt modelId="{36E83EE9-E985-4B6F-9BB3-53A839621396}" type="pres">
      <dgm:prSet presAssocID="{39386658-F613-4202-BAD0-59D6D71A3699}" presName="sibTrans" presStyleCnt="0"/>
      <dgm:spPr/>
    </dgm:pt>
    <dgm:pt modelId="{7468B1AD-318F-442C-973A-55ACCE0AED76}" type="pres">
      <dgm:prSet presAssocID="{3ED53033-1FBF-4BB0-9113-04376968E069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0845301D-5364-417A-B0D2-4FB1265E72C9}" type="presOf" srcId="{328BEDF9-D1AD-4D28-8555-603B36611989}" destId="{ABDD14C1-C968-47DA-85A4-E27621CA5667}" srcOrd="0" destOrd="0" presId="urn:microsoft.com/office/officeart/2005/8/layout/hProcess9"/>
    <dgm:cxn modelId="{CAAC1721-1CC7-41F5-A0E7-D1DA500FFC35}" type="presOf" srcId="{3ED53033-1FBF-4BB0-9113-04376968E069}" destId="{7468B1AD-318F-442C-973A-55ACCE0AED76}" srcOrd="0" destOrd="0" presId="urn:microsoft.com/office/officeart/2005/8/layout/hProcess9"/>
    <dgm:cxn modelId="{F361E123-B225-4DCB-8D06-5A36EEBCE1F5}" srcId="{6D1EC04D-F68B-4FC5-860F-7E9825202147}" destId="{3ED53033-1FBF-4BB0-9113-04376968E069}" srcOrd="2" destOrd="0" parTransId="{F1443BAB-CF0C-4A8D-9F24-13637CE42D55}" sibTransId="{6DCCEFA4-A5C3-4C47-9F87-69259E1EA1DD}"/>
    <dgm:cxn modelId="{DCC79D6E-928E-4F13-B9CE-CA06CECC5277}" type="presOf" srcId="{6D1EC04D-F68B-4FC5-860F-7E9825202147}" destId="{8F93CAA4-FF3E-435C-B8B6-0CEC3C5724FA}" srcOrd="0" destOrd="0" presId="urn:microsoft.com/office/officeart/2005/8/layout/hProcess9"/>
    <dgm:cxn modelId="{AA248F91-AE29-4BB7-A5EC-724B73793099}" srcId="{6D1EC04D-F68B-4FC5-860F-7E9825202147}" destId="{01BB4544-7FF6-4DAE-824D-F64777D1D567}" srcOrd="0" destOrd="0" parTransId="{58F8B671-F8CD-4F81-BC92-5E0D10034056}" sibTransId="{481AE857-952D-4E99-A442-D9FFDF689B8F}"/>
    <dgm:cxn modelId="{9AC8A0D0-E3EA-4FE2-98FE-48B707AC90A5}" srcId="{6D1EC04D-F68B-4FC5-860F-7E9825202147}" destId="{328BEDF9-D1AD-4D28-8555-603B36611989}" srcOrd="1" destOrd="0" parTransId="{EA2070BD-0613-45FD-B188-CC0A11F50A98}" sibTransId="{39386658-F613-4202-BAD0-59D6D71A3699}"/>
    <dgm:cxn modelId="{1B2CF3F8-DC5B-4110-B6D2-4975393617C6}" type="presOf" srcId="{01BB4544-7FF6-4DAE-824D-F64777D1D567}" destId="{526CC311-5ADE-4EFB-9D49-27C45F857DBE}" srcOrd="0" destOrd="0" presId="urn:microsoft.com/office/officeart/2005/8/layout/hProcess9"/>
    <dgm:cxn modelId="{55BC2D26-8FF1-43C0-BBE9-F89DA4D4A8EA}" type="presParOf" srcId="{8F93CAA4-FF3E-435C-B8B6-0CEC3C5724FA}" destId="{F797E85E-3655-438A-9E40-46C20EE54D8F}" srcOrd="0" destOrd="0" presId="urn:microsoft.com/office/officeart/2005/8/layout/hProcess9"/>
    <dgm:cxn modelId="{00D89514-32F8-4A3B-8290-BB713300CC66}" type="presParOf" srcId="{8F93CAA4-FF3E-435C-B8B6-0CEC3C5724FA}" destId="{F5CC83F5-A635-47B2-943A-4C108AEFE16D}" srcOrd="1" destOrd="0" presId="urn:microsoft.com/office/officeart/2005/8/layout/hProcess9"/>
    <dgm:cxn modelId="{304BB011-2C28-4D44-A779-6D0FFD14F3C5}" type="presParOf" srcId="{F5CC83F5-A635-47B2-943A-4C108AEFE16D}" destId="{526CC311-5ADE-4EFB-9D49-27C45F857DBE}" srcOrd="0" destOrd="0" presId="urn:microsoft.com/office/officeart/2005/8/layout/hProcess9"/>
    <dgm:cxn modelId="{F9AA95A5-F93F-40DF-AAF7-EDD0EC87D9E0}" type="presParOf" srcId="{F5CC83F5-A635-47B2-943A-4C108AEFE16D}" destId="{3F874FDA-DF3E-4AF9-AB1D-891F17734C1E}" srcOrd="1" destOrd="0" presId="urn:microsoft.com/office/officeart/2005/8/layout/hProcess9"/>
    <dgm:cxn modelId="{425E49F6-FB65-4F7E-95A2-48C25F7C9576}" type="presParOf" srcId="{F5CC83F5-A635-47B2-943A-4C108AEFE16D}" destId="{ABDD14C1-C968-47DA-85A4-E27621CA5667}" srcOrd="2" destOrd="0" presId="urn:microsoft.com/office/officeart/2005/8/layout/hProcess9"/>
    <dgm:cxn modelId="{CE19E5FF-3A20-48EB-BA7C-88C99E3466DF}" type="presParOf" srcId="{F5CC83F5-A635-47B2-943A-4C108AEFE16D}" destId="{36E83EE9-E985-4B6F-9BB3-53A839621396}" srcOrd="3" destOrd="0" presId="urn:microsoft.com/office/officeart/2005/8/layout/hProcess9"/>
    <dgm:cxn modelId="{23FDC5C3-9FE5-42A8-8625-0CF271022D32}" type="presParOf" srcId="{F5CC83F5-A635-47B2-943A-4C108AEFE16D}" destId="{7468B1AD-318F-442C-973A-55ACCE0AED76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C0E4B7-7CD7-4B43-82BE-D8099C13AA28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209D090D-F87C-4C9E-88A6-CE8E1042559A}">
      <dgm:prSet phldrT="[Text]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What do they know about the situation?</a:t>
          </a:r>
        </a:p>
      </dgm:t>
    </dgm:pt>
    <dgm:pt modelId="{FC3840B5-9101-4F5B-A215-69156284A6B3}" type="parTrans" cxnId="{762266EB-605F-41C9-9D02-9E6CEA0F3BE2}">
      <dgm:prSet/>
      <dgm:spPr/>
      <dgm:t>
        <a:bodyPr/>
        <a:lstStyle/>
        <a:p>
          <a:endParaRPr lang="en-US"/>
        </a:p>
      </dgm:t>
    </dgm:pt>
    <dgm:pt modelId="{941D692A-7949-4472-B57B-218A74D9B003}" type="sibTrans" cxnId="{762266EB-605F-41C9-9D02-9E6CEA0F3BE2}">
      <dgm:prSet/>
      <dgm:spPr/>
      <dgm:t>
        <a:bodyPr/>
        <a:lstStyle/>
        <a:p>
          <a:endParaRPr lang="en-US"/>
        </a:p>
      </dgm:t>
    </dgm:pt>
    <dgm:pt modelId="{FD4BF543-B01F-4440-80F0-BCA48AEE8A87}">
      <dgm:prSet phldrT="[Text]"/>
      <dgm:spPr>
        <a:solidFill>
          <a:srgbClr val="314C57"/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What do they know about you?</a:t>
          </a:r>
        </a:p>
      </dgm:t>
    </dgm:pt>
    <dgm:pt modelId="{B928635E-9E56-4764-AE9A-3DBE39CB0F88}" type="parTrans" cxnId="{26437A68-B196-45F6-A81E-9AE7F8FFE80B}">
      <dgm:prSet/>
      <dgm:spPr/>
      <dgm:t>
        <a:bodyPr/>
        <a:lstStyle/>
        <a:p>
          <a:endParaRPr lang="en-US"/>
        </a:p>
      </dgm:t>
    </dgm:pt>
    <dgm:pt modelId="{94D103BB-B6F4-4F2D-8ED1-4F307E508020}" type="sibTrans" cxnId="{26437A68-B196-45F6-A81E-9AE7F8FFE80B}">
      <dgm:prSet/>
      <dgm:spPr/>
      <dgm:t>
        <a:bodyPr/>
        <a:lstStyle/>
        <a:p>
          <a:endParaRPr lang="en-US"/>
        </a:p>
      </dgm:t>
    </dgm:pt>
    <dgm:pt modelId="{9DA0B2B9-BEDC-4C47-A8AC-7706057011F6}">
      <dgm:prSet phldrT="[Text]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How can your solution benefit them?</a:t>
          </a:r>
        </a:p>
      </dgm:t>
    </dgm:pt>
    <dgm:pt modelId="{CD36A493-67C2-4BD0-89D7-19A8BE166803}" type="parTrans" cxnId="{8A42D0C9-2A00-4ED1-AAC4-BFCF11935C8F}">
      <dgm:prSet/>
      <dgm:spPr/>
      <dgm:t>
        <a:bodyPr/>
        <a:lstStyle/>
        <a:p>
          <a:endParaRPr lang="en-US"/>
        </a:p>
      </dgm:t>
    </dgm:pt>
    <dgm:pt modelId="{8F693B8F-3F10-46FD-83B9-165C8AF403F8}" type="sibTrans" cxnId="{8A42D0C9-2A00-4ED1-AAC4-BFCF11935C8F}">
      <dgm:prSet/>
      <dgm:spPr/>
      <dgm:t>
        <a:bodyPr/>
        <a:lstStyle/>
        <a:p>
          <a:endParaRPr lang="en-US"/>
        </a:p>
      </dgm:t>
    </dgm:pt>
    <dgm:pt modelId="{BA28CB55-913C-4556-A20F-7C2493CC70E8}" type="pres">
      <dgm:prSet presAssocID="{33C0E4B7-7CD7-4B43-82BE-D8099C13AA28}" presName="compositeShape" presStyleCnt="0">
        <dgm:presLayoutVars>
          <dgm:dir/>
          <dgm:resizeHandles/>
        </dgm:presLayoutVars>
      </dgm:prSet>
      <dgm:spPr/>
    </dgm:pt>
    <dgm:pt modelId="{2EC2FE2F-11F6-4D7F-BD32-9C42D014AF23}" type="pres">
      <dgm:prSet presAssocID="{33C0E4B7-7CD7-4B43-82BE-D8099C13AA28}" presName="pyramid" presStyleLbl="node1" presStyleIdx="0" presStyleCnt="1" custScaleX="116583" custLinFactNeighborX="-6220"/>
      <dgm:spPr>
        <a:solidFill>
          <a:srgbClr val="C7D4CB"/>
        </a:solidFill>
      </dgm:spPr>
    </dgm:pt>
    <dgm:pt modelId="{19BC5A6D-D6E3-4C5E-B819-57D7B9C5CA76}" type="pres">
      <dgm:prSet presAssocID="{33C0E4B7-7CD7-4B43-82BE-D8099C13AA28}" presName="theList" presStyleCnt="0"/>
      <dgm:spPr/>
    </dgm:pt>
    <dgm:pt modelId="{5D6A96BC-7592-4DD3-8218-94C312276D35}" type="pres">
      <dgm:prSet presAssocID="{209D090D-F87C-4C9E-88A6-CE8E1042559A}" presName="aNode" presStyleLbl="fgAcc1" presStyleIdx="0" presStyleCnt="3" custLinFactNeighborX="-4049" custLinFactNeighborY="-8085">
        <dgm:presLayoutVars>
          <dgm:bulletEnabled val="1"/>
        </dgm:presLayoutVars>
      </dgm:prSet>
      <dgm:spPr/>
    </dgm:pt>
    <dgm:pt modelId="{B4ECC658-5B2D-4FDC-9FF0-AEC0D537326D}" type="pres">
      <dgm:prSet presAssocID="{209D090D-F87C-4C9E-88A6-CE8E1042559A}" presName="aSpace" presStyleCnt="0"/>
      <dgm:spPr/>
    </dgm:pt>
    <dgm:pt modelId="{0CA6DECA-3E4E-4F18-A89E-C87E9E9F44F4}" type="pres">
      <dgm:prSet presAssocID="{FD4BF543-B01F-4440-80F0-BCA48AEE8A87}" presName="aNode" presStyleLbl="fgAcc1" presStyleIdx="1" presStyleCnt="3" custLinFactNeighborX="9938" custLinFactNeighborY="40427">
        <dgm:presLayoutVars>
          <dgm:bulletEnabled val="1"/>
        </dgm:presLayoutVars>
      </dgm:prSet>
      <dgm:spPr/>
    </dgm:pt>
    <dgm:pt modelId="{8CE9925B-E4BC-4CF7-AB42-E1020096D58D}" type="pres">
      <dgm:prSet presAssocID="{FD4BF543-B01F-4440-80F0-BCA48AEE8A87}" presName="aSpace" presStyleCnt="0"/>
      <dgm:spPr/>
    </dgm:pt>
    <dgm:pt modelId="{12B5077D-047A-47DB-825E-D69D20241946}" type="pres">
      <dgm:prSet presAssocID="{9DA0B2B9-BEDC-4C47-A8AC-7706057011F6}" presName="aNode" presStyleLbl="fgAcc1" presStyleIdx="2" presStyleCnt="3" custLinFactNeighborX="25616" custLinFactNeighborY="91972">
        <dgm:presLayoutVars>
          <dgm:bulletEnabled val="1"/>
        </dgm:presLayoutVars>
      </dgm:prSet>
      <dgm:spPr/>
    </dgm:pt>
    <dgm:pt modelId="{C1B87198-B696-4C8E-906C-B3ED18DF9CD2}" type="pres">
      <dgm:prSet presAssocID="{9DA0B2B9-BEDC-4C47-A8AC-7706057011F6}" presName="aSpace" presStyleCnt="0"/>
      <dgm:spPr/>
    </dgm:pt>
  </dgm:ptLst>
  <dgm:cxnLst>
    <dgm:cxn modelId="{26437A68-B196-45F6-A81E-9AE7F8FFE80B}" srcId="{33C0E4B7-7CD7-4B43-82BE-D8099C13AA28}" destId="{FD4BF543-B01F-4440-80F0-BCA48AEE8A87}" srcOrd="1" destOrd="0" parTransId="{B928635E-9E56-4764-AE9A-3DBE39CB0F88}" sibTransId="{94D103BB-B6F4-4F2D-8ED1-4F307E508020}"/>
    <dgm:cxn modelId="{51B1C84F-0C12-40DB-8F16-88B266E0A2D1}" type="presOf" srcId="{209D090D-F87C-4C9E-88A6-CE8E1042559A}" destId="{5D6A96BC-7592-4DD3-8218-94C312276D35}" srcOrd="0" destOrd="0" presId="urn:microsoft.com/office/officeart/2005/8/layout/pyramid2"/>
    <dgm:cxn modelId="{C1B54453-6F2D-42C3-B53C-16EE678D195D}" type="presOf" srcId="{9DA0B2B9-BEDC-4C47-A8AC-7706057011F6}" destId="{12B5077D-047A-47DB-825E-D69D20241946}" srcOrd="0" destOrd="0" presId="urn:microsoft.com/office/officeart/2005/8/layout/pyramid2"/>
    <dgm:cxn modelId="{6AAAF056-DB53-47F3-BA3A-6C9815486CD3}" type="presOf" srcId="{33C0E4B7-7CD7-4B43-82BE-D8099C13AA28}" destId="{BA28CB55-913C-4556-A20F-7C2493CC70E8}" srcOrd="0" destOrd="0" presId="urn:microsoft.com/office/officeart/2005/8/layout/pyramid2"/>
    <dgm:cxn modelId="{8A42D0C9-2A00-4ED1-AAC4-BFCF11935C8F}" srcId="{33C0E4B7-7CD7-4B43-82BE-D8099C13AA28}" destId="{9DA0B2B9-BEDC-4C47-A8AC-7706057011F6}" srcOrd="2" destOrd="0" parTransId="{CD36A493-67C2-4BD0-89D7-19A8BE166803}" sibTransId="{8F693B8F-3F10-46FD-83B9-165C8AF403F8}"/>
    <dgm:cxn modelId="{1D0038E3-EEBB-4BC0-B58B-11B7E6DB2526}" type="presOf" srcId="{FD4BF543-B01F-4440-80F0-BCA48AEE8A87}" destId="{0CA6DECA-3E4E-4F18-A89E-C87E9E9F44F4}" srcOrd="0" destOrd="0" presId="urn:microsoft.com/office/officeart/2005/8/layout/pyramid2"/>
    <dgm:cxn modelId="{762266EB-605F-41C9-9D02-9E6CEA0F3BE2}" srcId="{33C0E4B7-7CD7-4B43-82BE-D8099C13AA28}" destId="{209D090D-F87C-4C9E-88A6-CE8E1042559A}" srcOrd="0" destOrd="0" parTransId="{FC3840B5-9101-4F5B-A215-69156284A6B3}" sibTransId="{941D692A-7949-4472-B57B-218A74D9B003}"/>
    <dgm:cxn modelId="{E73F8760-5523-4F3C-A132-48030C521FEF}" type="presParOf" srcId="{BA28CB55-913C-4556-A20F-7C2493CC70E8}" destId="{2EC2FE2F-11F6-4D7F-BD32-9C42D014AF23}" srcOrd="0" destOrd="0" presId="urn:microsoft.com/office/officeart/2005/8/layout/pyramid2"/>
    <dgm:cxn modelId="{A6F00B9E-BEDF-4C45-930A-F06768E73EE7}" type="presParOf" srcId="{BA28CB55-913C-4556-A20F-7C2493CC70E8}" destId="{19BC5A6D-D6E3-4C5E-B819-57D7B9C5CA76}" srcOrd="1" destOrd="0" presId="urn:microsoft.com/office/officeart/2005/8/layout/pyramid2"/>
    <dgm:cxn modelId="{552B81B0-1D48-4107-AAD4-1D8CE8126973}" type="presParOf" srcId="{19BC5A6D-D6E3-4C5E-B819-57D7B9C5CA76}" destId="{5D6A96BC-7592-4DD3-8218-94C312276D35}" srcOrd="0" destOrd="0" presId="urn:microsoft.com/office/officeart/2005/8/layout/pyramid2"/>
    <dgm:cxn modelId="{BF30E0E0-9EE8-4BF0-96E4-60A0EEBB4C76}" type="presParOf" srcId="{19BC5A6D-D6E3-4C5E-B819-57D7B9C5CA76}" destId="{B4ECC658-5B2D-4FDC-9FF0-AEC0D537326D}" srcOrd="1" destOrd="0" presId="urn:microsoft.com/office/officeart/2005/8/layout/pyramid2"/>
    <dgm:cxn modelId="{5EDC14FE-80C4-4687-A8A9-3EDE7AC0162C}" type="presParOf" srcId="{19BC5A6D-D6E3-4C5E-B819-57D7B9C5CA76}" destId="{0CA6DECA-3E4E-4F18-A89E-C87E9E9F44F4}" srcOrd="2" destOrd="0" presId="urn:microsoft.com/office/officeart/2005/8/layout/pyramid2"/>
    <dgm:cxn modelId="{69999C7B-ACB0-4361-991B-820BC2F6E000}" type="presParOf" srcId="{19BC5A6D-D6E3-4C5E-B819-57D7B9C5CA76}" destId="{8CE9925B-E4BC-4CF7-AB42-E1020096D58D}" srcOrd="3" destOrd="0" presId="urn:microsoft.com/office/officeart/2005/8/layout/pyramid2"/>
    <dgm:cxn modelId="{72715143-679B-432C-A12E-44BEC98F7FE5}" type="presParOf" srcId="{19BC5A6D-D6E3-4C5E-B819-57D7B9C5CA76}" destId="{12B5077D-047A-47DB-825E-D69D20241946}" srcOrd="4" destOrd="0" presId="urn:microsoft.com/office/officeart/2005/8/layout/pyramid2"/>
    <dgm:cxn modelId="{2F25F7FE-8D8E-4023-A630-4634656D93E6}" type="presParOf" srcId="{19BC5A6D-D6E3-4C5E-B819-57D7B9C5CA76}" destId="{C1B87198-B696-4C8E-906C-B3ED18DF9CD2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06025F9-BED1-4172-89A6-26FD06115992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25E89666-5470-49A2-9AFF-F1B38B894E5B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Who will pay for your plan?</a:t>
          </a:r>
        </a:p>
      </dgm:t>
    </dgm:pt>
    <dgm:pt modelId="{EF813FE2-2F1C-4784-90BA-26D79ACE2FFC}" type="parTrans" cxnId="{B9FA0DA2-E48C-4D7C-B515-06B645386495}">
      <dgm:prSet/>
      <dgm:spPr/>
      <dgm:t>
        <a:bodyPr/>
        <a:lstStyle/>
        <a:p>
          <a:endParaRPr lang="en-US"/>
        </a:p>
      </dgm:t>
    </dgm:pt>
    <dgm:pt modelId="{34A875DD-D444-431C-9571-3483259E55D1}" type="sibTrans" cxnId="{B9FA0DA2-E48C-4D7C-B515-06B645386495}">
      <dgm:prSet/>
      <dgm:spPr/>
      <dgm:t>
        <a:bodyPr/>
        <a:lstStyle/>
        <a:p>
          <a:endParaRPr lang="en-US"/>
        </a:p>
      </dgm:t>
    </dgm:pt>
    <dgm:pt modelId="{A527D9CD-5E29-4DE6-A4AA-C84BE8DCE086}">
      <dgm:prSet phldrT="[Text]"/>
      <dgm:spPr>
        <a:solidFill>
          <a:srgbClr val="C7D4CB"/>
        </a:solidFill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What do the audiences have in common?</a:t>
          </a:r>
        </a:p>
      </dgm:t>
    </dgm:pt>
    <dgm:pt modelId="{AA5A111C-8823-40B0-8C11-BED47767CFB8}" type="parTrans" cxnId="{1DE2B821-349C-445A-A5E8-5D7F3326E98A}">
      <dgm:prSet/>
      <dgm:spPr/>
      <dgm:t>
        <a:bodyPr/>
        <a:lstStyle/>
        <a:p>
          <a:endParaRPr lang="en-US"/>
        </a:p>
      </dgm:t>
    </dgm:pt>
    <dgm:pt modelId="{A8C46EE7-6DFD-4C84-9D5D-31203777C976}" type="sibTrans" cxnId="{1DE2B821-349C-445A-A5E8-5D7F3326E98A}">
      <dgm:prSet/>
      <dgm:spPr/>
      <dgm:t>
        <a:bodyPr/>
        <a:lstStyle/>
        <a:p>
          <a:endParaRPr lang="en-US"/>
        </a:p>
      </dgm:t>
    </dgm:pt>
    <dgm:pt modelId="{A3B5DBA1-DE40-4AC3-974F-B1275C0C5F3E}">
      <dgm:prSet phldrT="[Text]"/>
      <dgm:spPr>
        <a:solidFill>
          <a:srgbClr val="314C57"/>
        </a:solidFill>
      </dgm:spPr>
      <dgm:t>
        <a:bodyPr/>
        <a:lstStyle/>
        <a:p>
          <a:r>
            <a:rPr lang="en-US" dirty="0"/>
            <a:t>Who will be affected?</a:t>
          </a:r>
        </a:p>
      </dgm:t>
    </dgm:pt>
    <dgm:pt modelId="{7AAC60F0-36BB-472D-AB47-1D3ABC39839E}" type="parTrans" cxnId="{ABC3B270-5FB5-4107-AF96-1079033E4848}">
      <dgm:prSet/>
      <dgm:spPr/>
      <dgm:t>
        <a:bodyPr/>
        <a:lstStyle/>
        <a:p>
          <a:endParaRPr lang="en-US"/>
        </a:p>
      </dgm:t>
    </dgm:pt>
    <dgm:pt modelId="{21FBB326-66B1-4298-BB76-58DAEF9EEF1E}" type="sibTrans" cxnId="{ABC3B270-5FB5-4107-AF96-1079033E4848}">
      <dgm:prSet/>
      <dgm:spPr/>
      <dgm:t>
        <a:bodyPr/>
        <a:lstStyle/>
        <a:p>
          <a:endParaRPr lang="en-US"/>
        </a:p>
      </dgm:t>
    </dgm:pt>
    <dgm:pt modelId="{90E99B29-AA1D-42E2-9999-EFA83F9A7732}" type="pres">
      <dgm:prSet presAssocID="{F06025F9-BED1-4172-89A6-26FD06115992}" presName="compositeShape" presStyleCnt="0">
        <dgm:presLayoutVars>
          <dgm:chMax val="7"/>
          <dgm:dir/>
          <dgm:resizeHandles val="exact"/>
        </dgm:presLayoutVars>
      </dgm:prSet>
      <dgm:spPr/>
    </dgm:pt>
    <dgm:pt modelId="{8E40ACC5-ED25-425C-B937-710CC6BBD8FC}" type="pres">
      <dgm:prSet presAssocID="{F06025F9-BED1-4172-89A6-26FD06115992}" presName="wedge1" presStyleLbl="node1" presStyleIdx="0" presStyleCnt="3"/>
      <dgm:spPr/>
    </dgm:pt>
    <dgm:pt modelId="{701A98A5-DB07-4D89-A58C-903606F36D77}" type="pres">
      <dgm:prSet presAssocID="{F06025F9-BED1-4172-89A6-26FD06115992}" presName="dummy1a" presStyleCnt="0"/>
      <dgm:spPr/>
    </dgm:pt>
    <dgm:pt modelId="{81317604-F465-4D34-8045-A345D91DF45F}" type="pres">
      <dgm:prSet presAssocID="{F06025F9-BED1-4172-89A6-26FD06115992}" presName="dummy1b" presStyleCnt="0"/>
      <dgm:spPr/>
    </dgm:pt>
    <dgm:pt modelId="{A460D102-C084-4CC3-8FFC-CD3D068A0042}" type="pres">
      <dgm:prSet presAssocID="{F06025F9-BED1-4172-89A6-26FD06115992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3333D35C-F259-4875-A9E1-B3333F628867}" type="pres">
      <dgm:prSet presAssocID="{F06025F9-BED1-4172-89A6-26FD06115992}" presName="wedge2" presStyleLbl="node1" presStyleIdx="1" presStyleCnt="3"/>
      <dgm:spPr/>
    </dgm:pt>
    <dgm:pt modelId="{DBB1AB52-F545-4262-8BB9-8B66C66E913D}" type="pres">
      <dgm:prSet presAssocID="{F06025F9-BED1-4172-89A6-26FD06115992}" presName="dummy2a" presStyleCnt="0"/>
      <dgm:spPr/>
    </dgm:pt>
    <dgm:pt modelId="{1C2318D7-B737-448B-A763-CCE47880D3AF}" type="pres">
      <dgm:prSet presAssocID="{F06025F9-BED1-4172-89A6-26FD06115992}" presName="dummy2b" presStyleCnt="0"/>
      <dgm:spPr/>
    </dgm:pt>
    <dgm:pt modelId="{18EE12D3-E285-4813-977E-AF6C8276105A}" type="pres">
      <dgm:prSet presAssocID="{F06025F9-BED1-4172-89A6-26FD06115992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37B7325D-B782-4893-ABAD-44CDA4896354}" type="pres">
      <dgm:prSet presAssocID="{F06025F9-BED1-4172-89A6-26FD06115992}" presName="wedge3" presStyleLbl="node1" presStyleIdx="2" presStyleCnt="3" custScaleX="104113" custScaleY="97476"/>
      <dgm:spPr/>
    </dgm:pt>
    <dgm:pt modelId="{1A1F36B0-804C-48DA-8F9D-EACD1089B1A7}" type="pres">
      <dgm:prSet presAssocID="{F06025F9-BED1-4172-89A6-26FD06115992}" presName="dummy3a" presStyleCnt="0"/>
      <dgm:spPr/>
    </dgm:pt>
    <dgm:pt modelId="{2D1DAECB-6F6E-41A1-84AA-BB2B859AE3B9}" type="pres">
      <dgm:prSet presAssocID="{F06025F9-BED1-4172-89A6-26FD06115992}" presName="dummy3b" presStyleCnt="0"/>
      <dgm:spPr/>
    </dgm:pt>
    <dgm:pt modelId="{CCAB8089-E3A9-4115-93FA-E371B76F6608}" type="pres">
      <dgm:prSet presAssocID="{F06025F9-BED1-4172-89A6-26FD06115992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13B0F851-2089-4799-8880-F354002F2E36}" type="pres">
      <dgm:prSet presAssocID="{34A875DD-D444-431C-9571-3483259E55D1}" presName="arrowWedge1" presStyleLbl="fgSibTrans2D1" presStyleIdx="0" presStyleCnt="3"/>
      <dgm:spPr>
        <a:solidFill>
          <a:srgbClr val="C7D4CB"/>
        </a:solidFill>
      </dgm:spPr>
    </dgm:pt>
    <dgm:pt modelId="{E4B0D485-7975-4848-A1C7-6E6DDD277339}" type="pres">
      <dgm:prSet presAssocID="{A8C46EE7-6DFD-4C84-9D5D-31203777C976}" presName="arrowWedge2" presStyleLbl="fgSibTrans2D1" presStyleIdx="1" presStyleCnt="3"/>
      <dgm:spPr>
        <a:solidFill>
          <a:srgbClr val="314C57"/>
        </a:solidFill>
      </dgm:spPr>
    </dgm:pt>
    <dgm:pt modelId="{4E49876C-73B7-4B65-8FDB-D925D7376D6D}" type="pres">
      <dgm:prSet presAssocID="{21FBB326-66B1-4298-BB76-58DAEF9EEF1E}" presName="arrowWedge3" presStyleLbl="fgSibTrans2D1" presStyleIdx="2" presStyleCnt="3"/>
      <dgm:spPr>
        <a:solidFill>
          <a:srgbClr val="8399A1"/>
        </a:solidFill>
      </dgm:spPr>
    </dgm:pt>
  </dgm:ptLst>
  <dgm:cxnLst>
    <dgm:cxn modelId="{A7F61308-7BB5-4052-877B-D50AB7843D52}" type="presOf" srcId="{A527D9CD-5E29-4DE6-A4AA-C84BE8DCE086}" destId="{18EE12D3-E285-4813-977E-AF6C8276105A}" srcOrd="1" destOrd="0" presId="urn:microsoft.com/office/officeart/2005/8/layout/cycle8"/>
    <dgm:cxn modelId="{EB2ED811-5B26-41AB-B21E-6C9F21AF80FD}" type="presOf" srcId="{25E89666-5470-49A2-9AFF-F1B38B894E5B}" destId="{A460D102-C084-4CC3-8FFC-CD3D068A0042}" srcOrd="1" destOrd="0" presId="urn:microsoft.com/office/officeart/2005/8/layout/cycle8"/>
    <dgm:cxn modelId="{1DE2B821-349C-445A-A5E8-5D7F3326E98A}" srcId="{F06025F9-BED1-4172-89A6-26FD06115992}" destId="{A527D9CD-5E29-4DE6-A4AA-C84BE8DCE086}" srcOrd="1" destOrd="0" parTransId="{AA5A111C-8823-40B0-8C11-BED47767CFB8}" sibTransId="{A8C46EE7-6DFD-4C84-9D5D-31203777C976}"/>
    <dgm:cxn modelId="{ABC3B270-5FB5-4107-AF96-1079033E4848}" srcId="{F06025F9-BED1-4172-89A6-26FD06115992}" destId="{A3B5DBA1-DE40-4AC3-974F-B1275C0C5F3E}" srcOrd="2" destOrd="0" parTransId="{7AAC60F0-36BB-472D-AB47-1D3ABC39839E}" sibTransId="{21FBB326-66B1-4298-BB76-58DAEF9EEF1E}"/>
    <dgm:cxn modelId="{A9F2EB72-2C3F-491C-B9EF-1C5960C91768}" type="presOf" srcId="{25E89666-5470-49A2-9AFF-F1B38B894E5B}" destId="{8E40ACC5-ED25-425C-B937-710CC6BBD8FC}" srcOrd="0" destOrd="0" presId="urn:microsoft.com/office/officeart/2005/8/layout/cycle8"/>
    <dgm:cxn modelId="{D9E54478-00CF-45A3-8184-C0457F966B4E}" type="presOf" srcId="{A3B5DBA1-DE40-4AC3-974F-B1275C0C5F3E}" destId="{CCAB8089-E3A9-4115-93FA-E371B76F6608}" srcOrd="1" destOrd="0" presId="urn:microsoft.com/office/officeart/2005/8/layout/cycle8"/>
    <dgm:cxn modelId="{C673965A-A615-472F-A7B5-C0DC18DC95D0}" type="presOf" srcId="{A3B5DBA1-DE40-4AC3-974F-B1275C0C5F3E}" destId="{37B7325D-B782-4893-ABAD-44CDA4896354}" srcOrd="0" destOrd="0" presId="urn:microsoft.com/office/officeart/2005/8/layout/cycle8"/>
    <dgm:cxn modelId="{FEC6809F-4F6B-4EA7-A445-CD7A14EB7BEE}" type="presOf" srcId="{F06025F9-BED1-4172-89A6-26FD06115992}" destId="{90E99B29-AA1D-42E2-9999-EFA83F9A7732}" srcOrd="0" destOrd="0" presId="urn:microsoft.com/office/officeart/2005/8/layout/cycle8"/>
    <dgm:cxn modelId="{B9FA0DA2-E48C-4D7C-B515-06B645386495}" srcId="{F06025F9-BED1-4172-89A6-26FD06115992}" destId="{25E89666-5470-49A2-9AFF-F1B38B894E5B}" srcOrd="0" destOrd="0" parTransId="{EF813FE2-2F1C-4784-90BA-26D79ACE2FFC}" sibTransId="{34A875DD-D444-431C-9571-3483259E55D1}"/>
    <dgm:cxn modelId="{BC4359DB-D9F8-4BA1-B50E-AA13B9C7411F}" type="presOf" srcId="{A527D9CD-5E29-4DE6-A4AA-C84BE8DCE086}" destId="{3333D35C-F259-4875-A9E1-B3333F628867}" srcOrd="0" destOrd="0" presId="urn:microsoft.com/office/officeart/2005/8/layout/cycle8"/>
    <dgm:cxn modelId="{7C4356A0-3812-42C8-9DC0-415393F81C9F}" type="presParOf" srcId="{90E99B29-AA1D-42E2-9999-EFA83F9A7732}" destId="{8E40ACC5-ED25-425C-B937-710CC6BBD8FC}" srcOrd="0" destOrd="0" presId="urn:microsoft.com/office/officeart/2005/8/layout/cycle8"/>
    <dgm:cxn modelId="{B69A9626-BD96-422F-8B24-E4E9FA16227C}" type="presParOf" srcId="{90E99B29-AA1D-42E2-9999-EFA83F9A7732}" destId="{701A98A5-DB07-4D89-A58C-903606F36D77}" srcOrd="1" destOrd="0" presId="urn:microsoft.com/office/officeart/2005/8/layout/cycle8"/>
    <dgm:cxn modelId="{A9208059-455F-40CD-8605-46F613AFF567}" type="presParOf" srcId="{90E99B29-AA1D-42E2-9999-EFA83F9A7732}" destId="{81317604-F465-4D34-8045-A345D91DF45F}" srcOrd="2" destOrd="0" presId="urn:microsoft.com/office/officeart/2005/8/layout/cycle8"/>
    <dgm:cxn modelId="{D99E25A9-C2CD-4698-BC04-92FEA3DBA587}" type="presParOf" srcId="{90E99B29-AA1D-42E2-9999-EFA83F9A7732}" destId="{A460D102-C084-4CC3-8FFC-CD3D068A0042}" srcOrd="3" destOrd="0" presId="urn:microsoft.com/office/officeart/2005/8/layout/cycle8"/>
    <dgm:cxn modelId="{ED8B9C51-EA3B-4065-A373-0BA5B25D862E}" type="presParOf" srcId="{90E99B29-AA1D-42E2-9999-EFA83F9A7732}" destId="{3333D35C-F259-4875-A9E1-B3333F628867}" srcOrd="4" destOrd="0" presId="urn:microsoft.com/office/officeart/2005/8/layout/cycle8"/>
    <dgm:cxn modelId="{6D721A6F-5F12-42B4-88DD-2086B865FB1E}" type="presParOf" srcId="{90E99B29-AA1D-42E2-9999-EFA83F9A7732}" destId="{DBB1AB52-F545-4262-8BB9-8B66C66E913D}" srcOrd="5" destOrd="0" presId="urn:microsoft.com/office/officeart/2005/8/layout/cycle8"/>
    <dgm:cxn modelId="{85575537-86C7-485D-8E2D-14E296EEB8AE}" type="presParOf" srcId="{90E99B29-AA1D-42E2-9999-EFA83F9A7732}" destId="{1C2318D7-B737-448B-A763-CCE47880D3AF}" srcOrd="6" destOrd="0" presId="urn:microsoft.com/office/officeart/2005/8/layout/cycle8"/>
    <dgm:cxn modelId="{FF00539B-6457-43B0-BA35-8467A1F68BD0}" type="presParOf" srcId="{90E99B29-AA1D-42E2-9999-EFA83F9A7732}" destId="{18EE12D3-E285-4813-977E-AF6C8276105A}" srcOrd="7" destOrd="0" presId="urn:microsoft.com/office/officeart/2005/8/layout/cycle8"/>
    <dgm:cxn modelId="{0CE920B2-5182-42B5-B99E-5C8BEF023D5D}" type="presParOf" srcId="{90E99B29-AA1D-42E2-9999-EFA83F9A7732}" destId="{37B7325D-B782-4893-ABAD-44CDA4896354}" srcOrd="8" destOrd="0" presId="urn:microsoft.com/office/officeart/2005/8/layout/cycle8"/>
    <dgm:cxn modelId="{CC3EE785-6D28-4EDF-B2F8-4131568B8410}" type="presParOf" srcId="{90E99B29-AA1D-42E2-9999-EFA83F9A7732}" destId="{1A1F36B0-804C-48DA-8F9D-EACD1089B1A7}" srcOrd="9" destOrd="0" presId="urn:microsoft.com/office/officeart/2005/8/layout/cycle8"/>
    <dgm:cxn modelId="{812FE9E4-C790-4417-9EF6-BFA6F84B1EC4}" type="presParOf" srcId="{90E99B29-AA1D-42E2-9999-EFA83F9A7732}" destId="{2D1DAECB-6F6E-41A1-84AA-BB2B859AE3B9}" srcOrd="10" destOrd="0" presId="urn:microsoft.com/office/officeart/2005/8/layout/cycle8"/>
    <dgm:cxn modelId="{1FBED783-CC91-41CD-9649-019D48D0CD46}" type="presParOf" srcId="{90E99B29-AA1D-42E2-9999-EFA83F9A7732}" destId="{CCAB8089-E3A9-4115-93FA-E371B76F6608}" srcOrd="11" destOrd="0" presId="urn:microsoft.com/office/officeart/2005/8/layout/cycle8"/>
    <dgm:cxn modelId="{53C07A9B-EF14-4826-A3FA-FFCC6E78D9A5}" type="presParOf" srcId="{90E99B29-AA1D-42E2-9999-EFA83F9A7732}" destId="{13B0F851-2089-4799-8880-F354002F2E36}" srcOrd="12" destOrd="0" presId="urn:microsoft.com/office/officeart/2005/8/layout/cycle8"/>
    <dgm:cxn modelId="{3CE03358-2D12-4B6D-83E5-1D81F201BF2B}" type="presParOf" srcId="{90E99B29-AA1D-42E2-9999-EFA83F9A7732}" destId="{E4B0D485-7975-4848-A1C7-6E6DDD277339}" srcOrd="13" destOrd="0" presId="urn:microsoft.com/office/officeart/2005/8/layout/cycle8"/>
    <dgm:cxn modelId="{3A5FB00E-797E-48F0-AAAB-F4A7D2CB4D64}" type="presParOf" srcId="{90E99B29-AA1D-42E2-9999-EFA83F9A7732}" destId="{4E49876C-73B7-4B65-8FDB-D925D7376D6D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994AC1D-EFB6-4552-B68A-9A57C0B92DA6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DA30474-2264-45D3-B2B6-F6AF898702BC}">
      <dgm:prSet phldrT="[Text]" custT="1"/>
      <dgm:spPr>
        <a:solidFill>
          <a:srgbClr val="C7D4CB"/>
        </a:solidFill>
        <a:ln w="76200">
          <a:solidFill>
            <a:srgbClr val="C7D4CB"/>
          </a:solidFill>
        </a:ln>
      </dgm:spPr>
      <dgm:t>
        <a:bodyPr/>
        <a:lstStyle/>
        <a:p>
          <a:r>
            <a:rPr lang="en-US" sz="2800" b="1" dirty="0">
              <a:solidFill>
                <a:schemeClr val="tx1"/>
              </a:solidFill>
            </a:rPr>
            <a:t> </a:t>
          </a:r>
        </a:p>
      </dgm:t>
    </dgm:pt>
    <dgm:pt modelId="{654A5776-6CDD-4CEE-8E14-0410BEE15A96}" type="parTrans" cxnId="{3D85BC24-B42E-4FD6-B20A-8E0EB65BC392}">
      <dgm:prSet/>
      <dgm:spPr/>
      <dgm:t>
        <a:bodyPr/>
        <a:lstStyle/>
        <a:p>
          <a:endParaRPr lang="en-US"/>
        </a:p>
      </dgm:t>
    </dgm:pt>
    <dgm:pt modelId="{D56E0C6B-4EA7-453A-92EA-EFEED1ECF6F1}" type="sibTrans" cxnId="{3D85BC24-B42E-4FD6-B20A-8E0EB65BC392}">
      <dgm:prSet/>
      <dgm:spPr/>
      <dgm:t>
        <a:bodyPr/>
        <a:lstStyle/>
        <a:p>
          <a:endParaRPr lang="en-US"/>
        </a:p>
      </dgm:t>
    </dgm:pt>
    <dgm:pt modelId="{E619F75E-9626-42FC-981B-D6E347F4DAD2}">
      <dgm:prSet phldrT="[Text]" custT="1"/>
      <dgm:spPr>
        <a:solidFill>
          <a:srgbClr val="314C57"/>
        </a:solidFill>
      </dgm:spPr>
      <dgm:t>
        <a:bodyPr/>
        <a:lstStyle/>
        <a:p>
          <a:r>
            <a:rPr lang="en-US" sz="3200" dirty="0"/>
            <a:t>Is this a wise investment?</a:t>
          </a:r>
        </a:p>
      </dgm:t>
    </dgm:pt>
    <dgm:pt modelId="{AEF6B4A4-ACCB-4391-A1C4-E70DD85A7268}" type="parTrans" cxnId="{455C3E81-26AF-482E-B020-E55278D6FB69}">
      <dgm:prSet/>
      <dgm:spPr>
        <a:solidFill>
          <a:srgbClr val="C7D4CB"/>
        </a:solidFill>
        <a:ln>
          <a:solidFill>
            <a:srgbClr val="C7D4CB"/>
          </a:solidFill>
        </a:ln>
      </dgm:spPr>
      <dgm:t>
        <a:bodyPr/>
        <a:lstStyle/>
        <a:p>
          <a:endParaRPr lang="en-US"/>
        </a:p>
      </dgm:t>
    </dgm:pt>
    <dgm:pt modelId="{33EBAAAF-B540-4FE3-8F3C-BA820578AC8C}" type="sibTrans" cxnId="{455C3E81-26AF-482E-B020-E55278D6FB69}">
      <dgm:prSet/>
      <dgm:spPr/>
      <dgm:t>
        <a:bodyPr/>
        <a:lstStyle/>
        <a:p>
          <a:endParaRPr lang="en-US"/>
        </a:p>
      </dgm:t>
    </dgm:pt>
    <dgm:pt modelId="{0F646427-0ED9-4799-A55B-68D2B81D0FAC}">
      <dgm:prSet phldrT="[Text]" custT="1"/>
      <dgm:spPr>
        <a:solidFill>
          <a:srgbClr val="627981"/>
        </a:solidFill>
      </dgm:spPr>
      <dgm:t>
        <a:bodyPr/>
        <a:lstStyle/>
        <a:p>
          <a:r>
            <a:rPr lang="en-US" sz="3200" dirty="0"/>
            <a:t>How would this affect their reputation?</a:t>
          </a:r>
        </a:p>
      </dgm:t>
    </dgm:pt>
    <dgm:pt modelId="{D5E03FD4-EF1E-4087-B440-51B581DEC790}" type="parTrans" cxnId="{F3B7073F-1828-4117-998D-DA24AFF59423}">
      <dgm:prSet/>
      <dgm:spPr>
        <a:solidFill>
          <a:srgbClr val="C7D4CB"/>
        </a:solidFill>
        <a:ln>
          <a:solidFill>
            <a:srgbClr val="C7D4CB"/>
          </a:solidFill>
        </a:ln>
      </dgm:spPr>
      <dgm:t>
        <a:bodyPr/>
        <a:lstStyle/>
        <a:p>
          <a:endParaRPr lang="en-US"/>
        </a:p>
      </dgm:t>
    </dgm:pt>
    <dgm:pt modelId="{F9E38ADE-993B-4E33-8D59-8A5C80305927}" type="sibTrans" cxnId="{F3B7073F-1828-4117-998D-DA24AFF59423}">
      <dgm:prSet/>
      <dgm:spPr/>
      <dgm:t>
        <a:bodyPr/>
        <a:lstStyle/>
        <a:p>
          <a:endParaRPr lang="en-US"/>
        </a:p>
      </dgm:t>
    </dgm:pt>
    <dgm:pt modelId="{E862C17A-3602-4554-BF78-AEFFCED88D43}">
      <dgm:prSet phldrT="[Text]" custT="1"/>
      <dgm:spPr>
        <a:solidFill>
          <a:srgbClr val="8399A1"/>
        </a:solidFill>
      </dgm:spPr>
      <dgm:t>
        <a:bodyPr/>
        <a:lstStyle/>
        <a:p>
          <a:r>
            <a:rPr lang="en-US" sz="3200" dirty="0"/>
            <a:t>What’s in it for them?</a:t>
          </a:r>
        </a:p>
      </dgm:t>
    </dgm:pt>
    <dgm:pt modelId="{B5C6467A-A71F-4EF2-873E-249DDBEE03DE}" type="sibTrans" cxnId="{9CD9E034-A1E1-46F1-BF48-9B1CB7D719D8}">
      <dgm:prSet/>
      <dgm:spPr/>
      <dgm:t>
        <a:bodyPr/>
        <a:lstStyle/>
        <a:p>
          <a:endParaRPr lang="en-US"/>
        </a:p>
      </dgm:t>
    </dgm:pt>
    <dgm:pt modelId="{E983BC23-2E18-40A2-99A6-68D8EE364F17}" type="parTrans" cxnId="{9CD9E034-A1E1-46F1-BF48-9B1CB7D719D8}">
      <dgm:prSet/>
      <dgm:spPr>
        <a:solidFill>
          <a:srgbClr val="C7D4CB"/>
        </a:solidFill>
        <a:ln>
          <a:solidFill>
            <a:srgbClr val="C7D4CB"/>
          </a:solidFill>
        </a:ln>
      </dgm:spPr>
      <dgm:t>
        <a:bodyPr/>
        <a:lstStyle/>
        <a:p>
          <a:endParaRPr lang="en-US"/>
        </a:p>
      </dgm:t>
    </dgm:pt>
    <dgm:pt modelId="{A5CB0399-62D7-4882-A9DC-9A0219769805}" type="pres">
      <dgm:prSet presAssocID="{3994AC1D-EFB6-4552-B68A-9A57C0B92DA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7577166-A277-414D-B462-12883F9CF825}" type="pres">
      <dgm:prSet presAssocID="{7DA30474-2264-45D3-B2B6-F6AF898702BC}" presName="centerShape" presStyleLbl="node0" presStyleIdx="0" presStyleCnt="1"/>
      <dgm:spPr/>
    </dgm:pt>
    <dgm:pt modelId="{265EFCCB-6921-4848-90BD-80AC18A88E6D}" type="pres">
      <dgm:prSet presAssocID="{E983BC23-2E18-40A2-99A6-68D8EE364F17}" presName="parTrans" presStyleLbl="bgSibTrans2D1" presStyleIdx="0" presStyleCnt="3"/>
      <dgm:spPr/>
    </dgm:pt>
    <dgm:pt modelId="{C4F5EC2C-E167-4A31-AF13-D84C51967854}" type="pres">
      <dgm:prSet presAssocID="{E862C17A-3602-4554-BF78-AEFFCED88D43}" presName="node" presStyleLbl="node1" presStyleIdx="0" presStyleCnt="3" custRadScaleRad="106164" custRadScaleInc="1620">
        <dgm:presLayoutVars>
          <dgm:bulletEnabled val="1"/>
        </dgm:presLayoutVars>
      </dgm:prSet>
      <dgm:spPr/>
    </dgm:pt>
    <dgm:pt modelId="{DFF9EB90-0071-466C-906D-1C1756FBC84A}" type="pres">
      <dgm:prSet presAssocID="{AEF6B4A4-ACCB-4391-A1C4-E70DD85A7268}" presName="parTrans" presStyleLbl="bgSibTrans2D1" presStyleIdx="1" presStyleCnt="3"/>
      <dgm:spPr/>
    </dgm:pt>
    <dgm:pt modelId="{07877AC2-846E-43EF-B507-2A3F1BA72F3C}" type="pres">
      <dgm:prSet presAssocID="{E619F75E-9626-42FC-981B-D6E347F4DAD2}" presName="node" presStyleLbl="node1" presStyleIdx="1" presStyleCnt="3" custScaleX="111431">
        <dgm:presLayoutVars>
          <dgm:bulletEnabled val="1"/>
        </dgm:presLayoutVars>
      </dgm:prSet>
      <dgm:spPr/>
    </dgm:pt>
    <dgm:pt modelId="{DED1BB3B-45F2-481F-848F-690DE08C5D3E}" type="pres">
      <dgm:prSet presAssocID="{D5E03FD4-EF1E-4087-B440-51B581DEC790}" presName="parTrans" presStyleLbl="bgSibTrans2D1" presStyleIdx="2" presStyleCnt="3"/>
      <dgm:spPr/>
    </dgm:pt>
    <dgm:pt modelId="{2E2AD757-C0DC-4660-81C4-EAA6C77C3429}" type="pres">
      <dgm:prSet presAssocID="{0F646427-0ED9-4799-A55B-68D2B81D0FAC}" presName="node" presStyleLbl="node1" presStyleIdx="2" presStyleCnt="3" custScaleX="113723" custRadScaleRad="106948" custRadScaleInc="-2125">
        <dgm:presLayoutVars>
          <dgm:bulletEnabled val="1"/>
        </dgm:presLayoutVars>
      </dgm:prSet>
      <dgm:spPr/>
    </dgm:pt>
  </dgm:ptLst>
  <dgm:cxnLst>
    <dgm:cxn modelId="{224F3402-C967-41B5-BF68-337B75CA5E00}" type="presOf" srcId="{D5E03FD4-EF1E-4087-B440-51B581DEC790}" destId="{DED1BB3B-45F2-481F-848F-690DE08C5D3E}" srcOrd="0" destOrd="0" presId="urn:microsoft.com/office/officeart/2005/8/layout/radial4"/>
    <dgm:cxn modelId="{EFD21E03-492F-466D-978F-8B220E2A530C}" type="presOf" srcId="{E862C17A-3602-4554-BF78-AEFFCED88D43}" destId="{C4F5EC2C-E167-4A31-AF13-D84C51967854}" srcOrd="0" destOrd="0" presId="urn:microsoft.com/office/officeart/2005/8/layout/radial4"/>
    <dgm:cxn modelId="{E1E2D223-1A5E-469D-A889-E1A135970AEC}" type="presOf" srcId="{E983BC23-2E18-40A2-99A6-68D8EE364F17}" destId="{265EFCCB-6921-4848-90BD-80AC18A88E6D}" srcOrd="0" destOrd="0" presId="urn:microsoft.com/office/officeart/2005/8/layout/radial4"/>
    <dgm:cxn modelId="{3D85BC24-B42E-4FD6-B20A-8E0EB65BC392}" srcId="{3994AC1D-EFB6-4552-B68A-9A57C0B92DA6}" destId="{7DA30474-2264-45D3-B2B6-F6AF898702BC}" srcOrd="0" destOrd="0" parTransId="{654A5776-6CDD-4CEE-8E14-0410BEE15A96}" sibTransId="{D56E0C6B-4EA7-453A-92EA-EFEED1ECF6F1}"/>
    <dgm:cxn modelId="{9CD9E034-A1E1-46F1-BF48-9B1CB7D719D8}" srcId="{7DA30474-2264-45D3-B2B6-F6AF898702BC}" destId="{E862C17A-3602-4554-BF78-AEFFCED88D43}" srcOrd="0" destOrd="0" parTransId="{E983BC23-2E18-40A2-99A6-68D8EE364F17}" sibTransId="{B5C6467A-A71F-4EF2-873E-249DDBEE03DE}"/>
    <dgm:cxn modelId="{38AC7237-1A1C-4BC6-AA09-73003C82E791}" type="presOf" srcId="{AEF6B4A4-ACCB-4391-A1C4-E70DD85A7268}" destId="{DFF9EB90-0071-466C-906D-1C1756FBC84A}" srcOrd="0" destOrd="0" presId="urn:microsoft.com/office/officeart/2005/8/layout/radial4"/>
    <dgm:cxn modelId="{F3B7073F-1828-4117-998D-DA24AFF59423}" srcId="{7DA30474-2264-45D3-B2B6-F6AF898702BC}" destId="{0F646427-0ED9-4799-A55B-68D2B81D0FAC}" srcOrd="2" destOrd="0" parTransId="{D5E03FD4-EF1E-4087-B440-51B581DEC790}" sibTransId="{F9E38ADE-993B-4E33-8D59-8A5C80305927}"/>
    <dgm:cxn modelId="{455C3E81-26AF-482E-B020-E55278D6FB69}" srcId="{7DA30474-2264-45D3-B2B6-F6AF898702BC}" destId="{E619F75E-9626-42FC-981B-D6E347F4DAD2}" srcOrd="1" destOrd="0" parTransId="{AEF6B4A4-ACCB-4391-A1C4-E70DD85A7268}" sibTransId="{33EBAAAF-B540-4FE3-8F3C-BA820578AC8C}"/>
    <dgm:cxn modelId="{D1F3ED94-C5DA-444C-A9A9-C0B0F5DD80A8}" type="presOf" srcId="{7DA30474-2264-45D3-B2B6-F6AF898702BC}" destId="{67577166-A277-414D-B462-12883F9CF825}" srcOrd="0" destOrd="0" presId="urn:microsoft.com/office/officeart/2005/8/layout/radial4"/>
    <dgm:cxn modelId="{E19BF29B-ED2D-4F07-93AE-C4A77F0F99B3}" type="presOf" srcId="{0F646427-0ED9-4799-A55B-68D2B81D0FAC}" destId="{2E2AD757-C0DC-4660-81C4-EAA6C77C3429}" srcOrd="0" destOrd="0" presId="urn:microsoft.com/office/officeart/2005/8/layout/radial4"/>
    <dgm:cxn modelId="{772CDEA3-9BD2-4CBC-AD1A-A506E3277D33}" type="presOf" srcId="{3994AC1D-EFB6-4552-B68A-9A57C0B92DA6}" destId="{A5CB0399-62D7-4882-A9DC-9A0219769805}" srcOrd="0" destOrd="0" presId="urn:microsoft.com/office/officeart/2005/8/layout/radial4"/>
    <dgm:cxn modelId="{0544BEC0-479C-4916-8C82-A6302324A86E}" type="presOf" srcId="{E619F75E-9626-42FC-981B-D6E347F4DAD2}" destId="{07877AC2-846E-43EF-B507-2A3F1BA72F3C}" srcOrd="0" destOrd="0" presId="urn:microsoft.com/office/officeart/2005/8/layout/radial4"/>
    <dgm:cxn modelId="{FE00E24D-A364-43BA-84F7-05A6232AB6B9}" type="presParOf" srcId="{A5CB0399-62D7-4882-A9DC-9A0219769805}" destId="{67577166-A277-414D-B462-12883F9CF825}" srcOrd="0" destOrd="0" presId="urn:microsoft.com/office/officeart/2005/8/layout/radial4"/>
    <dgm:cxn modelId="{633B187A-C1AB-435E-BC77-A44453A8FDFA}" type="presParOf" srcId="{A5CB0399-62D7-4882-A9DC-9A0219769805}" destId="{265EFCCB-6921-4848-90BD-80AC18A88E6D}" srcOrd="1" destOrd="0" presId="urn:microsoft.com/office/officeart/2005/8/layout/radial4"/>
    <dgm:cxn modelId="{8611C8C6-0C1C-4E19-9D4D-5DBB5ABD314A}" type="presParOf" srcId="{A5CB0399-62D7-4882-A9DC-9A0219769805}" destId="{C4F5EC2C-E167-4A31-AF13-D84C51967854}" srcOrd="2" destOrd="0" presId="urn:microsoft.com/office/officeart/2005/8/layout/radial4"/>
    <dgm:cxn modelId="{BB0C85F1-C442-477F-9C94-AF457FFBEC5B}" type="presParOf" srcId="{A5CB0399-62D7-4882-A9DC-9A0219769805}" destId="{DFF9EB90-0071-466C-906D-1C1756FBC84A}" srcOrd="3" destOrd="0" presId="urn:microsoft.com/office/officeart/2005/8/layout/radial4"/>
    <dgm:cxn modelId="{4DE8586E-3A1D-45F1-9546-B51CCE87F921}" type="presParOf" srcId="{A5CB0399-62D7-4882-A9DC-9A0219769805}" destId="{07877AC2-846E-43EF-B507-2A3F1BA72F3C}" srcOrd="4" destOrd="0" presId="urn:microsoft.com/office/officeart/2005/8/layout/radial4"/>
    <dgm:cxn modelId="{F652E8B2-9E1F-4D79-96C4-1141F21B4A15}" type="presParOf" srcId="{A5CB0399-62D7-4882-A9DC-9A0219769805}" destId="{DED1BB3B-45F2-481F-848F-690DE08C5D3E}" srcOrd="5" destOrd="0" presId="urn:microsoft.com/office/officeart/2005/8/layout/radial4"/>
    <dgm:cxn modelId="{840DEB01-9302-41B1-B955-16542468C3CF}" type="presParOf" srcId="{A5CB0399-62D7-4882-A9DC-9A0219769805}" destId="{2E2AD757-C0DC-4660-81C4-EAA6C77C3429}" srcOrd="6" destOrd="0" presId="urn:microsoft.com/office/officeart/2005/8/layout/radial4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C324F8-0112-4B55-B3C3-4D67DC23718B}">
      <dsp:nvSpPr>
        <dsp:cNvPr id="0" name=""/>
        <dsp:cNvSpPr/>
      </dsp:nvSpPr>
      <dsp:spPr>
        <a:xfrm>
          <a:off x="2086378" y="0"/>
          <a:ext cx="5258870" cy="5159094"/>
        </a:xfrm>
        <a:prstGeom prst="diamond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59F3A9-8CB8-4207-8694-3F5432E87DE1}">
      <dsp:nvSpPr>
        <dsp:cNvPr id="0" name=""/>
        <dsp:cNvSpPr/>
      </dsp:nvSpPr>
      <dsp:spPr>
        <a:xfrm>
          <a:off x="2600143" y="476995"/>
          <a:ext cx="2012046" cy="2012046"/>
        </a:xfrm>
        <a:prstGeom prst="roundRect">
          <a:avLst/>
        </a:prstGeom>
        <a:solidFill>
          <a:srgbClr val="C7D4CB"/>
        </a:solidFill>
        <a:ln w="7620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tx1"/>
              </a:solidFill>
            </a:rPr>
            <a:t>Brief anecdotes</a:t>
          </a:r>
        </a:p>
      </dsp:txBody>
      <dsp:txXfrm>
        <a:off x="2698363" y="575215"/>
        <a:ext cx="1815606" cy="1815606"/>
      </dsp:txXfrm>
    </dsp:sp>
    <dsp:sp modelId="{E6A378C1-11BA-41FB-8E6F-B75BC45E3857}">
      <dsp:nvSpPr>
        <dsp:cNvPr id="0" name=""/>
        <dsp:cNvSpPr/>
      </dsp:nvSpPr>
      <dsp:spPr>
        <a:xfrm>
          <a:off x="4793200" y="490113"/>
          <a:ext cx="2012046" cy="2012046"/>
        </a:xfrm>
        <a:prstGeom prst="roundRect">
          <a:avLst/>
        </a:prstGeom>
        <a:solidFill>
          <a:srgbClr val="386546"/>
        </a:solidFill>
        <a:ln w="7620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Common experiences</a:t>
          </a:r>
        </a:p>
      </dsp:txBody>
      <dsp:txXfrm>
        <a:off x="4891420" y="588333"/>
        <a:ext cx="1815606" cy="1815606"/>
      </dsp:txXfrm>
    </dsp:sp>
    <dsp:sp modelId="{45C69C9C-4711-429D-A062-E804EB1ECF41}">
      <dsp:nvSpPr>
        <dsp:cNvPr id="0" name=""/>
        <dsp:cNvSpPr/>
      </dsp:nvSpPr>
      <dsp:spPr>
        <a:xfrm>
          <a:off x="2626380" y="2656933"/>
          <a:ext cx="2012046" cy="2012046"/>
        </a:xfrm>
        <a:prstGeom prst="roundRect">
          <a:avLst/>
        </a:prstGeom>
        <a:solidFill>
          <a:srgbClr val="386546"/>
        </a:solidFill>
        <a:ln w="7620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Compelling statistics</a:t>
          </a:r>
        </a:p>
      </dsp:txBody>
      <dsp:txXfrm>
        <a:off x="2724600" y="2755153"/>
        <a:ext cx="1815606" cy="1815606"/>
      </dsp:txXfrm>
    </dsp:sp>
    <dsp:sp modelId="{5463ADC2-5C83-40B8-8727-F26FCC8F1DDD}">
      <dsp:nvSpPr>
        <dsp:cNvPr id="0" name=""/>
        <dsp:cNvSpPr/>
      </dsp:nvSpPr>
      <dsp:spPr>
        <a:xfrm>
          <a:off x="4793200" y="2656933"/>
          <a:ext cx="2012046" cy="2012046"/>
        </a:xfrm>
        <a:prstGeom prst="roundRect">
          <a:avLst/>
        </a:prstGeom>
        <a:solidFill>
          <a:srgbClr val="C7D4CB"/>
        </a:solidFill>
        <a:ln w="7620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tx1"/>
              </a:solidFill>
            </a:rPr>
            <a:t>Appeal to emotion</a:t>
          </a:r>
        </a:p>
      </dsp:txBody>
      <dsp:txXfrm>
        <a:off x="4891420" y="2755153"/>
        <a:ext cx="1815606" cy="18156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97E85E-3655-438A-9E40-46C20EE54D8F}">
      <dsp:nvSpPr>
        <dsp:cNvPr id="0" name=""/>
        <dsp:cNvSpPr/>
      </dsp:nvSpPr>
      <dsp:spPr>
        <a:xfrm>
          <a:off x="569975" y="0"/>
          <a:ext cx="6459728" cy="4754959"/>
        </a:xfrm>
        <a:prstGeom prst="rightArrow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6CC311-5ADE-4EFB-9D49-27C45F857DBE}">
      <dsp:nvSpPr>
        <dsp:cNvPr id="0" name=""/>
        <dsp:cNvSpPr/>
      </dsp:nvSpPr>
      <dsp:spPr>
        <a:xfrm>
          <a:off x="8163" y="1426487"/>
          <a:ext cx="2446147" cy="1901983"/>
        </a:xfrm>
        <a:prstGeom prst="roundRect">
          <a:avLst/>
        </a:prstGeom>
        <a:solidFill>
          <a:srgbClr val="314C5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1"/>
              </a:solidFill>
            </a:rPr>
            <a:t>Counterargument acknowledges the weak points</a:t>
          </a:r>
        </a:p>
      </dsp:txBody>
      <dsp:txXfrm>
        <a:off x="101010" y="1519334"/>
        <a:ext cx="2260453" cy="1716289"/>
      </dsp:txXfrm>
    </dsp:sp>
    <dsp:sp modelId="{ABDD14C1-C968-47DA-85A4-E27621CA5667}">
      <dsp:nvSpPr>
        <dsp:cNvPr id="0" name=""/>
        <dsp:cNvSpPr/>
      </dsp:nvSpPr>
      <dsp:spPr>
        <a:xfrm>
          <a:off x="2576766" y="1426487"/>
          <a:ext cx="2446147" cy="1901983"/>
        </a:xfrm>
        <a:prstGeom prst="round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1"/>
              </a:solidFill>
            </a:rPr>
            <a:t>Emphasizes credibility; you’ve done the research</a:t>
          </a:r>
        </a:p>
      </dsp:txBody>
      <dsp:txXfrm>
        <a:off x="2669613" y="1519334"/>
        <a:ext cx="2260453" cy="1716289"/>
      </dsp:txXfrm>
    </dsp:sp>
    <dsp:sp modelId="{7468B1AD-318F-442C-973A-55ACCE0AED76}">
      <dsp:nvSpPr>
        <dsp:cNvPr id="0" name=""/>
        <dsp:cNvSpPr/>
      </dsp:nvSpPr>
      <dsp:spPr>
        <a:xfrm>
          <a:off x="5145369" y="1426487"/>
          <a:ext cx="2446147" cy="1901983"/>
        </a:xfrm>
        <a:prstGeom prst="roundRect">
          <a:avLst/>
        </a:prstGeom>
        <a:solidFill>
          <a:srgbClr val="8399A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1"/>
              </a:solidFill>
            </a:rPr>
            <a:t>Reduces pushback and alleviates resistance to your plan</a:t>
          </a:r>
        </a:p>
      </dsp:txBody>
      <dsp:txXfrm>
        <a:off x="5238216" y="1519334"/>
        <a:ext cx="2260453" cy="17162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2FE2F-11F6-4D7F-BD32-9C42D014AF23}">
      <dsp:nvSpPr>
        <dsp:cNvPr id="0" name=""/>
        <dsp:cNvSpPr/>
      </dsp:nvSpPr>
      <dsp:spPr>
        <a:xfrm>
          <a:off x="1215707" y="0"/>
          <a:ext cx="5765598" cy="4945487"/>
        </a:xfrm>
        <a:prstGeom prst="triangle">
          <a:avLst/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6A96BC-7592-4DD3-8218-94C312276D35}">
      <dsp:nvSpPr>
        <dsp:cNvPr id="0" name=""/>
        <dsp:cNvSpPr/>
      </dsp:nvSpPr>
      <dsp:spPr>
        <a:xfrm>
          <a:off x="4275958" y="485373"/>
          <a:ext cx="3214567" cy="1170689"/>
        </a:xfrm>
        <a:prstGeom prst="roundRect">
          <a:avLst/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</a:rPr>
            <a:t>What do they know about the situation?</a:t>
          </a:r>
        </a:p>
      </dsp:txBody>
      <dsp:txXfrm>
        <a:off x="4333106" y="542521"/>
        <a:ext cx="3100271" cy="1056393"/>
      </dsp:txXfrm>
    </dsp:sp>
    <dsp:sp modelId="{0CA6DECA-3E4E-4F18-A89E-C87E9E9F44F4}">
      <dsp:nvSpPr>
        <dsp:cNvPr id="0" name=""/>
        <dsp:cNvSpPr/>
      </dsp:nvSpPr>
      <dsp:spPr>
        <a:xfrm>
          <a:off x="4725579" y="1873390"/>
          <a:ext cx="3214567" cy="1170689"/>
        </a:xfrm>
        <a:prstGeom prst="roundRect">
          <a:avLst/>
        </a:prstGeom>
        <a:solidFill>
          <a:srgbClr val="314C5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</a:rPr>
            <a:t>What do they know about you?</a:t>
          </a:r>
        </a:p>
      </dsp:txBody>
      <dsp:txXfrm>
        <a:off x="4782727" y="1930538"/>
        <a:ext cx="3100271" cy="1056393"/>
      </dsp:txXfrm>
    </dsp:sp>
    <dsp:sp modelId="{12B5077D-047A-47DB-825E-D69D20241946}">
      <dsp:nvSpPr>
        <dsp:cNvPr id="0" name=""/>
        <dsp:cNvSpPr/>
      </dsp:nvSpPr>
      <dsp:spPr>
        <a:xfrm>
          <a:off x="5229559" y="3265845"/>
          <a:ext cx="3214567" cy="1170689"/>
        </a:xfrm>
        <a:prstGeom prst="roundRect">
          <a:avLst/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</a:rPr>
            <a:t>How can your solution benefit them?</a:t>
          </a:r>
        </a:p>
      </dsp:txBody>
      <dsp:txXfrm>
        <a:off x="5286707" y="3322993"/>
        <a:ext cx="3100271" cy="10563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40ACC5-ED25-425C-B937-710CC6BBD8FC}">
      <dsp:nvSpPr>
        <dsp:cNvPr id="0" name=""/>
        <dsp:cNvSpPr/>
      </dsp:nvSpPr>
      <dsp:spPr>
        <a:xfrm>
          <a:off x="2277893" y="378409"/>
          <a:ext cx="4890211" cy="4890211"/>
        </a:xfrm>
        <a:prstGeom prst="pie">
          <a:avLst>
            <a:gd name="adj1" fmla="val 16200000"/>
            <a:gd name="adj2" fmla="val 1800000"/>
          </a:avLst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Who will pay for your plan?</a:t>
          </a:r>
        </a:p>
      </dsp:txBody>
      <dsp:txXfrm>
        <a:off x="4855150" y="1414668"/>
        <a:ext cx="1746504" cy="1455420"/>
      </dsp:txXfrm>
    </dsp:sp>
    <dsp:sp modelId="{3333D35C-F259-4875-A9E1-B3333F628867}">
      <dsp:nvSpPr>
        <dsp:cNvPr id="0" name=""/>
        <dsp:cNvSpPr/>
      </dsp:nvSpPr>
      <dsp:spPr>
        <a:xfrm>
          <a:off x="2177177" y="553059"/>
          <a:ext cx="4890211" cy="4890211"/>
        </a:xfrm>
        <a:prstGeom prst="pie">
          <a:avLst>
            <a:gd name="adj1" fmla="val 1800000"/>
            <a:gd name="adj2" fmla="val 9000000"/>
          </a:avLst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</a:rPr>
            <a:t>What do the audiences have in common?</a:t>
          </a:r>
        </a:p>
      </dsp:txBody>
      <dsp:txXfrm>
        <a:off x="3341513" y="3725875"/>
        <a:ext cx="2619756" cy="1280769"/>
      </dsp:txXfrm>
    </dsp:sp>
    <dsp:sp modelId="{37B7325D-B782-4893-ABAD-44CDA4896354}">
      <dsp:nvSpPr>
        <dsp:cNvPr id="0" name=""/>
        <dsp:cNvSpPr/>
      </dsp:nvSpPr>
      <dsp:spPr>
        <a:xfrm>
          <a:off x="1975895" y="440123"/>
          <a:ext cx="5091345" cy="4766782"/>
        </a:xfrm>
        <a:prstGeom prst="pie">
          <a:avLst>
            <a:gd name="adj1" fmla="val 9000000"/>
            <a:gd name="adj2" fmla="val 16200000"/>
          </a:avLst>
        </a:prstGeom>
        <a:solidFill>
          <a:srgbClr val="314C5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Who will be affected?</a:t>
          </a:r>
        </a:p>
      </dsp:txBody>
      <dsp:txXfrm>
        <a:off x="2565643" y="1450227"/>
        <a:ext cx="1818337" cy="1418685"/>
      </dsp:txXfrm>
    </dsp:sp>
    <dsp:sp modelId="{13B0F851-2089-4799-8880-F354002F2E36}">
      <dsp:nvSpPr>
        <dsp:cNvPr id="0" name=""/>
        <dsp:cNvSpPr/>
      </dsp:nvSpPr>
      <dsp:spPr>
        <a:xfrm>
          <a:off x="1975569" y="75681"/>
          <a:ext cx="5495665" cy="5495665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B0D485-7975-4848-A1C7-6E6DDD277339}">
      <dsp:nvSpPr>
        <dsp:cNvPr id="0" name=""/>
        <dsp:cNvSpPr/>
      </dsp:nvSpPr>
      <dsp:spPr>
        <a:xfrm>
          <a:off x="1874450" y="250023"/>
          <a:ext cx="5495665" cy="5495665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49876C-73B7-4B65-8FDB-D925D7376D6D}">
      <dsp:nvSpPr>
        <dsp:cNvPr id="0" name=""/>
        <dsp:cNvSpPr/>
      </dsp:nvSpPr>
      <dsp:spPr>
        <a:xfrm>
          <a:off x="1772591" y="76136"/>
          <a:ext cx="5495665" cy="5495665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rgbClr val="8399A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577166-A277-414D-B462-12883F9CF825}">
      <dsp:nvSpPr>
        <dsp:cNvPr id="0" name=""/>
        <dsp:cNvSpPr/>
      </dsp:nvSpPr>
      <dsp:spPr>
        <a:xfrm>
          <a:off x="2961580" y="2731868"/>
          <a:ext cx="2244880" cy="2244880"/>
        </a:xfrm>
        <a:prstGeom prst="ellipse">
          <a:avLst/>
        </a:prstGeom>
        <a:solidFill>
          <a:srgbClr val="C7D4CB"/>
        </a:solidFill>
        <a:ln w="762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</a:rPr>
            <a:t> </a:t>
          </a:r>
        </a:p>
      </dsp:txBody>
      <dsp:txXfrm>
        <a:off x="3290335" y="3060623"/>
        <a:ext cx="1587370" cy="1587370"/>
      </dsp:txXfrm>
    </dsp:sp>
    <dsp:sp modelId="{265EFCCB-6921-4848-90BD-80AC18A88E6D}">
      <dsp:nvSpPr>
        <dsp:cNvPr id="0" name=""/>
        <dsp:cNvSpPr/>
      </dsp:nvSpPr>
      <dsp:spPr>
        <a:xfrm rot="12958320">
          <a:off x="1321726" y="2236430"/>
          <a:ext cx="1947875" cy="639790"/>
        </a:xfrm>
        <a:prstGeom prst="leftArrow">
          <a:avLst>
            <a:gd name="adj1" fmla="val 60000"/>
            <a:gd name="adj2" fmla="val 50000"/>
          </a:avLst>
        </a:prstGeom>
        <a:solidFill>
          <a:srgbClr val="C7D4CB"/>
        </a:solidFill>
        <a:ln>
          <a:solidFill>
            <a:srgbClr val="C7D4CB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F5EC2C-E167-4A31-AF13-D84C51967854}">
      <dsp:nvSpPr>
        <dsp:cNvPr id="0" name=""/>
        <dsp:cNvSpPr/>
      </dsp:nvSpPr>
      <dsp:spPr>
        <a:xfrm>
          <a:off x="441133" y="1131190"/>
          <a:ext cx="2132636" cy="1706109"/>
        </a:xfrm>
        <a:prstGeom prst="roundRect">
          <a:avLst>
            <a:gd name="adj" fmla="val 10000"/>
          </a:avLst>
        </a:prstGeom>
        <a:solidFill>
          <a:srgbClr val="8399A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What’s in it for them?</a:t>
          </a:r>
        </a:p>
      </dsp:txBody>
      <dsp:txXfrm>
        <a:off x="491103" y="1181160"/>
        <a:ext cx="2032696" cy="1606169"/>
      </dsp:txXfrm>
    </dsp:sp>
    <dsp:sp modelId="{DFF9EB90-0071-466C-906D-1C1756FBC84A}">
      <dsp:nvSpPr>
        <dsp:cNvPr id="0" name=""/>
        <dsp:cNvSpPr/>
      </dsp:nvSpPr>
      <dsp:spPr>
        <a:xfrm rot="16200000">
          <a:off x="3197423" y="1422174"/>
          <a:ext cx="1773193" cy="639790"/>
        </a:xfrm>
        <a:prstGeom prst="leftArrow">
          <a:avLst>
            <a:gd name="adj1" fmla="val 60000"/>
            <a:gd name="adj2" fmla="val 50000"/>
          </a:avLst>
        </a:prstGeom>
        <a:solidFill>
          <a:srgbClr val="C7D4CB"/>
        </a:solidFill>
        <a:ln>
          <a:solidFill>
            <a:srgbClr val="C7D4CB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877AC2-846E-43EF-B507-2A3F1BA72F3C}">
      <dsp:nvSpPr>
        <dsp:cNvPr id="0" name=""/>
        <dsp:cNvSpPr/>
      </dsp:nvSpPr>
      <dsp:spPr>
        <a:xfrm>
          <a:off x="2895811" y="2418"/>
          <a:ext cx="2376418" cy="1706109"/>
        </a:xfrm>
        <a:prstGeom prst="roundRect">
          <a:avLst>
            <a:gd name="adj" fmla="val 10000"/>
          </a:avLst>
        </a:prstGeom>
        <a:solidFill>
          <a:srgbClr val="314C5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Is this a wise investment?</a:t>
          </a:r>
        </a:p>
      </dsp:txBody>
      <dsp:txXfrm>
        <a:off x="2945781" y="52388"/>
        <a:ext cx="2276478" cy="1606169"/>
      </dsp:txXfrm>
    </dsp:sp>
    <dsp:sp modelId="{DED1BB3B-45F2-481F-848F-690DE08C5D3E}">
      <dsp:nvSpPr>
        <dsp:cNvPr id="0" name=""/>
        <dsp:cNvSpPr/>
      </dsp:nvSpPr>
      <dsp:spPr>
        <a:xfrm rot="19423500">
          <a:off x="4890440" y="2219653"/>
          <a:ext cx="1970092" cy="639790"/>
        </a:xfrm>
        <a:prstGeom prst="leftArrow">
          <a:avLst>
            <a:gd name="adj1" fmla="val 60000"/>
            <a:gd name="adj2" fmla="val 50000"/>
          </a:avLst>
        </a:prstGeom>
        <a:solidFill>
          <a:srgbClr val="C7D4CB"/>
        </a:solidFill>
        <a:ln>
          <a:solidFill>
            <a:srgbClr val="C7D4CB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2AD757-C0DC-4660-81C4-EAA6C77C3429}">
      <dsp:nvSpPr>
        <dsp:cNvPr id="0" name=""/>
        <dsp:cNvSpPr/>
      </dsp:nvSpPr>
      <dsp:spPr>
        <a:xfrm>
          <a:off x="5456968" y="1103680"/>
          <a:ext cx="2425298" cy="1706109"/>
        </a:xfrm>
        <a:prstGeom prst="roundRect">
          <a:avLst>
            <a:gd name="adj" fmla="val 10000"/>
          </a:avLst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How would this affect their reputation?</a:t>
          </a:r>
        </a:p>
      </dsp:txBody>
      <dsp:txXfrm>
        <a:off x="5506938" y="1153650"/>
        <a:ext cx="2325358" cy="16061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Writing to Propose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Provide Evidence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2291769" y="1495235"/>
            <a:ext cx="7608462" cy="4504884"/>
            <a:chOff x="365111" y="1821206"/>
            <a:chExt cx="8443024" cy="3298655"/>
          </a:xfrm>
          <a:solidFill>
            <a:srgbClr val="8399A1"/>
          </a:solidFill>
        </p:grpSpPr>
        <p:sp>
          <p:nvSpPr>
            <p:cNvPr id="16" name="Rectangle 15"/>
            <p:cNvSpPr/>
            <p:nvPr/>
          </p:nvSpPr>
          <p:spPr>
            <a:xfrm>
              <a:off x="365111" y="1821206"/>
              <a:ext cx="4175761" cy="3298655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4" y="1821206"/>
              <a:ext cx="4175761" cy="3298655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223218" y="2665872"/>
              <a:ext cx="755176" cy="546805"/>
            </a:xfrm>
            <a:prstGeom prst="ellipse">
              <a:avLst/>
            </a:prstGeom>
            <a:solidFill>
              <a:srgbClr val="314C57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Rectangle: Rounded Corners 2"/>
          <p:cNvSpPr/>
          <p:nvPr/>
        </p:nvSpPr>
        <p:spPr>
          <a:xfrm>
            <a:off x="2730321" y="1996225"/>
            <a:ext cx="2820473" cy="65682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Success stories </a:t>
            </a:r>
          </a:p>
        </p:txBody>
      </p:sp>
      <p:sp>
        <p:nvSpPr>
          <p:cNvPr id="15" name="Rectangle: Rounded Corners 14"/>
          <p:cNvSpPr/>
          <p:nvPr/>
        </p:nvSpPr>
        <p:spPr>
          <a:xfrm>
            <a:off x="6682310" y="1991950"/>
            <a:ext cx="2672839" cy="65682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Model/demo</a:t>
            </a:r>
          </a:p>
        </p:txBody>
      </p:sp>
      <p:sp>
        <p:nvSpPr>
          <p:cNvPr id="27" name="Rectangle: Rounded Corners 26"/>
          <p:cNvSpPr/>
          <p:nvPr/>
        </p:nvSpPr>
        <p:spPr>
          <a:xfrm>
            <a:off x="2739598" y="2970667"/>
            <a:ext cx="2801918" cy="656823"/>
          </a:xfrm>
          <a:prstGeom prst="roundRect">
            <a:avLst/>
          </a:prstGeom>
          <a:solidFill>
            <a:srgbClr val="C7D4C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Case studies</a:t>
            </a:r>
          </a:p>
        </p:txBody>
      </p:sp>
      <p:sp>
        <p:nvSpPr>
          <p:cNvPr id="28" name="Rectangle: Rounded Corners 27"/>
          <p:cNvSpPr/>
          <p:nvPr/>
        </p:nvSpPr>
        <p:spPr>
          <a:xfrm>
            <a:off x="2730322" y="3889338"/>
            <a:ext cx="2801917" cy="656823"/>
          </a:xfrm>
          <a:prstGeom prst="roundRect">
            <a:avLst/>
          </a:prstGeom>
          <a:solidFill>
            <a:srgbClr val="C7D4C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Expert’s opinion</a:t>
            </a:r>
          </a:p>
        </p:txBody>
      </p:sp>
      <p:sp>
        <p:nvSpPr>
          <p:cNvPr id="29" name="Rectangle: Rounded Corners 28"/>
          <p:cNvSpPr/>
          <p:nvPr/>
        </p:nvSpPr>
        <p:spPr>
          <a:xfrm>
            <a:off x="6703002" y="2970667"/>
            <a:ext cx="2672839" cy="656823"/>
          </a:xfrm>
          <a:prstGeom prst="roundRect">
            <a:avLst/>
          </a:prstGeom>
          <a:solidFill>
            <a:srgbClr val="C7D4C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Implementation</a:t>
            </a:r>
          </a:p>
        </p:txBody>
      </p:sp>
      <p:sp>
        <p:nvSpPr>
          <p:cNvPr id="30" name="Rectangle: Rounded Corners 29"/>
          <p:cNvSpPr/>
          <p:nvPr/>
        </p:nvSpPr>
        <p:spPr>
          <a:xfrm>
            <a:off x="6682312" y="3889338"/>
            <a:ext cx="2672837" cy="656823"/>
          </a:xfrm>
          <a:prstGeom prst="roundRect">
            <a:avLst>
              <a:gd name="adj" fmla="val 16667"/>
            </a:avLst>
          </a:prstGeom>
          <a:solidFill>
            <a:srgbClr val="C7D4C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Next steps</a:t>
            </a:r>
          </a:p>
        </p:txBody>
      </p:sp>
      <p:sp>
        <p:nvSpPr>
          <p:cNvPr id="31" name="Rectangle: Rounded Corners 30"/>
          <p:cNvSpPr/>
          <p:nvPr/>
        </p:nvSpPr>
        <p:spPr>
          <a:xfrm>
            <a:off x="2730322" y="4808009"/>
            <a:ext cx="2820472" cy="656823"/>
          </a:xfrm>
          <a:prstGeom prst="roundRect">
            <a:avLst/>
          </a:prstGeom>
          <a:solidFill>
            <a:srgbClr val="C7D4C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Statistics</a:t>
            </a:r>
          </a:p>
        </p:txBody>
      </p:sp>
      <p:sp>
        <p:nvSpPr>
          <p:cNvPr id="32" name="Rectangle: Rounded Corners 31"/>
          <p:cNvSpPr/>
          <p:nvPr/>
        </p:nvSpPr>
        <p:spPr>
          <a:xfrm>
            <a:off x="6682312" y="4808008"/>
            <a:ext cx="2672837" cy="656823"/>
          </a:xfrm>
          <a:prstGeom prst="roundRect">
            <a:avLst/>
          </a:prstGeom>
          <a:solidFill>
            <a:srgbClr val="C7D4C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Expectations</a:t>
            </a:r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Anticipate Objections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203757824"/>
              </p:ext>
            </p:extLst>
          </p:nvPr>
        </p:nvGraphicFramePr>
        <p:xfrm>
          <a:off x="2032000" y="1383374"/>
          <a:ext cx="7599680" cy="4754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Ask for Support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: Rounded Corners 5"/>
          <p:cNvSpPr/>
          <p:nvPr/>
        </p:nvSpPr>
        <p:spPr>
          <a:xfrm>
            <a:off x="3532645" y="1528289"/>
            <a:ext cx="5126710" cy="1211924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Make a final appeal</a:t>
            </a:r>
          </a:p>
        </p:txBody>
      </p:sp>
      <p:sp>
        <p:nvSpPr>
          <p:cNvPr id="11" name="Rectangle: Rounded Corners 10"/>
          <p:cNvSpPr/>
          <p:nvPr/>
        </p:nvSpPr>
        <p:spPr>
          <a:xfrm>
            <a:off x="3532645" y="2985697"/>
            <a:ext cx="5126710" cy="1211924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Be polite, direct, and clear</a:t>
            </a:r>
          </a:p>
        </p:txBody>
      </p:sp>
      <p:sp>
        <p:nvSpPr>
          <p:cNvPr id="12" name="Rectangle: Rounded Corners 11"/>
          <p:cNvSpPr/>
          <p:nvPr/>
        </p:nvSpPr>
        <p:spPr>
          <a:xfrm>
            <a:off x="3532644" y="4443105"/>
            <a:ext cx="5126711" cy="1211924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Ask directly for action or support</a:t>
            </a:r>
          </a:p>
        </p:txBody>
      </p:sp>
    </p:spTree>
    <p:extLst>
      <p:ext uri="{BB962C8B-B14F-4D97-AF65-F5344CB8AC3E}">
        <p14:creationId xmlns:p14="http://schemas.microsoft.com/office/powerpoint/2010/main" val="25331171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Considering the Audience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rrow: Pentagon 2"/>
          <p:cNvSpPr/>
          <p:nvPr/>
        </p:nvSpPr>
        <p:spPr>
          <a:xfrm>
            <a:off x="1649367" y="1712890"/>
            <a:ext cx="3734001" cy="914400"/>
          </a:xfrm>
          <a:prstGeom prst="homePlate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What will convince them?</a:t>
            </a:r>
          </a:p>
        </p:txBody>
      </p:sp>
      <p:sp>
        <p:nvSpPr>
          <p:cNvPr id="10" name="Arrow: Pentagon 9"/>
          <p:cNvSpPr/>
          <p:nvPr/>
        </p:nvSpPr>
        <p:spPr>
          <a:xfrm>
            <a:off x="1649366" y="3062527"/>
            <a:ext cx="3734001" cy="914400"/>
          </a:xfrm>
          <a:prstGeom prst="homePlate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What language to use?</a:t>
            </a:r>
          </a:p>
        </p:txBody>
      </p:sp>
      <p:sp>
        <p:nvSpPr>
          <p:cNvPr id="11" name="Arrow: Pentagon 10"/>
          <p:cNvSpPr/>
          <p:nvPr/>
        </p:nvSpPr>
        <p:spPr>
          <a:xfrm>
            <a:off x="1649366" y="4412164"/>
            <a:ext cx="3734001" cy="914400"/>
          </a:xfrm>
          <a:prstGeom prst="homePlate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What will it mean to them?</a:t>
            </a:r>
          </a:p>
        </p:txBody>
      </p:sp>
    </p:spTree>
    <p:extLst>
      <p:ext uri="{BB962C8B-B14F-4D97-AF65-F5344CB8AC3E}">
        <p14:creationId xmlns:p14="http://schemas.microsoft.com/office/powerpoint/2010/main" val="1273047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Considering the Audience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rrow: Pentagon 2"/>
          <p:cNvSpPr/>
          <p:nvPr/>
        </p:nvSpPr>
        <p:spPr>
          <a:xfrm>
            <a:off x="1649367" y="1712890"/>
            <a:ext cx="3734001" cy="914400"/>
          </a:xfrm>
          <a:prstGeom prst="homePlate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What will convince them?</a:t>
            </a:r>
          </a:p>
        </p:txBody>
      </p:sp>
      <p:sp>
        <p:nvSpPr>
          <p:cNvPr id="10" name="Arrow: Pentagon 9"/>
          <p:cNvSpPr/>
          <p:nvPr/>
        </p:nvSpPr>
        <p:spPr>
          <a:xfrm>
            <a:off x="1649366" y="3062527"/>
            <a:ext cx="3734001" cy="914400"/>
          </a:xfrm>
          <a:prstGeom prst="homePlate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What language to use?</a:t>
            </a:r>
          </a:p>
        </p:txBody>
      </p:sp>
      <p:sp>
        <p:nvSpPr>
          <p:cNvPr id="11" name="Arrow: Pentagon 10"/>
          <p:cNvSpPr/>
          <p:nvPr/>
        </p:nvSpPr>
        <p:spPr>
          <a:xfrm>
            <a:off x="1649366" y="4412164"/>
            <a:ext cx="3734001" cy="914400"/>
          </a:xfrm>
          <a:prstGeom prst="homePlate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What will it mean to them?</a:t>
            </a:r>
          </a:p>
        </p:txBody>
      </p:sp>
      <p:sp>
        <p:nvSpPr>
          <p:cNvPr id="5" name="Arrow: Pentagon 4"/>
          <p:cNvSpPr/>
          <p:nvPr/>
        </p:nvSpPr>
        <p:spPr>
          <a:xfrm flipH="1">
            <a:off x="5537915" y="1748884"/>
            <a:ext cx="4772898" cy="878405"/>
          </a:xfrm>
          <a:prstGeom prst="homePlate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0" y="1748884"/>
            <a:ext cx="42148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Emotional appeals? Logic and figures? Common ground? Shared experiences? A guarantee? </a:t>
            </a:r>
          </a:p>
        </p:txBody>
      </p:sp>
    </p:spTree>
    <p:extLst>
      <p:ext uri="{BB962C8B-B14F-4D97-AF65-F5344CB8AC3E}">
        <p14:creationId xmlns:p14="http://schemas.microsoft.com/office/powerpoint/2010/main" val="37891008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Considering the Audience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rrow: Pentagon 2"/>
          <p:cNvSpPr/>
          <p:nvPr/>
        </p:nvSpPr>
        <p:spPr>
          <a:xfrm>
            <a:off x="1649367" y="1712890"/>
            <a:ext cx="3734001" cy="914400"/>
          </a:xfrm>
          <a:prstGeom prst="homePlate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What will convince them?</a:t>
            </a:r>
          </a:p>
        </p:txBody>
      </p:sp>
      <p:sp>
        <p:nvSpPr>
          <p:cNvPr id="10" name="Arrow: Pentagon 9"/>
          <p:cNvSpPr/>
          <p:nvPr/>
        </p:nvSpPr>
        <p:spPr>
          <a:xfrm>
            <a:off x="1649366" y="3062527"/>
            <a:ext cx="3734001" cy="914400"/>
          </a:xfrm>
          <a:prstGeom prst="homePlate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What language to use?</a:t>
            </a:r>
          </a:p>
        </p:txBody>
      </p:sp>
      <p:sp>
        <p:nvSpPr>
          <p:cNvPr id="11" name="Arrow: Pentagon 10"/>
          <p:cNvSpPr/>
          <p:nvPr/>
        </p:nvSpPr>
        <p:spPr>
          <a:xfrm>
            <a:off x="1649366" y="4412164"/>
            <a:ext cx="3734001" cy="914400"/>
          </a:xfrm>
          <a:prstGeom prst="homePlate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What will it mean to them?</a:t>
            </a:r>
          </a:p>
        </p:txBody>
      </p:sp>
      <p:sp>
        <p:nvSpPr>
          <p:cNvPr id="5" name="Arrow: Pentagon 4"/>
          <p:cNvSpPr/>
          <p:nvPr/>
        </p:nvSpPr>
        <p:spPr>
          <a:xfrm flipH="1">
            <a:off x="5537915" y="1748884"/>
            <a:ext cx="4772898" cy="878405"/>
          </a:xfrm>
          <a:prstGeom prst="homePlate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Pentagon 11"/>
          <p:cNvSpPr/>
          <p:nvPr/>
        </p:nvSpPr>
        <p:spPr>
          <a:xfrm flipH="1">
            <a:off x="5537915" y="3080524"/>
            <a:ext cx="4772898" cy="878405"/>
          </a:xfrm>
          <a:prstGeom prst="homePlate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0" y="1748884"/>
            <a:ext cx="42148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Emotional appeals? Logic and figures? Common ground? Shared experiences? A guarantee?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5999" y="3161444"/>
            <a:ext cx="4214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Local references? Brand loyalty? Popular phrases? Inclusion of diverse groups?</a:t>
            </a:r>
          </a:p>
        </p:txBody>
      </p:sp>
    </p:spTree>
    <p:extLst>
      <p:ext uri="{BB962C8B-B14F-4D97-AF65-F5344CB8AC3E}">
        <p14:creationId xmlns:p14="http://schemas.microsoft.com/office/powerpoint/2010/main" val="31252512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Considering the Audience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rrow: Pentagon 2"/>
          <p:cNvSpPr/>
          <p:nvPr/>
        </p:nvSpPr>
        <p:spPr>
          <a:xfrm>
            <a:off x="1649367" y="1712890"/>
            <a:ext cx="3734001" cy="914400"/>
          </a:xfrm>
          <a:prstGeom prst="homePlate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What will convince them?</a:t>
            </a:r>
          </a:p>
        </p:txBody>
      </p:sp>
      <p:sp>
        <p:nvSpPr>
          <p:cNvPr id="10" name="Arrow: Pentagon 9"/>
          <p:cNvSpPr/>
          <p:nvPr/>
        </p:nvSpPr>
        <p:spPr>
          <a:xfrm>
            <a:off x="1649366" y="3062527"/>
            <a:ext cx="3734001" cy="914400"/>
          </a:xfrm>
          <a:prstGeom prst="homePlate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What language to use?</a:t>
            </a:r>
          </a:p>
        </p:txBody>
      </p:sp>
      <p:sp>
        <p:nvSpPr>
          <p:cNvPr id="11" name="Arrow: Pentagon 10"/>
          <p:cNvSpPr/>
          <p:nvPr/>
        </p:nvSpPr>
        <p:spPr>
          <a:xfrm>
            <a:off x="1649366" y="4412164"/>
            <a:ext cx="3734001" cy="914400"/>
          </a:xfrm>
          <a:prstGeom prst="homePlate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What will it mean to them?</a:t>
            </a:r>
          </a:p>
        </p:txBody>
      </p:sp>
      <p:sp>
        <p:nvSpPr>
          <p:cNvPr id="5" name="Arrow: Pentagon 4"/>
          <p:cNvSpPr/>
          <p:nvPr/>
        </p:nvSpPr>
        <p:spPr>
          <a:xfrm flipH="1">
            <a:off x="5537915" y="1748884"/>
            <a:ext cx="4772898" cy="878405"/>
          </a:xfrm>
          <a:prstGeom prst="homePlate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Pentagon 11"/>
          <p:cNvSpPr/>
          <p:nvPr/>
        </p:nvSpPr>
        <p:spPr>
          <a:xfrm flipH="1">
            <a:off x="5537915" y="3080524"/>
            <a:ext cx="4772898" cy="878405"/>
          </a:xfrm>
          <a:prstGeom prst="homePlate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Pentagon 12"/>
          <p:cNvSpPr/>
          <p:nvPr/>
        </p:nvSpPr>
        <p:spPr>
          <a:xfrm flipH="1">
            <a:off x="5537915" y="4448159"/>
            <a:ext cx="4772898" cy="878405"/>
          </a:xfrm>
          <a:prstGeom prst="homePlate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0" y="1748884"/>
            <a:ext cx="42148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Emotional appeals? Logic and figures? Common ground? Shared experiences? A guarantee?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5999" y="3161444"/>
            <a:ext cx="4214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Local references? Brand loyalty? Popular phrases? Inclusion of diverse groups?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95998" y="4425696"/>
            <a:ext cx="4214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Change a long-standing policy? Go against tradition? Invest personal money?</a:t>
            </a:r>
          </a:p>
        </p:txBody>
      </p:sp>
    </p:spTree>
    <p:extLst>
      <p:ext uri="{BB962C8B-B14F-4D97-AF65-F5344CB8AC3E}">
        <p14:creationId xmlns:p14="http://schemas.microsoft.com/office/powerpoint/2010/main" val="5170512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Who Is Your Audience?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631014787"/>
              </p:ext>
            </p:extLst>
          </p:nvPr>
        </p:nvGraphicFramePr>
        <p:xfrm>
          <a:off x="1524001" y="1287887"/>
          <a:ext cx="9144000" cy="4945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77465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Do You Have Multiple Audiences?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00764104"/>
              </p:ext>
            </p:extLst>
          </p:nvPr>
        </p:nvGraphicFramePr>
        <p:xfrm>
          <a:off x="1310640" y="992406"/>
          <a:ext cx="9144000" cy="5821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7975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Does Your Audience Want/Need?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479373568"/>
              </p:ext>
            </p:extLst>
          </p:nvPr>
        </p:nvGraphicFramePr>
        <p:xfrm>
          <a:off x="1996441" y="1383374"/>
          <a:ext cx="8314372" cy="49791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134984" y="4765985"/>
            <a:ext cx="19220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Audience needs</a:t>
            </a:r>
          </a:p>
        </p:txBody>
      </p:sp>
    </p:spTree>
    <p:extLst>
      <p:ext uri="{BB962C8B-B14F-4D97-AF65-F5344CB8AC3E}">
        <p14:creationId xmlns:p14="http://schemas.microsoft.com/office/powerpoint/2010/main" val="828373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to Propose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439784" y="1330121"/>
            <a:ext cx="7297156" cy="1023251"/>
            <a:chOff x="542923" y="1732695"/>
            <a:chExt cx="9472493" cy="811001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2695"/>
              <a:ext cx="9472492" cy="81100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7431"/>
              <a:ext cx="9382372" cy="41469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Plan or suggestion submitted for consideration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447422" y="2433393"/>
            <a:ext cx="7297155" cy="1023245"/>
            <a:chOff x="542923" y="1736761"/>
            <a:chExt cx="9562612" cy="816507"/>
          </a:xfrm>
          <a:solidFill>
            <a:srgbClr val="314C57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9562612" cy="81650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890138"/>
              <a:ext cx="9472491" cy="41750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Intended to solve a problem or address a need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439784" y="4651799"/>
            <a:ext cx="7297156" cy="841318"/>
            <a:chOff x="542923" y="1540002"/>
            <a:chExt cx="8058154" cy="806935"/>
          </a:xfrm>
          <a:solidFill>
            <a:srgbClr val="314C57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540002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90260" y="1704869"/>
              <a:ext cx="7807571" cy="4772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Persuasive in nature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439784" y="5628869"/>
            <a:ext cx="7297156" cy="890686"/>
            <a:chOff x="542923" y="1540002"/>
            <a:chExt cx="8058154" cy="806935"/>
          </a:xfrm>
          <a:solidFill>
            <a:srgbClr val="314C57"/>
          </a:solidFill>
        </p:grpSpPr>
        <p:sp>
          <p:nvSpPr>
            <p:cNvPr id="31" name="Rectangle 30"/>
            <p:cNvSpPr/>
            <p:nvPr/>
          </p:nvSpPr>
          <p:spPr>
            <a:xfrm>
              <a:off x="542923" y="1540002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90260" y="1704869"/>
              <a:ext cx="7807571" cy="4772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Makes a call to action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7121B24-C37A-4CA1-9231-A4F6183205E3}"/>
              </a:ext>
            </a:extLst>
          </p:cNvPr>
          <p:cNvGrpSpPr/>
          <p:nvPr/>
        </p:nvGrpSpPr>
        <p:grpSpPr>
          <a:xfrm>
            <a:off x="2439784" y="3593835"/>
            <a:ext cx="7318620" cy="917877"/>
            <a:chOff x="317229" y="1515615"/>
            <a:chExt cx="9500355" cy="803811"/>
          </a:xfrm>
          <a:solidFill>
            <a:srgbClr val="314C57"/>
          </a:solidFill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6B56A27C-DD9D-464A-BA74-EED14B042FB3}"/>
                </a:ext>
              </a:extLst>
            </p:cNvPr>
            <p:cNvSpPr/>
            <p:nvPr/>
          </p:nvSpPr>
          <p:spPr>
            <a:xfrm>
              <a:off x="317229" y="1515615"/>
              <a:ext cx="9500355" cy="8038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EE6D46B-DB36-47D0-ABA7-E63B899D229E}"/>
                </a:ext>
              </a:extLst>
            </p:cNvPr>
            <p:cNvSpPr txBox="1"/>
            <p:nvPr/>
          </p:nvSpPr>
          <p:spPr>
            <a:xfrm>
              <a:off x="590260" y="1704869"/>
              <a:ext cx="9227324" cy="47720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Requires researching the topic and audience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to Propose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992192" y="1261887"/>
            <a:ext cx="6229082" cy="806935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8214" y="1927474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Suggest improvements – may be formal or informal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987509" y="4765424"/>
            <a:ext cx="6233765" cy="806935"/>
            <a:chOff x="1343084" y="2908541"/>
            <a:chExt cx="8058154" cy="806935"/>
          </a:xfrm>
          <a:solidFill>
            <a:srgbClr val="C7D4CB"/>
          </a:solidFill>
        </p:grpSpPr>
        <p:sp>
          <p:nvSpPr>
            <p:cNvPr id="28" name="Rectangle 27"/>
            <p:cNvSpPr/>
            <p:nvPr/>
          </p:nvSpPr>
          <p:spPr>
            <a:xfrm>
              <a:off x="1343084" y="290854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554105" y="3103368"/>
              <a:ext cx="7721935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Call for action</a:t>
              </a:r>
            </a:p>
          </p:txBody>
        </p:sp>
      </p:grpSp>
      <p:sp>
        <p:nvSpPr>
          <p:cNvPr id="18" name="Rectangle 17"/>
          <p:cNvSpPr/>
          <p:nvPr/>
        </p:nvSpPr>
        <p:spPr>
          <a:xfrm>
            <a:off x="2987509" y="3018097"/>
            <a:ext cx="6233765" cy="806935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Explain the problem and recommend your solution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987509" y="3898129"/>
            <a:ext cx="6233765" cy="806935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Share persuasive, compelling evidence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2992192" y="2139992"/>
            <a:ext cx="6229082" cy="806935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1" name="Rectangle 3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6821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Grab the audience</a:t>
              </a:r>
              <a:r>
                <a:rPr lang="en-US" sz="2000" dirty="0"/>
                <a:t>’s </a:t>
              </a:r>
              <a:r>
                <a:rPr lang="en-US" sz="2000" dirty="0">
                  <a:solidFill>
                    <a:schemeClr val="tx1"/>
                  </a:solidFill>
                </a:rPr>
                <a:t>attention</a:t>
              </a:r>
              <a:endParaRPr lang="en-US" sz="2000" dirty="0"/>
            </a:p>
          </p:txBody>
        </p:sp>
      </p:grpSp>
      <p:sp>
        <p:nvSpPr>
          <p:cNvPr id="33" name="Rectangle 32"/>
          <p:cNvSpPr/>
          <p:nvPr/>
        </p:nvSpPr>
        <p:spPr>
          <a:xfrm>
            <a:off x="2987509" y="5632719"/>
            <a:ext cx="6233765" cy="806935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Be respectful, clear, and concise</a:t>
            </a:r>
          </a:p>
        </p:txBody>
      </p:sp>
    </p:spTree>
    <p:extLst>
      <p:ext uri="{BB962C8B-B14F-4D97-AF65-F5344CB8AC3E}">
        <p14:creationId xmlns:p14="http://schemas.microsoft.com/office/powerpoint/2010/main" val="31248561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When We Write to Propose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Building a Written Proposal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Considering the Audience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010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When We Write to Propose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292439" y="1617620"/>
            <a:ext cx="3567448" cy="417787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256985" y="1625944"/>
            <a:ext cx="3567448" cy="416954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2730321" y="1774315"/>
            <a:ext cx="2665927" cy="904491"/>
            <a:chOff x="490600" y="641"/>
            <a:chExt cx="2247304" cy="1123652"/>
          </a:xfrm>
        </p:grpSpPr>
        <p:sp>
          <p:nvSpPr>
            <p:cNvPr id="11" name="Rectangle: Rounded Corners 10"/>
            <p:cNvSpPr/>
            <p:nvPr/>
          </p:nvSpPr>
          <p:spPr>
            <a:xfrm>
              <a:off x="490600" y="641"/>
              <a:ext cx="2247304" cy="1123652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ectangle: Rounded Corners 4"/>
            <p:cNvSpPr txBox="1"/>
            <p:nvPr/>
          </p:nvSpPr>
          <p:spPr>
            <a:xfrm>
              <a:off x="523511" y="33552"/>
              <a:ext cx="2181482" cy="1057830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b="1" kern="1200" baseline="0" dirty="0">
                  <a:solidFill>
                    <a:schemeClr val="tx1"/>
                  </a:solidFill>
                </a:rPr>
                <a:t>Professional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6722772" y="1792037"/>
            <a:ext cx="2704563" cy="852554"/>
            <a:chOff x="490600" y="641"/>
            <a:chExt cx="2247304" cy="1123652"/>
          </a:xfrm>
        </p:grpSpPr>
        <p:sp>
          <p:nvSpPr>
            <p:cNvPr id="14" name="Rectangle: Rounded Corners 13"/>
            <p:cNvSpPr/>
            <p:nvPr/>
          </p:nvSpPr>
          <p:spPr>
            <a:xfrm>
              <a:off x="490600" y="641"/>
              <a:ext cx="2247304" cy="1123652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ectangle: Rounded Corners 4"/>
            <p:cNvSpPr txBox="1"/>
            <p:nvPr/>
          </p:nvSpPr>
          <p:spPr>
            <a:xfrm>
              <a:off x="523511" y="33551"/>
              <a:ext cx="2181482" cy="1057830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b="1" kern="1200" baseline="0" dirty="0">
                  <a:solidFill>
                    <a:schemeClr val="tx1"/>
                  </a:solidFill>
                </a:rPr>
                <a:t>Academic</a:t>
              </a: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7153441" y="62694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000" b="1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2939632" y="2972950"/>
            <a:ext cx="2247304" cy="671771"/>
            <a:chOff x="490600" y="641"/>
            <a:chExt cx="2247304" cy="1123652"/>
          </a:xfrm>
        </p:grpSpPr>
        <p:sp>
          <p:nvSpPr>
            <p:cNvPr id="28" name="Rectangle: Rounded Corners 27"/>
            <p:cNvSpPr/>
            <p:nvPr/>
          </p:nvSpPr>
          <p:spPr>
            <a:xfrm>
              <a:off x="490600" y="641"/>
              <a:ext cx="2247304" cy="1123652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Rectangle: Rounded Corners 4"/>
            <p:cNvSpPr txBox="1"/>
            <p:nvPr/>
          </p:nvSpPr>
          <p:spPr>
            <a:xfrm>
              <a:off x="523511" y="33552"/>
              <a:ext cx="2181482" cy="1057830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800" b="1" kern="1200" baseline="0" dirty="0">
                <a:solidFill>
                  <a:schemeClr val="tx1"/>
                </a:solidFill>
              </a:endParaRPr>
            </a:p>
          </p:txBody>
        </p:sp>
        <p:sp>
          <p:nvSpPr>
            <p:cNvPr id="30" name="Rectangle: Rounded Corners 4"/>
            <p:cNvSpPr txBox="1"/>
            <p:nvPr/>
          </p:nvSpPr>
          <p:spPr>
            <a:xfrm>
              <a:off x="523511" y="33551"/>
              <a:ext cx="2181482" cy="1057831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tx1"/>
                  </a:solidFill>
                </a:rPr>
                <a:t>Ask for investments</a:t>
              </a:r>
              <a:endParaRPr lang="en-US" sz="2000" kern="1200" baseline="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939632" y="3785136"/>
            <a:ext cx="2247304" cy="695240"/>
            <a:chOff x="490600" y="641"/>
            <a:chExt cx="2247304" cy="1123652"/>
          </a:xfrm>
        </p:grpSpPr>
        <p:sp>
          <p:nvSpPr>
            <p:cNvPr id="32" name="Rectangle: Rounded Corners 31"/>
            <p:cNvSpPr/>
            <p:nvPr/>
          </p:nvSpPr>
          <p:spPr>
            <a:xfrm>
              <a:off x="490600" y="641"/>
              <a:ext cx="2247304" cy="1123652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Rectangle: Rounded Corners 4"/>
            <p:cNvSpPr txBox="1"/>
            <p:nvPr/>
          </p:nvSpPr>
          <p:spPr>
            <a:xfrm>
              <a:off x="523511" y="33552"/>
              <a:ext cx="2181482" cy="1057830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800" b="1" kern="1200" baseline="0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: Rounded Corners 4"/>
            <p:cNvSpPr txBox="1"/>
            <p:nvPr/>
          </p:nvSpPr>
          <p:spPr>
            <a:xfrm>
              <a:off x="523511" y="33551"/>
              <a:ext cx="2181482" cy="1057830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baseline="0" dirty="0">
                  <a:solidFill>
                    <a:schemeClr val="tx1"/>
                  </a:solidFill>
                </a:rPr>
                <a:t>Land new clients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939632" y="4612161"/>
            <a:ext cx="2247304" cy="671771"/>
            <a:chOff x="490600" y="641"/>
            <a:chExt cx="2247304" cy="1123652"/>
          </a:xfrm>
        </p:grpSpPr>
        <p:sp>
          <p:nvSpPr>
            <p:cNvPr id="37" name="Rectangle: Rounded Corners 36"/>
            <p:cNvSpPr/>
            <p:nvPr/>
          </p:nvSpPr>
          <p:spPr>
            <a:xfrm>
              <a:off x="490600" y="641"/>
              <a:ext cx="2247304" cy="1123652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Rectangle: Rounded Corners 4"/>
            <p:cNvSpPr txBox="1"/>
            <p:nvPr/>
          </p:nvSpPr>
          <p:spPr>
            <a:xfrm>
              <a:off x="523511" y="33552"/>
              <a:ext cx="2181482" cy="1057830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800" b="1" kern="1200" baseline="0" dirty="0">
                <a:solidFill>
                  <a:schemeClr val="tx1"/>
                </a:solidFill>
              </a:endParaRPr>
            </a:p>
          </p:txBody>
        </p:sp>
        <p:sp>
          <p:nvSpPr>
            <p:cNvPr id="39" name="Rectangle: Rounded Corners 4"/>
            <p:cNvSpPr txBox="1"/>
            <p:nvPr/>
          </p:nvSpPr>
          <p:spPr>
            <a:xfrm>
              <a:off x="523511" y="33551"/>
              <a:ext cx="2181482" cy="1057831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tx1"/>
                  </a:solidFill>
                </a:rPr>
                <a:t>Propose new policy</a:t>
              </a:r>
              <a:endParaRPr lang="en-US" sz="2000" kern="1200" baseline="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917057" y="2972950"/>
            <a:ext cx="2247304" cy="671771"/>
            <a:chOff x="490600" y="641"/>
            <a:chExt cx="2247304" cy="1123652"/>
          </a:xfrm>
        </p:grpSpPr>
        <p:sp>
          <p:nvSpPr>
            <p:cNvPr id="41" name="Rectangle: Rounded Corners 40"/>
            <p:cNvSpPr/>
            <p:nvPr/>
          </p:nvSpPr>
          <p:spPr>
            <a:xfrm>
              <a:off x="490600" y="641"/>
              <a:ext cx="2247304" cy="1123652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Rectangle: Rounded Corners 4"/>
            <p:cNvSpPr txBox="1"/>
            <p:nvPr/>
          </p:nvSpPr>
          <p:spPr>
            <a:xfrm>
              <a:off x="523511" y="33552"/>
              <a:ext cx="2181482" cy="1057830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800" b="1" kern="1200" baseline="0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: Rounded Corners 4"/>
            <p:cNvSpPr txBox="1"/>
            <p:nvPr/>
          </p:nvSpPr>
          <p:spPr>
            <a:xfrm>
              <a:off x="523511" y="33551"/>
              <a:ext cx="2181482" cy="1057831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tx1"/>
                  </a:solidFill>
                </a:rPr>
                <a:t>Request financial aid</a:t>
              </a:r>
              <a:endParaRPr lang="en-US" sz="2000" kern="1200" baseline="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6917057" y="3785135"/>
            <a:ext cx="2247304" cy="695240"/>
            <a:chOff x="490600" y="641"/>
            <a:chExt cx="2247304" cy="1123652"/>
          </a:xfrm>
        </p:grpSpPr>
        <p:sp>
          <p:nvSpPr>
            <p:cNvPr id="45" name="Rectangle: Rounded Corners 44"/>
            <p:cNvSpPr/>
            <p:nvPr/>
          </p:nvSpPr>
          <p:spPr>
            <a:xfrm>
              <a:off x="490600" y="641"/>
              <a:ext cx="2247304" cy="1123652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6" name="Rectangle: Rounded Corners 4"/>
            <p:cNvSpPr txBox="1"/>
            <p:nvPr/>
          </p:nvSpPr>
          <p:spPr>
            <a:xfrm>
              <a:off x="523511" y="33552"/>
              <a:ext cx="2181482" cy="1057830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800" b="1" kern="1200" baseline="0" dirty="0">
                <a:solidFill>
                  <a:schemeClr val="tx1"/>
                </a:solidFill>
              </a:endParaRPr>
            </a:p>
          </p:txBody>
        </p:sp>
        <p:sp>
          <p:nvSpPr>
            <p:cNvPr id="47" name="Rectangle: Rounded Corners 4"/>
            <p:cNvSpPr txBox="1"/>
            <p:nvPr/>
          </p:nvSpPr>
          <p:spPr>
            <a:xfrm>
              <a:off x="523511" y="33551"/>
              <a:ext cx="2181482" cy="1057830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baseline="0" dirty="0">
                  <a:solidFill>
                    <a:schemeClr val="tx1"/>
                  </a:solidFill>
                </a:rPr>
                <a:t>Recommending changes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6925312" y="4612161"/>
            <a:ext cx="2247304" cy="695240"/>
            <a:chOff x="490600" y="641"/>
            <a:chExt cx="2247304" cy="1123652"/>
          </a:xfrm>
        </p:grpSpPr>
        <p:sp>
          <p:nvSpPr>
            <p:cNvPr id="49" name="Rectangle: Rounded Corners 48"/>
            <p:cNvSpPr/>
            <p:nvPr/>
          </p:nvSpPr>
          <p:spPr>
            <a:xfrm>
              <a:off x="490600" y="641"/>
              <a:ext cx="2247304" cy="1123652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0" name="Rectangle: Rounded Corners 4"/>
            <p:cNvSpPr txBox="1"/>
            <p:nvPr/>
          </p:nvSpPr>
          <p:spPr>
            <a:xfrm>
              <a:off x="523511" y="33552"/>
              <a:ext cx="2181482" cy="1057830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800" b="1" kern="1200" baseline="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: Rounded Corners 4"/>
            <p:cNvSpPr txBox="1"/>
            <p:nvPr/>
          </p:nvSpPr>
          <p:spPr>
            <a:xfrm>
              <a:off x="523511" y="33551"/>
              <a:ext cx="2181482" cy="1057830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dirty="0">
                  <a:solidFill>
                    <a:schemeClr val="tx1"/>
                  </a:solidFill>
                </a:rPr>
                <a:t>Permission, grants, cooperation</a:t>
              </a:r>
              <a:r>
                <a:rPr lang="en-US" sz="2000" kern="1200" baseline="0" dirty="0">
                  <a:solidFill>
                    <a:schemeClr val="tx1"/>
                  </a:solidFill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Proposal Situations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168289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42923" y="1962957"/>
              <a:ext cx="286340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Among roommates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7572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1986221"/>
              <a:ext cx="2773277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Academic proposal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986221"/>
              <a:ext cx="2645775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Business proposal</a:t>
              </a:r>
            </a:p>
          </p:txBody>
        </p:sp>
      </p:grpSp>
      <p:sp>
        <p:nvSpPr>
          <p:cNvPr id="3" name="Rectangle: Rounded Corners 2"/>
          <p:cNvSpPr/>
          <p:nvPr/>
        </p:nvSpPr>
        <p:spPr>
          <a:xfrm>
            <a:off x="5015176" y="1686757"/>
            <a:ext cx="4940194" cy="85038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8CA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“To increase profits, we should adopt this marketing plan, which offers 15% growth.”</a:t>
            </a:r>
          </a:p>
        </p:txBody>
      </p:sp>
      <p:sp>
        <p:nvSpPr>
          <p:cNvPr id="17" name="Rectangle: Rounded Corners 16"/>
          <p:cNvSpPr/>
          <p:nvPr/>
        </p:nvSpPr>
        <p:spPr>
          <a:xfrm>
            <a:off x="5009912" y="2980779"/>
            <a:ext cx="5025045" cy="85747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8CA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“This grant would fund research that supports the university’s marine biology program.”</a:t>
            </a:r>
          </a:p>
        </p:txBody>
      </p:sp>
      <p:sp>
        <p:nvSpPr>
          <p:cNvPr id="18" name="Rectangle: Rounded Corners 17"/>
          <p:cNvSpPr/>
          <p:nvPr/>
        </p:nvSpPr>
        <p:spPr>
          <a:xfrm>
            <a:off x="5009912" y="4275784"/>
            <a:ext cx="5025045" cy="8451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8CA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“If we all chip in $15, we could buy a used ping-pong table for the garage.”</a:t>
            </a:r>
          </a:p>
        </p:txBody>
      </p: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Building a Written Proposal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326650" y="1536952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Get your audience’s attention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326650" y="2281873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Define the problem or need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326650" y="3032690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Propose your recommendation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326650" y="3765690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Provide supporting evidence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326650" y="4494297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Anticipate objections to your proposal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326650" y="5202526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29" name="Rectangle 28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Ask for support, assistance, and/or action</a:t>
              </a:r>
            </a:p>
          </p:txBody>
        </p:sp>
      </p:grpSp>
      <p:sp>
        <p:nvSpPr>
          <p:cNvPr id="3" name="Flowchart: Connector 2"/>
          <p:cNvSpPr/>
          <p:nvPr/>
        </p:nvSpPr>
        <p:spPr>
          <a:xfrm>
            <a:off x="3097757" y="1560069"/>
            <a:ext cx="579549" cy="608874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1" name="Flowchart: Connector 30"/>
          <p:cNvSpPr/>
          <p:nvPr/>
        </p:nvSpPr>
        <p:spPr>
          <a:xfrm>
            <a:off x="3097757" y="2294381"/>
            <a:ext cx="579549" cy="608874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2" name="Flowchart: Connector 31"/>
          <p:cNvSpPr/>
          <p:nvPr/>
        </p:nvSpPr>
        <p:spPr>
          <a:xfrm>
            <a:off x="3097757" y="3026794"/>
            <a:ext cx="579549" cy="608874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3" name="Flowchart: Connector 32"/>
          <p:cNvSpPr/>
          <p:nvPr/>
        </p:nvSpPr>
        <p:spPr>
          <a:xfrm>
            <a:off x="3097757" y="3759207"/>
            <a:ext cx="579549" cy="608874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7" name="Flowchart: Connector 36"/>
          <p:cNvSpPr/>
          <p:nvPr/>
        </p:nvSpPr>
        <p:spPr>
          <a:xfrm>
            <a:off x="3097757" y="4467436"/>
            <a:ext cx="579549" cy="608874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8" name="Flowchart: Connector 37"/>
          <p:cNvSpPr/>
          <p:nvPr/>
        </p:nvSpPr>
        <p:spPr>
          <a:xfrm>
            <a:off x="3113708" y="5178544"/>
            <a:ext cx="579549" cy="608874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Get Your Audience’s Attention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799159131"/>
              </p:ext>
            </p:extLst>
          </p:nvPr>
        </p:nvGraphicFramePr>
        <p:xfrm>
          <a:off x="1236373" y="1383374"/>
          <a:ext cx="9431628" cy="5159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Define the Problem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541194" y="2196330"/>
            <a:ext cx="3903571" cy="2554545"/>
          </a:xfrm>
          <a:prstGeom prst="rect">
            <a:avLst/>
          </a:prstGeom>
          <a:noFill/>
          <a:ln>
            <a:solidFill>
              <a:srgbClr val="314C57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2000" dirty="0"/>
              <a:t>“For the last several months, we’ve seen a drop in sales.</a:t>
            </a:r>
          </a:p>
          <a:p>
            <a:r>
              <a:rPr lang="en-US" sz="2000" dirty="0"/>
              <a:t>A gradual slump began after the second quarter and spiraled downward.</a:t>
            </a:r>
          </a:p>
          <a:p>
            <a:r>
              <a:rPr lang="en-US" sz="2000" dirty="0"/>
              <a:t>While we’ve avoided drastic measures, it’s time to be proactive and prevent further losses.”</a:t>
            </a:r>
          </a:p>
        </p:txBody>
      </p:sp>
      <p:sp>
        <p:nvSpPr>
          <p:cNvPr id="3" name="Rectangle: Rounded Corners 2"/>
          <p:cNvSpPr/>
          <p:nvPr/>
        </p:nvSpPr>
        <p:spPr>
          <a:xfrm>
            <a:off x="1881188" y="1888554"/>
            <a:ext cx="4262035" cy="921994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Summarize the history of the issue</a:t>
            </a:r>
          </a:p>
        </p:txBody>
      </p:sp>
      <p:sp>
        <p:nvSpPr>
          <p:cNvPr id="15" name="Rectangle: Rounded Corners 14"/>
          <p:cNvSpPr/>
          <p:nvPr/>
        </p:nvSpPr>
        <p:spPr>
          <a:xfrm>
            <a:off x="1881188" y="3056013"/>
            <a:ext cx="4262035" cy="820527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Briefly recap well-known details</a:t>
            </a:r>
          </a:p>
        </p:txBody>
      </p:sp>
      <p:sp>
        <p:nvSpPr>
          <p:cNvPr id="16" name="Rectangle: Rounded Corners 15"/>
          <p:cNvSpPr/>
          <p:nvPr/>
        </p:nvSpPr>
        <p:spPr>
          <a:xfrm>
            <a:off x="1881188" y="4122005"/>
            <a:ext cx="4262035" cy="936648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Review actions attempted in the past</a:t>
            </a:r>
          </a:p>
        </p:txBody>
      </p:sp>
    </p:spTree>
    <p:extLst>
      <p:ext uri="{BB962C8B-B14F-4D97-AF65-F5344CB8AC3E}">
        <p14:creationId xmlns:p14="http://schemas.microsoft.com/office/powerpoint/2010/main" val="4267213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Propose Your Recommendation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286000" y="1508760"/>
            <a:ext cx="7711440" cy="1112520"/>
          </a:xfrm>
          <a:prstGeom prst="rect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Suggest a plan of action or intended goal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286000" y="2948499"/>
            <a:ext cx="7711440" cy="1112520"/>
          </a:xfrm>
          <a:prstGeom prst="rect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Preview your main points or details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737064" y="4388238"/>
            <a:ext cx="8717872" cy="1939269"/>
          </a:xfrm>
          <a:prstGeom prst="rect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“This proposal requests to adopt a more efficient operating system in order to address three main areas of concern: scheduling, accounts payable, and workflow tracking.”</a:t>
            </a:r>
          </a:p>
        </p:txBody>
      </p:sp>
    </p:spTree>
    <p:extLst>
      <p:ext uri="{BB962C8B-B14F-4D97-AF65-F5344CB8AC3E}">
        <p14:creationId xmlns:p14="http://schemas.microsoft.com/office/powerpoint/2010/main" val="2774767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1229</TotalTime>
  <Words>687</Words>
  <Application>Microsoft Office PowerPoint</Application>
  <PresentationFormat>Widescreen</PresentationFormat>
  <Paragraphs>138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63</cp:revision>
  <dcterms:created xsi:type="dcterms:W3CDTF">2017-06-16T13:06:21Z</dcterms:created>
  <dcterms:modified xsi:type="dcterms:W3CDTF">2021-11-23T21:40:53Z</dcterms:modified>
</cp:coreProperties>
</file>