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48" r:id="rId4"/>
    <p:sldId id="258" r:id="rId5"/>
    <p:sldId id="366" r:id="rId6"/>
    <p:sldId id="259" r:id="rId7"/>
    <p:sldId id="353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Edahl" initials="CE" lastIdx="3" clrIdx="0">
    <p:extLst>
      <p:ext uri="{19B8F6BF-5375-455C-9EA6-DF929625EA0E}">
        <p15:presenceInfo xmlns:p15="http://schemas.microsoft.com/office/powerpoint/2012/main" userId="S-1-5-21-1482476501-413027322-842925246-25624" providerId="AD"/>
      </p:ext>
    </p:extLst>
  </p:cmAuthor>
  <p:cmAuthor id="2" name="Caitlin Coleman" initials="CC" lastIdx="3" clrIdx="1">
    <p:extLst>
      <p:ext uri="{19B8F6BF-5375-455C-9EA6-DF929625EA0E}">
        <p15:presenceInfo xmlns:p15="http://schemas.microsoft.com/office/powerpoint/2012/main" userId="S::cclark@hawkeslearning.com::96f87ca1-0e64-4ae8-8d77-98757b85df0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7E83"/>
    <a:srgbClr val="C7D4CB"/>
    <a:srgbClr val="9AC5CA"/>
    <a:srgbClr val="539BB5"/>
    <a:srgbClr val="4A8CA4"/>
    <a:srgbClr val="5EA3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84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0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to Discuss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229976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83BDB45-9677-4731-9652-8B50F25AB2D9}"/>
              </a:ext>
            </a:extLst>
          </p:cNvPr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Recognizing discussion in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Generating questions for 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Responding to your questions for discussion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Discussion Writing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1881187" y="1304904"/>
            <a:ext cx="8429625" cy="984400"/>
            <a:chOff x="1906953" y="1718365"/>
            <a:chExt cx="5443662" cy="693935"/>
          </a:xfrm>
          <a:solidFill>
            <a:srgbClr val="5A7E83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718365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91593" y="1770026"/>
              <a:ext cx="5274381" cy="58579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Discussion = an exchange of ideas or information surrounding a particular topic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235200" y="2389759"/>
            <a:ext cx="7755466" cy="921121"/>
            <a:chOff x="1906953" y="1725373"/>
            <a:chExt cx="5443662" cy="693935"/>
          </a:xfrm>
          <a:solidFill>
            <a:srgbClr val="5A7E83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725373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007652" y="1900715"/>
              <a:ext cx="5274381" cy="3478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Informs or provides examples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235200" y="3397763"/>
            <a:ext cx="7755466" cy="979196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solidFill>
              <a:srgbClr val="5A7E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034008" y="1985754"/>
              <a:ext cx="5274381" cy="3271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Explores all perspectives and information about the topic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235199" y="5528856"/>
            <a:ext cx="7755465" cy="920779"/>
            <a:chOff x="1906953" y="1663010"/>
            <a:chExt cx="5443662" cy="693935"/>
          </a:xfrm>
          <a:solidFill>
            <a:srgbClr val="5A7E83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663010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007653" y="1836012"/>
              <a:ext cx="5274381" cy="34792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Includes multiple details, explanations, and interpretations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235200" y="4492518"/>
            <a:ext cx="7755466" cy="920779"/>
            <a:chOff x="1906953" y="1663010"/>
            <a:chExt cx="5443662" cy="693935"/>
          </a:xfrm>
          <a:solidFill>
            <a:srgbClr val="5A7E83"/>
          </a:solidFill>
        </p:grpSpPr>
        <p:sp>
          <p:nvSpPr>
            <p:cNvPr id="29" name="Rectangle 28"/>
            <p:cNvSpPr/>
            <p:nvPr/>
          </p:nvSpPr>
          <p:spPr>
            <a:xfrm>
              <a:off x="1906953" y="1663010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007652" y="1696841"/>
              <a:ext cx="5274381" cy="62627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May be used in texts whose larger purpose is to argue, analyze, and evaluate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Generate Questions for Discussion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41148"/>
              <a:ext cx="1664514" cy="8309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/>
                <a:t>In what ways…?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35866"/>
              <a:ext cx="1664514" cy="8309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/>
                <a:t>How do these…?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713461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49290" y="3828294"/>
              <a:ext cx="2080340" cy="120032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/>
                <a:t>Describe a time when this happened…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98193" y="3482030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23013"/>
              <a:ext cx="1664514" cy="120032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/>
                <a:t>What connects to…?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35866"/>
              <a:ext cx="1664514" cy="8309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 algn="ctr"/>
              <a:r>
                <a:rPr lang="en-US" sz="2400" dirty="0"/>
                <a:t>If you could…?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2808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Develop Your Questions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1393760" y="1662479"/>
            <a:ext cx="4493274" cy="869137"/>
            <a:chOff x="1906953" y="1849760"/>
            <a:chExt cx="5443662" cy="864352"/>
          </a:xfrm>
          <a:solidFill>
            <a:srgbClr val="C7D4CB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0"/>
              <a:ext cx="5443662" cy="8643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861763"/>
              <a:ext cx="5274381" cy="82642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/>
                <a:t>Offer examples and details beyond a “yes” or “no” answer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393760" y="2660853"/>
            <a:ext cx="4493274" cy="868680"/>
            <a:chOff x="1906953" y="2649539"/>
            <a:chExt cx="5443662" cy="826027"/>
          </a:xfrm>
          <a:solidFill>
            <a:srgbClr val="9AC5CA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826027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54277"/>
              <a:ext cx="5274381" cy="438997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/>
                <a:t>Use description and analysis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397330" y="3673039"/>
            <a:ext cx="4489704" cy="869136"/>
            <a:chOff x="1906953" y="3449317"/>
            <a:chExt cx="5443662" cy="909046"/>
          </a:xfrm>
          <a:solidFill>
            <a:srgbClr val="C7D4CB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90904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6" y="3462896"/>
              <a:ext cx="5274381" cy="86915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/>
                <a:t>Include examples from the passage and/or direct quotes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304967" y="1662936"/>
            <a:ext cx="4489704" cy="868680"/>
            <a:chOff x="1906953" y="4260384"/>
            <a:chExt cx="4489704" cy="681568"/>
          </a:xfrm>
          <a:solidFill>
            <a:srgbClr val="C7D4CB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4489704" cy="6815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4823" y="4370480"/>
              <a:ext cx="4344403" cy="36222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/>
                <a:t>Link ideas together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304967" y="2660853"/>
            <a:ext cx="4489704" cy="868680"/>
            <a:chOff x="1906953" y="5090779"/>
            <a:chExt cx="4489704" cy="910885"/>
          </a:xfrm>
          <a:solidFill>
            <a:srgbClr val="9AC5CA"/>
          </a:solidFill>
        </p:grpSpPr>
        <p:sp>
          <p:nvSpPr>
            <p:cNvPr id="41" name="Rectangle 40"/>
            <p:cNvSpPr/>
            <p:nvPr/>
          </p:nvSpPr>
          <p:spPr>
            <a:xfrm>
              <a:off x="1906953" y="5090779"/>
              <a:ext cx="4489704" cy="91088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967836" y="5227239"/>
              <a:ext cx="4283520" cy="484095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/>
                <a:t>Define an idea or concept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123F789-72ED-2948-92FF-6F41AEE15B89}"/>
              </a:ext>
            </a:extLst>
          </p:cNvPr>
          <p:cNvGrpSpPr/>
          <p:nvPr/>
        </p:nvGrpSpPr>
        <p:grpSpPr>
          <a:xfrm>
            <a:off x="6304967" y="3673039"/>
            <a:ext cx="4489704" cy="868680"/>
            <a:chOff x="1906953" y="5090779"/>
            <a:chExt cx="4489704" cy="912650"/>
          </a:xfrm>
          <a:solidFill>
            <a:srgbClr val="9AC5CA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38EBC74-B02D-7B47-ADE9-9E8D154C1788}"/>
                </a:ext>
              </a:extLst>
            </p:cNvPr>
            <p:cNvSpPr/>
            <p:nvPr/>
          </p:nvSpPr>
          <p:spPr>
            <a:xfrm>
              <a:off x="1906953" y="5090779"/>
              <a:ext cx="4489704" cy="912650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8AB0707-B6BD-2946-94C5-DF45FC2A99C2}"/>
                </a:ext>
              </a:extLst>
            </p:cNvPr>
            <p:cNvSpPr txBox="1"/>
            <p:nvPr/>
          </p:nvSpPr>
          <p:spPr>
            <a:xfrm>
              <a:off x="1967835" y="5104419"/>
              <a:ext cx="4341391" cy="873060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/>
                <a:t>Demonstrate an understanding of an idea or a concept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Respond to Your Questions for Discussion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8" y="1617739"/>
            <a:ext cx="4097928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02648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/>
              <a:r>
                <a:rPr lang="en-US" sz="2200" dirty="0"/>
                <a:t>Divide the question into separate pieces for dissecting and answering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281311" y="1616636"/>
            <a:ext cx="4029499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13015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/>
              <a:r>
                <a:rPr lang="en-US" sz="2200" dirty="0"/>
                <a:t>Include evidence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1" y="3480015"/>
            <a:ext cx="4029499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69179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/>
              <a:r>
                <a:rPr lang="en-US" sz="2200" dirty="0"/>
                <a:t>Expand your answers to fully encompass well-developed ideas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881190" y="3478721"/>
            <a:ext cx="4122568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97365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lvl="0"/>
              <a:r>
                <a:rPr lang="en-US" sz="2200" dirty="0"/>
                <a:t>Address the subject or theme as well as point of view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0900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195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57</cp:revision>
  <dcterms:created xsi:type="dcterms:W3CDTF">2017-06-16T13:06:21Z</dcterms:created>
  <dcterms:modified xsi:type="dcterms:W3CDTF">2021-11-24T23:54:59Z</dcterms:modified>
</cp:coreProperties>
</file>