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72" r:id="rId5"/>
    <p:sldId id="260" r:id="rId6"/>
    <p:sldId id="261" r:id="rId7"/>
    <p:sldId id="273" r:id="rId8"/>
    <p:sldId id="262" r:id="rId9"/>
    <p:sldId id="266" r:id="rId10"/>
    <p:sldId id="279" r:id="rId11"/>
    <p:sldId id="258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3410" autoAdjust="0"/>
  </p:normalViewPr>
  <p:slideViewPr>
    <p:cSldViewPr snapToGrid="0">
      <p:cViewPr varScale="1">
        <p:scale>
          <a:sx n="90" d="100"/>
          <a:sy n="90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to Evaluate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Building Your Evaluation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26650" y="1536952"/>
            <a:ext cx="5443662" cy="60887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87532" y="1656685"/>
            <a:ext cx="527438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Determine Your Standards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326650" y="2281873"/>
            <a:ext cx="5443662" cy="60887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87532" y="2401606"/>
            <a:ext cx="527438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Gather Details to Judge Your Topic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326650" y="3032690"/>
            <a:ext cx="5443662" cy="60887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87532" y="3152423"/>
            <a:ext cx="527438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Weigh the Positive vs. Negative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326650" y="3765690"/>
            <a:ext cx="5443662" cy="60887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87532" y="3885423"/>
            <a:ext cx="527438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Identify and Try to Eliminate Personal Bias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26650" y="4494297"/>
            <a:ext cx="5443662" cy="60887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387532" y="4614030"/>
            <a:ext cx="527438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Conclude your Evaluation by Determining Value 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6" grpId="0" animBg="1"/>
      <p:bldP spid="59" grpId="0" animBg="1"/>
      <p:bldP spid="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Evaluate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25168" y="2176272"/>
            <a:ext cx="87416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While evaluation is part of our everyday thought process, writing to evaluate is used for interpretation, measuring value, and making decisions. 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Everyday Evaluation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206109" y="3036198"/>
              <a:ext cx="751943" cy="740213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637134" y="2254682"/>
            <a:ext cx="2996833" cy="1754326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chemeClr val="bg1"/>
                </a:solidFill>
              </a:rPr>
              <a:t>Where to go out to lunch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3172" y="2254681"/>
            <a:ext cx="2996833" cy="1754326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Price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Healthy Options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Proximity to Office</a:t>
            </a:r>
          </a:p>
        </p:txBody>
      </p:sp>
      <p:sp>
        <p:nvSpPr>
          <p:cNvPr id="3" name="Right Arrow 2"/>
          <p:cNvSpPr/>
          <p:nvPr/>
        </p:nvSpPr>
        <p:spPr>
          <a:xfrm>
            <a:off x="5870796" y="2940391"/>
            <a:ext cx="442220" cy="468995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Forms of Evaluation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57044" y="1830372"/>
            <a:ext cx="780757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Analyze: break down the parts of a topic to better understand the whole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57044" y="2721724"/>
            <a:ext cx="780757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Assess: making a judgement to determine value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66922" y="3361170"/>
            <a:ext cx="8058154" cy="806935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57044" y="3610630"/>
            <a:ext cx="780757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Appraise: determining monetary value or worth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2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Building an Evaluation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066922" y="4074806"/>
            <a:ext cx="8058154" cy="1067579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5" name="TextBox 24"/>
          <p:cNvSpPr txBox="1"/>
          <p:nvPr/>
        </p:nvSpPr>
        <p:spPr>
          <a:xfrm>
            <a:off x="2157044" y="4404843"/>
            <a:ext cx="780757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Develop your claims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066922" y="2828358"/>
            <a:ext cx="8058154" cy="1067579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57044" y="3158395"/>
            <a:ext cx="780757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Gather relevant details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066922" y="1579037"/>
            <a:ext cx="8058154" cy="1067579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57044" y="1909074"/>
            <a:ext cx="780757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Determine the standards by which you will judge and analyze your topic</a:t>
            </a: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3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Professional Evaluation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881189" y="1625315"/>
            <a:ext cx="8429627" cy="3395745"/>
            <a:chOff x="365111" y="1821206"/>
            <a:chExt cx="8443025" cy="3298655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1821206"/>
              <a:ext cx="4175762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180836" y="3026405"/>
              <a:ext cx="811575" cy="879143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63827" y="2452320"/>
            <a:ext cx="3320275" cy="14933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Interviewing job candidates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33103" y="2452320"/>
            <a:ext cx="3320275" cy="240065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Experience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References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Conversational Skills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3" name="Right Arrow 2"/>
          <p:cNvSpPr/>
          <p:nvPr/>
        </p:nvSpPr>
        <p:spPr>
          <a:xfrm>
            <a:off x="5822816" y="3026481"/>
            <a:ext cx="512064" cy="55778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Standards for Evaluating a Job Candidate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73291" y="1617739"/>
            <a:ext cx="2080340" cy="161791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81203" y="2147291"/>
            <a:ext cx="1664514" cy="547714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Résumé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38363" y="1612192"/>
            <a:ext cx="2080340" cy="161791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46276" y="1861868"/>
            <a:ext cx="1664514" cy="1107996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Promptness to interview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73290" y="3482030"/>
            <a:ext cx="2080340" cy="161791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81203" y="3831296"/>
            <a:ext cx="1664514" cy="923330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</a:rPr>
              <a:t>Prior email communication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55827" y="3480015"/>
            <a:ext cx="2080340" cy="161791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63740" y="3779849"/>
            <a:ext cx="1664514" cy="1015663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</a:rPr>
              <a:t>Questions for interviewers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38363" y="3487577"/>
            <a:ext cx="2080340" cy="161791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46276" y="3489663"/>
            <a:ext cx="1664514" cy="1615827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Follow up after interview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55827" y="1612192"/>
            <a:ext cx="2080340" cy="161791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63740" y="2115784"/>
            <a:ext cx="1664514" cy="600164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Evaluation of Candidate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81188" y="1553571"/>
            <a:ext cx="9052226" cy="3416321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314C57"/>
                </a:solidFill>
              </a:rPr>
              <a:t>Today’s candidate seems like the best fit for this position so far. She was early to the interview, brought a hard copy of her résumé, and had great questions during the interview. She did seem a little new to the industry, but her experiences lend themselves to this field. I also like that she went to the same university that I did. Overall, I would invite her back for the final round of interviews. </a:t>
            </a:r>
          </a:p>
        </p:txBody>
      </p:sp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Evaluation of Candidate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81188" y="1552759"/>
            <a:ext cx="9101015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314C57"/>
                </a:solidFill>
              </a:rPr>
              <a:t>Today’s candidate seems like the best fit for this position so far</a:t>
            </a:r>
            <a:r>
              <a:rPr lang="en-US" sz="2400" dirty="0">
                <a:solidFill>
                  <a:srgbClr val="323542"/>
                </a:solidFill>
              </a:rPr>
              <a:t>. </a:t>
            </a:r>
            <a:r>
              <a:rPr lang="en-US" sz="2400" dirty="0">
                <a:solidFill>
                  <a:srgbClr val="314C57"/>
                </a:solidFill>
              </a:rPr>
              <a:t>She was early to the interview, brought a hard copy of her résumé, and had great questions during the interview. </a:t>
            </a:r>
            <a:r>
              <a:rPr lang="en-US" sz="2400" b="1" dirty="0">
                <a:solidFill>
                  <a:srgbClr val="314C57"/>
                </a:solidFill>
              </a:rPr>
              <a:t>She did seem a little new to the industry</a:t>
            </a:r>
            <a:r>
              <a:rPr lang="en-US" sz="2400" dirty="0">
                <a:solidFill>
                  <a:srgbClr val="323542"/>
                </a:solidFill>
              </a:rPr>
              <a:t>, </a:t>
            </a:r>
            <a:r>
              <a:rPr lang="en-US" sz="2400" dirty="0">
                <a:solidFill>
                  <a:srgbClr val="314C57"/>
                </a:solidFill>
              </a:rPr>
              <a:t>but her experiences lend themselves to this field. I also like that </a:t>
            </a:r>
            <a:r>
              <a:rPr lang="en-US" sz="2400" b="1" dirty="0">
                <a:solidFill>
                  <a:srgbClr val="314C57"/>
                </a:solidFill>
              </a:rPr>
              <a:t>she went to the same university that I did</a:t>
            </a:r>
            <a:r>
              <a:rPr lang="en-US" sz="2400" dirty="0">
                <a:solidFill>
                  <a:srgbClr val="314C57"/>
                </a:solidFill>
              </a:rPr>
              <a:t>. Overall, I would invite her back for the final round of interviews. </a:t>
            </a:r>
          </a:p>
        </p:txBody>
      </p:sp>
    </p:spTree>
    <p:extLst>
      <p:ext uri="{BB962C8B-B14F-4D97-AF65-F5344CB8AC3E}">
        <p14:creationId xmlns:p14="http://schemas.microsoft.com/office/powerpoint/2010/main" val="1356088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2449</TotalTime>
  <Words>353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22</cp:revision>
  <dcterms:created xsi:type="dcterms:W3CDTF">2017-06-16T13:06:21Z</dcterms:created>
  <dcterms:modified xsi:type="dcterms:W3CDTF">2021-11-24T23:55:12Z</dcterms:modified>
</cp:coreProperties>
</file>