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7" r:id="rId3"/>
    <p:sldId id="258" r:id="rId4"/>
    <p:sldId id="259" r:id="rId5"/>
    <p:sldId id="269" r:id="rId6"/>
    <p:sldId id="265" r:id="rId7"/>
    <p:sldId id="266" r:id="rId8"/>
    <p:sldId id="267" r:id="rId9"/>
    <p:sldId id="270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CB"/>
    <a:srgbClr val="C75D8A"/>
    <a:srgbClr val="CCA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09" autoAdjust="0"/>
    <p:restoredTop sz="94243" autoAdjust="0"/>
  </p:normalViewPr>
  <p:slideViewPr>
    <p:cSldViewPr>
      <p:cViewPr varScale="1">
        <p:scale>
          <a:sx n="74" d="100"/>
          <a:sy n="74" d="100"/>
        </p:scale>
        <p:origin x="109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B7F37-1D24-4B11-88EE-B9121A971EE5}" type="datetimeFigureOut">
              <a:rPr lang="en-US" smtClean="0"/>
              <a:t>3/16/20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0410A-AE1F-42A0-81E8-50949290B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05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40410A-AE1F-42A0-81E8-50949290B32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67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4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900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074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4473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0645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835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20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259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348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479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732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592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916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043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80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52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77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86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33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04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89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75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54140-2BDC-4CB2-A9AE-CC7E0208BE56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FE7AD-4D44-4FF0-A3FC-4A2399C0F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84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826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09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Active and      Passive Voice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027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Active and Passive Voice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767769" y="1612191"/>
            <a:ext cx="7608462" cy="3252040"/>
            <a:chOff x="365111" y="1821206"/>
            <a:chExt cx="8443024" cy="3298655"/>
          </a:xfrm>
          <a:solidFill>
            <a:srgbClr val="CCA49C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206109" y="3036198"/>
                <a:ext cx="751943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&amp;</a:t>
                </a:r>
                <a:endParaRPr lang="en-US" sz="4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566563"/>
              <a:ext cx="3325552" cy="15921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Active Voice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566563"/>
              <a:ext cx="3325552" cy="15921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Passive Voice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740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Active Voice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2" y="1579036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86221"/>
              <a:ext cx="7807571" cy="3489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Active Voice</a:t>
              </a:r>
              <a:r>
                <a:rPr lang="en-US" sz="2400" dirty="0"/>
                <a:t>: the subject is performing an action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57400" y="3396996"/>
            <a:ext cx="1556004" cy="978408"/>
            <a:chOff x="1808988" y="3011932"/>
            <a:chExt cx="1556004" cy="978408"/>
          </a:xfrm>
        </p:grpSpPr>
        <p:sp>
          <p:nvSpPr>
            <p:cNvPr id="12" name="Rounded Rectangle 8"/>
            <p:cNvSpPr/>
            <p:nvPr/>
          </p:nvSpPr>
          <p:spPr>
            <a:xfrm>
              <a:off x="2209800" y="3578860"/>
              <a:ext cx="1155192" cy="41148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Circular Arrow 2"/>
            <p:cNvSpPr/>
            <p:nvPr/>
          </p:nvSpPr>
          <p:spPr>
            <a:xfrm>
              <a:off x="1808988" y="3011932"/>
              <a:ext cx="978408" cy="978408"/>
            </a:xfrm>
            <a:prstGeom prst="circularArrow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Rectangle: Rounded Corners 5"/>
          <p:cNvSpPr/>
          <p:nvPr/>
        </p:nvSpPr>
        <p:spPr>
          <a:xfrm>
            <a:off x="1600200" y="3963924"/>
            <a:ext cx="795528" cy="411480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68213" y="3886200"/>
            <a:ext cx="780757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chef </a:t>
            </a:r>
            <a:r>
              <a:rPr lang="en-US" sz="3200" dirty="0"/>
              <a:t>stirred</a:t>
            </a:r>
            <a:r>
              <a:rPr lang="en-US" sz="3200" dirty="0">
                <a:solidFill>
                  <a:srgbClr val="323542"/>
                </a:solidFill>
              </a:rPr>
              <a:t> some pepper into the soup.</a:t>
            </a:r>
          </a:p>
        </p:txBody>
      </p:sp>
    </p:spTree>
    <p:extLst>
      <p:ext uri="{BB962C8B-B14F-4D97-AF65-F5344CB8AC3E}">
        <p14:creationId xmlns:p14="http://schemas.microsoft.com/office/powerpoint/2010/main" val="100154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Passive Voice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542922" y="1580910"/>
            <a:ext cx="8058154" cy="1069848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15" name="Rectangle 1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33045" y="1986221"/>
              <a:ext cx="7807571" cy="34821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Passive Voice</a:t>
              </a:r>
              <a:r>
                <a:rPr lang="en-US" sz="2400" dirty="0">
                  <a:solidFill>
                    <a:schemeClr val="bg1"/>
                  </a:solidFill>
                </a:rPr>
                <a:t>: the subject is receiving an action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971800" y="3405508"/>
            <a:ext cx="2286000" cy="978408"/>
            <a:chOff x="2266188" y="3011932"/>
            <a:chExt cx="2286000" cy="978408"/>
          </a:xfrm>
        </p:grpSpPr>
        <p:sp>
          <p:nvSpPr>
            <p:cNvPr id="12" name="Rounded Rectangle 8"/>
            <p:cNvSpPr/>
            <p:nvPr/>
          </p:nvSpPr>
          <p:spPr>
            <a:xfrm>
              <a:off x="2723388" y="3578860"/>
              <a:ext cx="1828800" cy="41148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Circular Arrow 2"/>
            <p:cNvSpPr/>
            <p:nvPr/>
          </p:nvSpPr>
          <p:spPr>
            <a:xfrm flipH="1">
              <a:off x="2266188" y="3011932"/>
              <a:ext cx="1280160" cy="978408"/>
            </a:xfrm>
            <a:prstGeom prst="circularArrow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: Rounded Corners 16"/>
          <p:cNvSpPr/>
          <p:nvPr/>
        </p:nvSpPr>
        <p:spPr>
          <a:xfrm>
            <a:off x="2158259" y="3975545"/>
            <a:ext cx="1234440" cy="411480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68213" y="3883717"/>
            <a:ext cx="780757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pepper was stirred into the soup.</a:t>
            </a:r>
          </a:p>
        </p:txBody>
      </p:sp>
    </p:spTree>
    <p:extLst>
      <p:ext uri="{BB962C8B-B14F-4D97-AF65-F5344CB8AC3E}">
        <p14:creationId xmlns:p14="http://schemas.microsoft.com/office/powerpoint/2010/main" val="3331893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Passive Voice: Emphasis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514600" y="2356365"/>
            <a:ext cx="3352800" cy="992263"/>
            <a:chOff x="1905000" y="2362200"/>
            <a:chExt cx="3352800" cy="992263"/>
          </a:xfrm>
        </p:grpSpPr>
        <p:sp>
          <p:nvSpPr>
            <p:cNvPr id="9" name="Rounded Rectangle 8"/>
            <p:cNvSpPr/>
            <p:nvPr/>
          </p:nvSpPr>
          <p:spPr>
            <a:xfrm>
              <a:off x="2514600" y="2942983"/>
              <a:ext cx="2743200" cy="41148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Circular Arrow 9"/>
            <p:cNvSpPr/>
            <p:nvPr/>
          </p:nvSpPr>
          <p:spPr>
            <a:xfrm flipH="1">
              <a:off x="1905000" y="2362200"/>
              <a:ext cx="1359408" cy="978408"/>
            </a:xfrm>
            <a:prstGeom prst="circularArrow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68213" y="2852497"/>
            <a:ext cx="780757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Donations will be accepted at the door.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1332327" y="2937148"/>
            <a:ext cx="1737360" cy="411480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84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Passive Voice: Deliberate Vagueness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362200" y="2371747"/>
            <a:ext cx="3322320" cy="978408"/>
            <a:chOff x="1981200" y="2362200"/>
            <a:chExt cx="3322320" cy="978408"/>
          </a:xfrm>
        </p:grpSpPr>
        <p:sp>
          <p:nvSpPr>
            <p:cNvPr id="10" name="Rounded Rectangle 9"/>
            <p:cNvSpPr/>
            <p:nvPr/>
          </p:nvSpPr>
          <p:spPr>
            <a:xfrm>
              <a:off x="2743200" y="2941320"/>
              <a:ext cx="2560320" cy="399288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Circular Arrow 8"/>
            <p:cNvSpPr/>
            <p:nvPr/>
          </p:nvSpPr>
          <p:spPr>
            <a:xfrm flipH="1">
              <a:off x="1981200" y="2362200"/>
              <a:ext cx="1359408" cy="978408"/>
            </a:xfrm>
            <a:prstGeom prst="circularArrow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68213" y="2848576"/>
            <a:ext cx="780757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The winner will be selected by August 1</a:t>
            </a:r>
            <a:r>
              <a:rPr lang="en-US" sz="3200" baseline="30000" dirty="0">
                <a:solidFill>
                  <a:srgbClr val="323542"/>
                </a:solidFill>
              </a:rPr>
              <a:t>st</a:t>
            </a:r>
            <a:r>
              <a:rPr lang="en-US" sz="3200" dirty="0">
                <a:solidFill>
                  <a:srgbClr val="323542"/>
                </a:solidFill>
              </a:rPr>
              <a:t>.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1822704" y="2950867"/>
            <a:ext cx="1219200" cy="402336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09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Passive Voice: Variety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600200" y="3222381"/>
            <a:ext cx="6096000" cy="1122315"/>
            <a:chOff x="1676400" y="3144885"/>
            <a:chExt cx="6096000" cy="1122315"/>
          </a:xfrm>
        </p:grpSpPr>
        <p:sp>
          <p:nvSpPr>
            <p:cNvPr id="9" name="Rounded Rectangle 8"/>
            <p:cNvSpPr/>
            <p:nvPr/>
          </p:nvSpPr>
          <p:spPr>
            <a:xfrm>
              <a:off x="2209800" y="3144885"/>
              <a:ext cx="5562600" cy="436515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Circular Arrow 10"/>
            <p:cNvSpPr/>
            <p:nvPr/>
          </p:nvSpPr>
          <p:spPr>
            <a:xfrm flipH="1" flipV="1">
              <a:off x="1676400" y="3288792"/>
              <a:ext cx="1359408" cy="978408"/>
            </a:xfrm>
            <a:prstGeom prst="circularArrow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68213" y="2678230"/>
            <a:ext cx="780757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We will assign a project to each team. These projects will be scheduled and monitored.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725978" y="3217027"/>
            <a:ext cx="1371600" cy="438912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428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Passive Voice: Facts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ircular Arrow 10"/>
          <p:cNvSpPr/>
          <p:nvPr/>
        </p:nvSpPr>
        <p:spPr>
          <a:xfrm flipH="1">
            <a:off x="2895600" y="2526351"/>
            <a:ext cx="1359408" cy="978408"/>
          </a:xfrm>
          <a:prstGeom prst="circularArrow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ounded Rectangle 8"/>
          <p:cNvSpPr/>
          <p:nvPr/>
        </p:nvSpPr>
        <p:spPr>
          <a:xfrm>
            <a:off x="3962400" y="3143431"/>
            <a:ext cx="1645920" cy="436515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05604" y="3061174"/>
            <a:ext cx="7332787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Radiation therapy was used to successfully treat the cancer.</a:t>
            </a:r>
          </a:p>
        </p:txBody>
      </p:sp>
      <p:sp>
        <p:nvSpPr>
          <p:cNvPr id="16" name="Rectangle: Rounded Corners 15"/>
          <p:cNvSpPr/>
          <p:nvPr/>
        </p:nvSpPr>
        <p:spPr>
          <a:xfrm>
            <a:off x="2644833" y="3146804"/>
            <a:ext cx="1280160" cy="429768"/>
          </a:xfrm>
          <a:prstGeom prst="roundRect">
            <a:avLst/>
          </a:prstGeom>
          <a:noFill/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142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552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134</Words>
  <Application>Microsoft Macintosh PowerPoint</Application>
  <PresentationFormat>On-screen Show (4:3)</PresentationFormat>
  <Paragraphs>29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Century Gothic</vt:lpstr>
      <vt:lpstr>Arial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12</cp:revision>
  <dcterms:created xsi:type="dcterms:W3CDTF">2015-07-15T01:34:32Z</dcterms:created>
  <dcterms:modified xsi:type="dcterms:W3CDTF">2020-03-16T17:53:48Z</dcterms:modified>
</cp:coreProperties>
</file>