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</p:sldMasterIdLst>
  <p:sldIdLst>
    <p:sldId id="257" r:id="rId5"/>
    <p:sldId id="258" r:id="rId6"/>
    <p:sldId id="268" r:id="rId7"/>
    <p:sldId id="259" r:id="rId8"/>
    <p:sldId id="260" r:id="rId9"/>
    <p:sldId id="261" r:id="rId10"/>
    <p:sldId id="269" r:id="rId11"/>
    <p:sldId id="270" r:id="rId12"/>
    <p:sldId id="263" r:id="rId13"/>
    <p:sldId id="271" r:id="rId14"/>
    <p:sldId id="264" r:id="rId15"/>
    <p:sldId id="272" r:id="rId16"/>
    <p:sldId id="273" r:id="rId17"/>
    <p:sldId id="274" r:id="rId18"/>
    <p:sldId id="267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A4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20" autoAdjust="0"/>
    <p:restoredTop sz="92857" autoAdjust="0"/>
  </p:normalViewPr>
  <p:slideViewPr>
    <p:cSldViewPr>
      <p:cViewPr varScale="1">
        <p:scale>
          <a:sx n="95" d="100"/>
          <a:sy n="95" d="100"/>
        </p:scale>
        <p:origin x="84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2107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8260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25199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50402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33274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64804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11322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44113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68154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0125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5261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63745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08253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42124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008585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04826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29667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672645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205658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41564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351192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5419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574190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32861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109029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463305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989922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857676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369751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533966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001451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64602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8279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858539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601360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673352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021765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259195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3518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3766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559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1077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9094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227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4615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1641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1876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9175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4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58616" y="2618119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Common Sentence Errors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19672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Run-On Sentences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540151" y="4066492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8" name="Rectangle 1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33044" y="1942489"/>
              <a:ext cx="5081956" cy="39547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Split into two separate sentences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540151" y="1569948"/>
            <a:ext cx="8058154" cy="1067580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4" y="1942488"/>
              <a:ext cx="7807571" cy="39547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Join with a comma and coordinating conjunction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40151" y="2818220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42489"/>
              <a:ext cx="3557956" cy="39547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Join with a semicolon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561887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/>
          <p:cNvSpPr/>
          <p:nvPr/>
        </p:nvSpPr>
        <p:spPr>
          <a:xfrm>
            <a:off x="5867399" y="4170452"/>
            <a:ext cx="152402" cy="457200"/>
          </a:xfrm>
          <a:prstGeom prst="round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Run-On Sentences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528284" y="1350626"/>
            <a:ext cx="8081879" cy="1077218"/>
            <a:chOff x="-16636" y="1304432"/>
            <a:chExt cx="8081879" cy="1077218"/>
          </a:xfrm>
        </p:grpSpPr>
        <p:sp>
          <p:nvSpPr>
            <p:cNvPr id="11" name="Rectangle: Rounded Corners 10"/>
            <p:cNvSpPr/>
            <p:nvPr/>
          </p:nvSpPr>
          <p:spPr>
            <a:xfrm>
              <a:off x="5322480" y="1424905"/>
              <a:ext cx="152401" cy="457200"/>
            </a:xfrm>
            <a:prstGeom prst="roundRect">
              <a:avLst/>
            </a:prstGeom>
            <a:solidFill>
              <a:srgbClr val="CCA49C"/>
            </a:solidFill>
            <a:ln>
              <a:solidFill>
                <a:srgbClr val="CCA49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-16636" y="1304432"/>
              <a:ext cx="8081879" cy="107721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3200" dirty="0">
                  <a:solidFill>
                    <a:srgbClr val="323542"/>
                  </a:solidFill>
                </a:rPr>
                <a:t>My grandmother is a great cook</a:t>
              </a:r>
              <a:r>
                <a:rPr lang="en-US" sz="3200" dirty="0">
                  <a:solidFill>
                    <a:schemeClr val="bg1"/>
                  </a:solidFill>
                </a:rPr>
                <a:t>;</a:t>
              </a:r>
              <a:r>
                <a:rPr lang="en-US" sz="3200" dirty="0">
                  <a:solidFill>
                    <a:srgbClr val="323542"/>
                  </a:solidFill>
                </a:rPr>
                <a:t> I hope to be as talented as her one day.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528285" y="2718690"/>
            <a:ext cx="8081879" cy="1077218"/>
            <a:chOff x="528285" y="2695593"/>
            <a:chExt cx="8081879" cy="1077218"/>
          </a:xfrm>
        </p:grpSpPr>
        <p:sp>
          <p:nvSpPr>
            <p:cNvPr id="14" name="Rectangle: Rounded Corners 13"/>
            <p:cNvSpPr/>
            <p:nvPr/>
          </p:nvSpPr>
          <p:spPr>
            <a:xfrm>
              <a:off x="5867399" y="2810418"/>
              <a:ext cx="609601" cy="457200"/>
            </a:xfrm>
            <a:prstGeom prst="roundRect">
              <a:avLst/>
            </a:prstGeom>
            <a:solidFill>
              <a:srgbClr val="CCA49C"/>
            </a:solidFill>
            <a:ln>
              <a:solidFill>
                <a:srgbClr val="CCA49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28285" y="2695593"/>
              <a:ext cx="8081879" cy="107721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3200" dirty="0">
                  <a:solidFill>
                    <a:srgbClr val="323542"/>
                  </a:solidFill>
                </a:rPr>
                <a:t>My grandmother is a great cook</a:t>
              </a:r>
              <a:r>
                <a:rPr lang="en-US" sz="3200" dirty="0">
                  <a:solidFill>
                    <a:schemeClr val="bg1"/>
                  </a:solidFill>
                </a:rPr>
                <a:t>, so </a:t>
              </a:r>
              <a:r>
                <a:rPr lang="en-US" sz="3200" dirty="0">
                  <a:solidFill>
                    <a:srgbClr val="323542"/>
                  </a:solidFill>
                </a:rPr>
                <a:t>I hope to be as talented as her one day.</a:t>
              </a: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528285" y="4086754"/>
            <a:ext cx="8081879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200" dirty="0">
                <a:solidFill>
                  <a:srgbClr val="323542"/>
                </a:solidFill>
              </a:rPr>
              <a:t>My grandmother is a great cook</a:t>
            </a:r>
            <a:r>
              <a:rPr lang="en-US" sz="3200" dirty="0">
                <a:solidFill>
                  <a:schemeClr val="bg1"/>
                </a:solidFill>
              </a:rPr>
              <a:t>.</a:t>
            </a:r>
            <a:r>
              <a:rPr lang="en-US" sz="3200" dirty="0">
                <a:solidFill>
                  <a:srgbClr val="323542"/>
                </a:solidFill>
              </a:rPr>
              <a:t> I hope to be as talented as her one day.</a:t>
            </a:r>
          </a:p>
        </p:txBody>
      </p:sp>
    </p:spTree>
    <p:extLst>
      <p:ext uri="{BB962C8B-B14F-4D97-AF65-F5344CB8AC3E}">
        <p14:creationId xmlns:p14="http://schemas.microsoft.com/office/powerpoint/2010/main" val="1904165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Comma Splices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55868" y="4007520"/>
            <a:ext cx="7620000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800" i="1" dirty="0">
                <a:solidFill>
                  <a:srgbClr val="323542"/>
                </a:solidFill>
              </a:rPr>
              <a:t>Our team played well, the other team played better.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1844040" y="1621280"/>
            <a:ext cx="5443662" cy="608874"/>
            <a:chOff x="1906953" y="1849761"/>
            <a:chExt cx="5443662" cy="693935"/>
          </a:xfrm>
          <a:solidFill>
            <a:srgbClr val="F2E2D2"/>
          </a:solidFill>
        </p:grpSpPr>
        <p:sp>
          <p:nvSpPr>
            <p:cNvPr id="10" name="Rectangle 9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292487" y="1900825"/>
              <a:ext cx="4672590" cy="59631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rgbClr val="323542"/>
                  </a:solidFill>
                </a:rPr>
                <a:t>Join two independent clauses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1844039" y="2717481"/>
            <a:ext cx="5443662" cy="608874"/>
            <a:chOff x="1906953" y="1849761"/>
            <a:chExt cx="5443662" cy="693935"/>
          </a:xfrm>
          <a:solidFill>
            <a:srgbClr val="F2E2D2"/>
          </a:solidFill>
        </p:grpSpPr>
        <p:sp>
          <p:nvSpPr>
            <p:cNvPr id="15" name="Rectangle 14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621322" y="1894247"/>
              <a:ext cx="4014921" cy="59631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rgbClr val="323542"/>
                  </a:solidFill>
                </a:rPr>
                <a:t>Use only a comma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132596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Comma Splices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542922" y="4074805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8" name="Rectangle 1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33044" y="1942489"/>
              <a:ext cx="5081956" cy="39547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Split into two separate sentences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542922" y="282835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4" y="1942489"/>
              <a:ext cx="7807571" cy="39547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Join with a semicolon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42922" y="1579036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42489"/>
              <a:ext cx="4015156" cy="39547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Add missing conjunction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353158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: Rounded Corners 14"/>
          <p:cNvSpPr/>
          <p:nvPr/>
        </p:nvSpPr>
        <p:spPr>
          <a:xfrm>
            <a:off x="4114800" y="4170452"/>
            <a:ext cx="152402" cy="457200"/>
          </a:xfrm>
          <a:prstGeom prst="round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/>
          <p:cNvSpPr/>
          <p:nvPr/>
        </p:nvSpPr>
        <p:spPr>
          <a:xfrm>
            <a:off x="4114800" y="2788749"/>
            <a:ext cx="152400" cy="457200"/>
          </a:xfrm>
          <a:prstGeom prst="round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: Rounded Corners 10"/>
          <p:cNvSpPr/>
          <p:nvPr/>
        </p:nvSpPr>
        <p:spPr>
          <a:xfrm>
            <a:off x="4343399" y="1388130"/>
            <a:ext cx="550435" cy="457200"/>
          </a:xfrm>
          <a:prstGeom prst="round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Comma Splices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28284" y="1304432"/>
            <a:ext cx="8081879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200" dirty="0">
                <a:solidFill>
                  <a:srgbClr val="323542"/>
                </a:solidFill>
              </a:rPr>
              <a:t>Our team played well, </a:t>
            </a:r>
            <a:r>
              <a:rPr lang="en-US" sz="3200" dirty="0">
                <a:solidFill>
                  <a:schemeClr val="bg1"/>
                </a:solidFill>
              </a:rPr>
              <a:t>but</a:t>
            </a:r>
            <a:r>
              <a:rPr lang="en-US" sz="3200" dirty="0">
                <a:solidFill>
                  <a:srgbClr val="323542"/>
                </a:solidFill>
              </a:rPr>
              <a:t> the other team played better.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28285" y="2695593"/>
            <a:ext cx="8081879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200" dirty="0">
                <a:solidFill>
                  <a:srgbClr val="323542"/>
                </a:solidFill>
              </a:rPr>
              <a:t>Our team played well</a:t>
            </a:r>
            <a:r>
              <a:rPr lang="en-US" sz="3200" dirty="0">
                <a:solidFill>
                  <a:schemeClr val="bg1"/>
                </a:solidFill>
              </a:rPr>
              <a:t>;</a:t>
            </a:r>
            <a:r>
              <a:rPr lang="en-US" sz="3200" dirty="0">
                <a:solidFill>
                  <a:srgbClr val="323542"/>
                </a:solidFill>
              </a:rPr>
              <a:t> the other team played better.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28285" y="4086754"/>
            <a:ext cx="8081879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200" dirty="0">
                <a:solidFill>
                  <a:srgbClr val="323542"/>
                </a:solidFill>
              </a:rPr>
              <a:t>Our team played well</a:t>
            </a:r>
            <a:r>
              <a:rPr lang="en-US" sz="3200" dirty="0">
                <a:solidFill>
                  <a:schemeClr val="bg1"/>
                </a:solidFill>
              </a:rPr>
              <a:t>.</a:t>
            </a:r>
            <a:r>
              <a:rPr lang="en-US" sz="3200" dirty="0">
                <a:solidFill>
                  <a:srgbClr val="323542"/>
                </a:solidFill>
              </a:rPr>
              <a:t> The other team played better.</a:t>
            </a:r>
          </a:p>
        </p:txBody>
      </p:sp>
    </p:spTree>
    <p:extLst>
      <p:ext uri="{BB962C8B-B14F-4D97-AF65-F5344CB8AC3E}">
        <p14:creationId xmlns:p14="http://schemas.microsoft.com/office/powerpoint/2010/main" val="21682933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1761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Three Types of Sentence Errors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1850168" y="1523807"/>
            <a:ext cx="5443662" cy="693935"/>
            <a:chOff x="1906953" y="1849761"/>
            <a:chExt cx="5443662" cy="693935"/>
          </a:xfrm>
          <a:solidFill>
            <a:srgbClr val="386546"/>
          </a:solidFill>
        </p:grpSpPr>
        <p:sp>
          <p:nvSpPr>
            <p:cNvPr id="17" name="Rectangle 16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748887" y="1935118"/>
              <a:ext cx="1733308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Fragments</a:t>
              </a: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1850168" y="2690287"/>
            <a:ext cx="5443662" cy="693935"/>
            <a:chOff x="1906953" y="2649539"/>
            <a:chExt cx="5443662" cy="693935"/>
          </a:xfrm>
          <a:solidFill>
            <a:srgbClr val="386546"/>
          </a:solidFill>
        </p:grpSpPr>
        <p:sp>
          <p:nvSpPr>
            <p:cNvPr id="20" name="Rectangle 19"/>
            <p:cNvSpPr/>
            <p:nvPr/>
          </p:nvSpPr>
          <p:spPr>
            <a:xfrm>
              <a:off x="1906953" y="2649539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164409" y="2734896"/>
              <a:ext cx="2928750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Run-On Sentences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1836925" y="3773146"/>
            <a:ext cx="5443662" cy="693935"/>
            <a:chOff x="1906953" y="3449317"/>
            <a:chExt cx="5443662" cy="693935"/>
          </a:xfrm>
          <a:solidFill>
            <a:srgbClr val="386546"/>
          </a:solidFill>
        </p:grpSpPr>
        <p:sp>
          <p:nvSpPr>
            <p:cNvPr id="27" name="Rectangle 26"/>
            <p:cNvSpPr/>
            <p:nvPr/>
          </p:nvSpPr>
          <p:spPr>
            <a:xfrm>
              <a:off x="1906953" y="3449317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422087" y="3534674"/>
              <a:ext cx="2386909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chemeClr val="bg1"/>
                  </a:solidFill>
                </a:rPr>
                <a:t>Comma Splices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03071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Fragments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1844040" y="1621280"/>
            <a:ext cx="5443662" cy="608874"/>
            <a:chOff x="1906953" y="1849761"/>
            <a:chExt cx="5443662" cy="693935"/>
          </a:xfrm>
          <a:solidFill>
            <a:srgbClr val="F2E2D2"/>
          </a:solidFill>
        </p:grpSpPr>
        <p:sp>
          <p:nvSpPr>
            <p:cNvPr id="10" name="Rectangle 9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678024" y="1898571"/>
              <a:ext cx="3901518" cy="59631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rgbClr val="323542"/>
                  </a:solidFill>
                </a:rPr>
                <a:t>Missing a subject or verb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1844039" y="2717481"/>
            <a:ext cx="5443662" cy="608874"/>
            <a:chOff x="1906953" y="1849761"/>
            <a:chExt cx="5443662" cy="693935"/>
          </a:xfrm>
          <a:solidFill>
            <a:srgbClr val="F2E2D2"/>
          </a:solidFill>
        </p:grpSpPr>
        <p:sp>
          <p:nvSpPr>
            <p:cNvPr id="15" name="Rectangle 14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991593" y="1898571"/>
              <a:ext cx="5274381" cy="59631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rgbClr val="323542"/>
                  </a:solidFill>
                </a:rPr>
                <a:t>Do not express a complete thought</a:t>
              </a: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1487389" y="3800637"/>
            <a:ext cx="6156960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>
                <a:solidFill>
                  <a:srgbClr val="323542"/>
                </a:solidFill>
              </a:rPr>
              <a:t>Hoping to get tickets to the concert.</a:t>
            </a:r>
          </a:p>
        </p:txBody>
      </p:sp>
    </p:spTree>
    <p:extLst>
      <p:ext uri="{BB962C8B-B14F-4D97-AF65-F5344CB8AC3E}">
        <p14:creationId xmlns:p14="http://schemas.microsoft.com/office/powerpoint/2010/main" val="26692418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Fragments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357187" y="1614962"/>
            <a:ext cx="8429626" cy="3395744"/>
            <a:chOff x="365111" y="1821206"/>
            <a:chExt cx="8443024" cy="3298655"/>
          </a:xfrm>
        </p:grpSpPr>
        <p:grpSp>
          <p:nvGrpSpPr>
            <p:cNvPr id="10" name="Group 9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solidFill>
                <a:srgbClr val="C7D4CB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or</a:t>
                </a:r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63783" y="2825730"/>
              <a:ext cx="3325552" cy="128049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/>
                <a:t>Add missing subject and verb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083912" y="2197878"/>
              <a:ext cx="3325552" cy="253619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/>
                <a:t>Combine with an independent clause (conjunction and/or comma)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574308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/>
          <p:cNvSpPr/>
          <p:nvPr/>
        </p:nvSpPr>
        <p:spPr>
          <a:xfrm>
            <a:off x="647698" y="1668258"/>
            <a:ext cx="4914901" cy="457200"/>
          </a:xfrm>
          <a:prstGeom prst="round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: Rounded Corners 10"/>
          <p:cNvSpPr/>
          <p:nvPr/>
        </p:nvSpPr>
        <p:spPr>
          <a:xfrm>
            <a:off x="6705601" y="3510409"/>
            <a:ext cx="1600200" cy="457200"/>
          </a:xfrm>
          <a:prstGeom prst="round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/>
          <p:cNvSpPr/>
          <p:nvPr/>
        </p:nvSpPr>
        <p:spPr>
          <a:xfrm>
            <a:off x="647698" y="3967608"/>
            <a:ext cx="5029200" cy="457200"/>
          </a:xfrm>
          <a:prstGeom prst="round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Fragments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47699" y="1612191"/>
            <a:ext cx="7848600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All of the people in line were </a:t>
            </a:r>
            <a:r>
              <a:rPr lang="en-US" sz="3200" dirty="0"/>
              <a:t>hoping to get tickets to the concert.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7699" y="3429000"/>
            <a:ext cx="7848600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200" dirty="0"/>
              <a:t>Hoping to get tickets to the concert, </a:t>
            </a:r>
            <a:r>
              <a:rPr lang="en-US" sz="3200" dirty="0">
                <a:solidFill>
                  <a:schemeClr val="bg1"/>
                </a:solidFill>
              </a:rPr>
              <a:t>Jared got up early to check the website.</a:t>
            </a:r>
          </a:p>
        </p:txBody>
      </p:sp>
    </p:spTree>
    <p:extLst>
      <p:ext uri="{BB962C8B-B14F-4D97-AF65-F5344CB8AC3E}">
        <p14:creationId xmlns:p14="http://schemas.microsoft.com/office/powerpoint/2010/main" val="1050484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Fragments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47699" y="2313133"/>
            <a:ext cx="7848600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200" dirty="0">
                <a:solidFill>
                  <a:srgbClr val="323542"/>
                </a:solidFill>
              </a:rPr>
              <a:t>Though the artist’s recent work had caused controversy in the community</a:t>
            </a:r>
          </a:p>
        </p:txBody>
      </p:sp>
    </p:spTree>
    <p:extLst>
      <p:ext uri="{BB962C8B-B14F-4D97-AF65-F5344CB8AC3E}">
        <p14:creationId xmlns:p14="http://schemas.microsoft.com/office/powerpoint/2010/main" val="30351398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: Rounded Corners 8"/>
          <p:cNvSpPr/>
          <p:nvPr/>
        </p:nvSpPr>
        <p:spPr>
          <a:xfrm>
            <a:off x="5638801" y="3144884"/>
            <a:ext cx="152399" cy="164057"/>
          </a:xfrm>
          <a:prstGeom prst="round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: Rounded Corners 7"/>
          <p:cNvSpPr/>
          <p:nvPr/>
        </p:nvSpPr>
        <p:spPr>
          <a:xfrm>
            <a:off x="647699" y="2394542"/>
            <a:ext cx="1409701" cy="457200"/>
          </a:xfrm>
          <a:prstGeom prst="round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Fragments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47699" y="2313133"/>
            <a:ext cx="7848600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200" strike="sngStrike" dirty="0">
                <a:solidFill>
                  <a:schemeClr val="bg1"/>
                </a:solidFill>
              </a:rPr>
              <a:t>Though</a:t>
            </a:r>
            <a:r>
              <a:rPr lang="en-US" sz="3200" dirty="0">
                <a:solidFill>
                  <a:srgbClr val="323542"/>
                </a:solidFill>
              </a:rPr>
              <a:t> The artist’s recent work had caused controversy in the community</a:t>
            </a:r>
            <a:r>
              <a:rPr lang="en-US" sz="3200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568924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: Rounded Corners 7"/>
          <p:cNvSpPr/>
          <p:nvPr/>
        </p:nvSpPr>
        <p:spPr>
          <a:xfrm>
            <a:off x="5715000" y="2881649"/>
            <a:ext cx="2590800" cy="457200"/>
          </a:xfrm>
          <a:prstGeom prst="round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: Rounded Corners 8"/>
          <p:cNvSpPr/>
          <p:nvPr/>
        </p:nvSpPr>
        <p:spPr>
          <a:xfrm>
            <a:off x="647699" y="3393448"/>
            <a:ext cx="4914901" cy="457200"/>
          </a:xfrm>
          <a:prstGeom prst="round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Fragments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47699" y="2325419"/>
            <a:ext cx="7848600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200" dirty="0">
                <a:solidFill>
                  <a:srgbClr val="323542"/>
                </a:solidFill>
              </a:rPr>
              <a:t>Though the artist’s recent work had caused controversy in the community </a:t>
            </a:r>
            <a:r>
              <a:rPr lang="en-US" sz="3200" dirty="0">
                <a:solidFill>
                  <a:schemeClr val="bg1"/>
                </a:solidFill>
              </a:rPr>
              <a:t>, more tourists came to the town as a result.</a:t>
            </a:r>
          </a:p>
        </p:txBody>
      </p:sp>
    </p:spTree>
    <p:extLst>
      <p:ext uri="{BB962C8B-B14F-4D97-AF65-F5344CB8AC3E}">
        <p14:creationId xmlns:p14="http://schemas.microsoft.com/office/powerpoint/2010/main" val="8228606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Run-On Sentences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55868" y="3828709"/>
            <a:ext cx="7620000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200" dirty="0">
                <a:solidFill>
                  <a:srgbClr val="323542"/>
                </a:solidFill>
              </a:rPr>
              <a:t>My grandmother is a great cook I hope to be as talented as her one day.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1844040" y="1621280"/>
            <a:ext cx="5443662" cy="608874"/>
            <a:chOff x="1906953" y="1849761"/>
            <a:chExt cx="5443662" cy="693935"/>
          </a:xfrm>
          <a:solidFill>
            <a:srgbClr val="F2E2D2"/>
          </a:solidFill>
        </p:grpSpPr>
        <p:sp>
          <p:nvSpPr>
            <p:cNvPr id="10" name="Rectangle 9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292487" y="1900825"/>
              <a:ext cx="4672590" cy="59631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rgbClr val="323542"/>
                  </a:solidFill>
                </a:rPr>
                <a:t>Join two independent clauses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1844039" y="2717481"/>
            <a:ext cx="5443662" cy="608874"/>
            <a:chOff x="1906953" y="1849761"/>
            <a:chExt cx="5443662" cy="693935"/>
          </a:xfrm>
          <a:solidFill>
            <a:srgbClr val="F2E2D2"/>
          </a:solidFill>
        </p:grpSpPr>
        <p:sp>
          <p:nvSpPr>
            <p:cNvPr id="15" name="Rectangle 14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621322" y="1894247"/>
              <a:ext cx="4014921" cy="59631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rgbClr val="323542"/>
                  </a:solidFill>
                </a:rPr>
                <a:t>No comma or conjunction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7251453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336</Words>
  <Application>Microsoft Office PowerPoint</Application>
  <PresentationFormat>On-screen Show (4:3)</PresentationFormat>
  <Paragraphs>61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Calibri</vt:lpstr>
      <vt:lpstr>Calibri Light</vt:lpstr>
      <vt:lpstr>Century Gothic</vt:lpstr>
      <vt:lpstr>1_Office Theme</vt:lpstr>
      <vt:lpstr>Office Theme</vt:lpstr>
      <vt:lpstr>2_Office Theme</vt:lpstr>
      <vt:lpstr>3_Office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Pressimone Beckowski</dc:creator>
  <cp:lastModifiedBy>Kenneth Hanson</cp:lastModifiedBy>
  <cp:revision>32</cp:revision>
  <dcterms:created xsi:type="dcterms:W3CDTF">2015-06-26T21:27:09Z</dcterms:created>
  <dcterms:modified xsi:type="dcterms:W3CDTF">2021-11-25T00:00:46Z</dcterms:modified>
</cp:coreProperties>
</file>