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0" r:id="rId4"/>
    <p:sldId id="269" r:id="rId5"/>
    <p:sldId id="258" r:id="rId6"/>
    <p:sldId id="259" r:id="rId7"/>
    <p:sldId id="260" r:id="rId8"/>
    <p:sldId id="262" r:id="rId9"/>
    <p:sldId id="264" r:id="rId10"/>
    <p:sldId id="271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7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37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63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06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7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500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91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63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973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55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8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22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274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36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7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4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0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D2372-7213-490C-A0AA-7CA3DDA7024C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6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94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Correcting Misplaced and Dangling Modifiers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202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2514600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While swimming in the pool, </a:t>
              </a:r>
              <a:r>
                <a:rPr lang="en-US" sz="2800" dirty="0">
                  <a:solidFill>
                    <a:schemeClr val="bg1"/>
                  </a:solidFill>
                </a:rPr>
                <a:t>the raft flipped.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840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While swimming in the pool, </a:t>
              </a:r>
              <a:r>
                <a:rPr lang="en-US" sz="2800" strike="sngStrike" dirty="0">
                  <a:solidFill>
                    <a:schemeClr val="bg1"/>
                  </a:solidFill>
                </a:rPr>
                <a:t>the raft flipped</a:t>
              </a:r>
              <a:r>
                <a:rPr lang="en-US" sz="2800" dirty="0">
                  <a:solidFill>
                    <a:schemeClr val="bg1"/>
                  </a:solidFill>
                </a:rPr>
                <a:t>.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While swimming in the pool, </a:t>
              </a:r>
              <a:r>
                <a:rPr lang="en-US" sz="2800" b="1" u="sng" dirty="0">
                  <a:solidFill>
                    <a:schemeClr val="bg1"/>
                  </a:solidFill>
                </a:rPr>
                <a:t>Casey</a:t>
              </a:r>
              <a:r>
                <a:rPr lang="en-US" sz="2800" dirty="0">
                  <a:solidFill>
                    <a:schemeClr val="bg1"/>
                  </a:solidFill>
                </a:rPr>
                <a:t> flipped her raft.</a:t>
              </a:r>
              <a:endParaRPr lang="en-US" sz="2800" b="1" u="sng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037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3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52079" y="1943733"/>
            <a:ext cx="22398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Modifiers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2782" y="3909622"/>
            <a:ext cx="4118432" cy="1200329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Words or groups of words that add extra information to a sentence</a:t>
            </a:r>
          </a:p>
        </p:txBody>
      </p:sp>
      <p:sp>
        <p:nvSpPr>
          <p:cNvPr id="10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7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Types of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84743" y="1371651"/>
            <a:ext cx="8174512" cy="924797"/>
            <a:chOff x="484743" y="1371651"/>
            <a:chExt cx="8174512" cy="924797"/>
          </a:xfrm>
        </p:grpSpPr>
        <p:sp>
          <p:nvSpPr>
            <p:cNvPr id="9" name="Pentagon 16"/>
            <p:cNvSpPr/>
            <p:nvPr/>
          </p:nvSpPr>
          <p:spPr>
            <a:xfrm>
              <a:off x="484743" y="1371651"/>
              <a:ext cx="2972394" cy="924797"/>
            </a:xfrm>
            <a:prstGeom prst="homePlate">
              <a:avLst>
                <a:gd name="adj" fmla="val 25918"/>
              </a:avLst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Adjectives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Pentagon 17"/>
            <p:cNvSpPr/>
            <p:nvPr/>
          </p:nvSpPr>
          <p:spPr>
            <a:xfrm flipH="1">
              <a:off x="3715974" y="1385135"/>
              <a:ext cx="4943281" cy="911313"/>
            </a:xfrm>
            <a:prstGeom prst="homePlate">
              <a:avLst>
                <a:gd name="adj" fmla="val 27915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Nouns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84743" y="2456836"/>
            <a:ext cx="8174512" cy="924797"/>
            <a:chOff x="484743" y="2456836"/>
            <a:chExt cx="8174512" cy="924797"/>
          </a:xfrm>
        </p:grpSpPr>
        <p:sp>
          <p:nvSpPr>
            <p:cNvPr id="11" name="Pentagon 21"/>
            <p:cNvSpPr/>
            <p:nvPr/>
          </p:nvSpPr>
          <p:spPr>
            <a:xfrm>
              <a:off x="484743" y="2456836"/>
              <a:ext cx="2972394" cy="924797"/>
            </a:xfrm>
            <a:prstGeom prst="homePlate">
              <a:avLst>
                <a:gd name="adj" fmla="val 25918"/>
              </a:avLst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Adverbs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2" name="Pentagon 26"/>
            <p:cNvSpPr/>
            <p:nvPr/>
          </p:nvSpPr>
          <p:spPr>
            <a:xfrm flipH="1">
              <a:off x="3715974" y="2456836"/>
              <a:ext cx="4943281" cy="911313"/>
            </a:xfrm>
            <a:prstGeom prst="homePlate">
              <a:avLst>
                <a:gd name="adj" fmla="val 27915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Verbs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4743" y="3542021"/>
            <a:ext cx="8174512" cy="924797"/>
            <a:chOff x="484743" y="3542021"/>
            <a:chExt cx="8174512" cy="924797"/>
          </a:xfrm>
        </p:grpSpPr>
        <p:sp>
          <p:nvSpPr>
            <p:cNvPr id="13" name="Pentagon 29"/>
            <p:cNvSpPr/>
            <p:nvPr/>
          </p:nvSpPr>
          <p:spPr>
            <a:xfrm>
              <a:off x="484743" y="3542021"/>
              <a:ext cx="2972394" cy="924797"/>
            </a:xfrm>
            <a:prstGeom prst="homePlate">
              <a:avLst>
                <a:gd name="adj" fmla="val 25918"/>
              </a:avLst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Adjective Phrases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4" name="Pentagon 36"/>
            <p:cNvSpPr/>
            <p:nvPr/>
          </p:nvSpPr>
          <p:spPr>
            <a:xfrm flipH="1">
              <a:off x="3715974" y="3542021"/>
              <a:ext cx="4943281" cy="911313"/>
            </a:xfrm>
            <a:prstGeom prst="homePlate">
              <a:avLst>
                <a:gd name="adj" fmla="val 27915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Nouns or noun phrases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4743" y="4633068"/>
            <a:ext cx="8174511" cy="924797"/>
            <a:chOff x="484743" y="4633068"/>
            <a:chExt cx="8174511" cy="924797"/>
          </a:xfrm>
        </p:grpSpPr>
        <p:sp>
          <p:nvSpPr>
            <p:cNvPr id="16" name="Pentagon 29"/>
            <p:cNvSpPr/>
            <p:nvPr/>
          </p:nvSpPr>
          <p:spPr>
            <a:xfrm>
              <a:off x="484743" y="4633068"/>
              <a:ext cx="2972394" cy="924797"/>
            </a:xfrm>
            <a:prstGeom prst="homePlate">
              <a:avLst>
                <a:gd name="adj" fmla="val 25918"/>
              </a:avLst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Adverbial Phrases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Pentagon 36"/>
            <p:cNvSpPr/>
            <p:nvPr/>
          </p:nvSpPr>
          <p:spPr>
            <a:xfrm flipH="1">
              <a:off x="3715973" y="4646552"/>
              <a:ext cx="4943281" cy="911313"/>
            </a:xfrm>
            <a:prstGeom prst="homePlate">
              <a:avLst>
                <a:gd name="adj" fmla="val 27915"/>
              </a:avLst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Verbs or verb phrases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127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Correcting Misplaced and 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8" y="1986818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Misplaced Modifiers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Dangling Modifiers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470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1379" y="1943733"/>
            <a:ext cx="4341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Misplaced Modifier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2782" y="3909622"/>
            <a:ext cx="4118432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Too far away from what it modifies</a:t>
            </a:r>
          </a:p>
        </p:txBody>
      </p:sp>
      <p:sp>
        <p:nvSpPr>
          <p:cNvPr id="11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32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323542"/>
                  </a:solidFill>
                </a:rPr>
                <a:t>Gazing at the sky, </a:t>
              </a:r>
              <a:r>
                <a:rPr lang="en-US" sz="2400" dirty="0">
                  <a:solidFill>
                    <a:srgbClr val="323542"/>
                  </a:solidFill>
                </a:rPr>
                <a:t>Evan admired the fluffy white clouds.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331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800" b="1" dirty="0">
                  <a:solidFill>
                    <a:srgbClr val="323542"/>
                  </a:solidFill>
                </a:rPr>
                <a:t>stale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The </a:t>
              </a:r>
              <a:r>
                <a:rPr lang="en-US" sz="2800" b="1" dirty="0">
                  <a:solidFill>
                    <a:srgbClr val="323542"/>
                  </a:solidFill>
                </a:rPr>
                <a:t>stale </a:t>
              </a:r>
              <a:r>
                <a:rPr lang="en-US" sz="2800" dirty="0">
                  <a:solidFill>
                    <a:srgbClr val="323542"/>
                  </a:solidFill>
                </a:rPr>
                <a:t>donut sat on the table.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65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The books </a:t>
              </a:r>
              <a:r>
                <a:rPr lang="en-US" sz="2800" b="1" dirty="0">
                  <a:solidFill>
                    <a:srgbClr val="323542"/>
                  </a:solidFill>
                </a:rPr>
                <a:t>in the library </a:t>
              </a:r>
              <a:r>
                <a:rPr lang="en-US" sz="2800" dirty="0">
                  <a:solidFill>
                    <a:srgbClr val="323542"/>
                  </a:solidFill>
                </a:rPr>
                <a:t>cannot be purchased.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The books cannot be purchased </a:t>
              </a:r>
              <a:r>
                <a:rPr lang="en-US" sz="2800" b="1" dirty="0">
                  <a:solidFill>
                    <a:srgbClr val="323542"/>
                  </a:solidFill>
                </a:rPr>
                <a:t>in the library</a:t>
              </a:r>
              <a:r>
                <a:rPr lang="en-US" sz="28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757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9276" y="1943733"/>
            <a:ext cx="40254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Dangling Modifier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2782" y="3909622"/>
            <a:ext cx="4118432" cy="830997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What is being modified is missing from the sentence</a:t>
            </a:r>
          </a:p>
        </p:txBody>
      </p:sp>
      <p:sp>
        <p:nvSpPr>
          <p:cNvPr id="11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7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195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7</cp:revision>
  <dcterms:created xsi:type="dcterms:W3CDTF">2015-07-12T23:34:44Z</dcterms:created>
  <dcterms:modified xsi:type="dcterms:W3CDTF">2021-11-25T00:00:36Z</dcterms:modified>
</cp:coreProperties>
</file>