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7" r:id="rId3"/>
    <p:sldId id="258" r:id="rId4"/>
    <p:sldId id="259" r:id="rId5"/>
    <p:sldId id="269" r:id="rId6"/>
    <p:sldId id="265" r:id="rId7"/>
    <p:sldId id="266" r:id="rId8"/>
    <p:sldId id="267" r:id="rId9"/>
    <p:sldId id="270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75D8A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9" autoAdjust="0"/>
    <p:restoredTop sz="94243" autoAdjust="0"/>
  </p:normalViewPr>
  <p:slideViewPr>
    <p:cSldViewPr>
      <p:cViewPr varScale="1">
        <p:scale>
          <a:sx n="96" d="100"/>
          <a:sy n="96" d="100"/>
        </p:scale>
        <p:origin x="90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7F37-1D24-4B11-88EE-B9121A971EE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0410A-AE1F-42A0-81E8-50949290B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0410A-AE1F-42A0-81E8-50949290B3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7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4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47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064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3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920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25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48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47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73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59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16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43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80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3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0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8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6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Active and      Passive Voice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02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Active and 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Active Voice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Passive Voice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740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Active Voice</a:t>
              </a:r>
              <a:r>
                <a:rPr lang="en-US" sz="2400" dirty="0"/>
                <a:t>: the subject is performing an action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57400" y="3396996"/>
            <a:ext cx="1556004" cy="978408"/>
            <a:chOff x="1808988" y="3011932"/>
            <a:chExt cx="1556004" cy="978408"/>
          </a:xfrm>
        </p:grpSpPr>
        <p:sp>
          <p:nvSpPr>
            <p:cNvPr id="12" name="Rounded Rectangle 8"/>
            <p:cNvSpPr/>
            <p:nvPr/>
          </p:nvSpPr>
          <p:spPr>
            <a:xfrm>
              <a:off x="2209800" y="3578860"/>
              <a:ext cx="1155192" cy="41148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ular Arrow 2"/>
            <p:cNvSpPr/>
            <p:nvPr/>
          </p:nvSpPr>
          <p:spPr>
            <a:xfrm>
              <a:off x="1808988" y="3011932"/>
              <a:ext cx="978408" cy="978408"/>
            </a:xfrm>
            <a:prstGeom prst="circularArrow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" name="Rectangle: Rounded Corners 5"/>
          <p:cNvSpPr/>
          <p:nvPr/>
        </p:nvSpPr>
        <p:spPr>
          <a:xfrm>
            <a:off x="1600200" y="3963924"/>
            <a:ext cx="795528" cy="411480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8213" y="3886200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chef </a:t>
            </a:r>
            <a:r>
              <a:rPr lang="en-US" sz="3200" dirty="0"/>
              <a:t>stirred</a:t>
            </a:r>
            <a:r>
              <a:rPr lang="en-US" sz="3200" dirty="0">
                <a:solidFill>
                  <a:srgbClr val="323542"/>
                </a:solidFill>
              </a:rPr>
              <a:t> some pepper into the soup.</a:t>
            </a:r>
          </a:p>
        </p:txBody>
      </p:sp>
    </p:spTree>
    <p:extLst>
      <p:ext uri="{BB962C8B-B14F-4D97-AF65-F5344CB8AC3E}">
        <p14:creationId xmlns:p14="http://schemas.microsoft.com/office/powerpoint/2010/main" val="100154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542922" y="1580910"/>
            <a:ext cx="8058154" cy="106984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86221"/>
              <a:ext cx="7807571" cy="3482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Passive Voice</a:t>
              </a:r>
              <a:r>
                <a:rPr lang="en-US" sz="2400" dirty="0">
                  <a:solidFill>
                    <a:schemeClr val="bg1"/>
                  </a:solidFill>
                </a:rPr>
                <a:t>: the subject is receiving an action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71800" y="3405508"/>
            <a:ext cx="2286000" cy="978408"/>
            <a:chOff x="2266188" y="3011932"/>
            <a:chExt cx="2286000" cy="978408"/>
          </a:xfrm>
        </p:grpSpPr>
        <p:sp>
          <p:nvSpPr>
            <p:cNvPr id="12" name="Rounded Rectangle 8"/>
            <p:cNvSpPr/>
            <p:nvPr/>
          </p:nvSpPr>
          <p:spPr>
            <a:xfrm>
              <a:off x="2723388" y="3578860"/>
              <a:ext cx="1828800" cy="41148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ular Arrow 2"/>
            <p:cNvSpPr/>
            <p:nvPr/>
          </p:nvSpPr>
          <p:spPr>
            <a:xfrm flipH="1">
              <a:off x="2266188" y="3011932"/>
              <a:ext cx="1280160" cy="978408"/>
            </a:xfrm>
            <a:prstGeom prst="circularArrow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: Rounded Corners 16"/>
          <p:cNvSpPr/>
          <p:nvPr/>
        </p:nvSpPr>
        <p:spPr>
          <a:xfrm>
            <a:off x="2158259" y="3975545"/>
            <a:ext cx="1234440" cy="411480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8213" y="388371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pepper was stirred into the soup.</a:t>
            </a:r>
          </a:p>
        </p:txBody>
      </p:sp>
    </p:spTree>
    <p:extLst>
      <p:ext uri="{BB962C8B-B14F-4D97-AF65-F5344CB8AC3E}">
        <p14:creationId xmlns:p14="http://schemas.microsoft.com/office/powerpoint/2010/main" val="333189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Voice: Emphasis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514600" y="2356365"/>
            <a:ext cx="3352800" cy="992263"/>
            <a:chOff x="1905000" y="2362200"/>
            <a:chExt cx="3352800" cy="992263"/>
          </a:xfrm>
        </p:grpSpPr>
        <p:sp>
          <p:nvSpPr>
            <p:cNvPr id="9" name="Rounded Rectangle 8"/>
            <p:cNvSpPr/>
            <p:nvPr/>
          </p:nvSpPr>
          <p:spPr>
            <a:xfrm>
              <a:off x="2514600" y="2942983"/>
              <a:ext cx="2743200" cy="41148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ircular Arrow 9"/>
            <p:cNvSpPr/>
            <p:nvPr/>
          </p:nvSpPr>
          <p:spPr>
            <a:xfrm flipH="1">
              <a:off x="1905000" y="2362200"/>
              <a:ext cx="1359408" cy="978408"/>
            </a:xfrm>
            <a:prstGeom prst="circularArrow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Donations will be accepted at the door.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1332327" y="2937148"/>
            <a:ext cx="1737360" cy="411480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8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Voice: Deliberate Vagueness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362200" y="2371747"/>
            <a:ext cx="3322320" cy="978408"/>
            <a:chOff x="1981200" y="2362200"/>
            <a:chExt cx="3322320" cy="978408"/>
          </a:xfrm>
        </p:grpSpPr>
        <p:sp>
          <p:nvSpPr>
            <p:cNvPr id="10" name="Rounded Rectangle 9"/>
            <p:cNvSpPr/>
            <p:nvPr/>
          </p:nvSpPr>
          <p:spPr>
            <a:xfrm>
              <a:off x="2743200" y="2941320"/>
              <a:ext cx="2560320" cy="399288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ircular Arrow 8"/>
            <p:cNvSpPr/>
            <p:nvPr/>
          </p:nvSpPr>
          <p:spPr>
            <a:xfrm flipH="1">
              <a:off x="1981200" y="2362200"/>
              <a:ext cx="1359408" cy="978408"/>
            </a:xfrm>
            <a:prstGeom prst="circularArrow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68213" y="2848576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winner will be selected by August 1</a:t>
            </a:r>
            <a:r>
              <a:rPr lang="en-US" sz="3200" baseline="30000" dirty="0">
                <a:solidFill>
                  <a:srgbClr val="323542"/>
                </a:solidFill>
              </a:rPr>
              <a:t>st</a:t>
            </a:r>
            <a:r>
              <a:rPr lang="en-US" sz="3200" dirty="0">
                <a:solidFill>
                  <a:srgbClr val="323542"/>
                </a:solidFill>
              </a:rPr>
              <a:t>.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1822704" y="2950867"/>
            <a:ext cx="1219200" cy="402336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09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Voice: Variety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600200" y="3222381"/>
            <a:ext cx="6096000" cy="1122315"/>
            <a:chOff x="1676400" y="3144885"/>
            <a:chExt cx="6096000" cy="1122315"/>
          </a:xfrm>
        </p:grpSpPr>
        <p:sp>
          <p:nvSpPr>
            <p:cNvPr id="9" name="Rounded Rectangle 8"/>
            <p:cNvSpPr/>
            <p:nvPr/>
          </p:nvSpPr>
          <p:spPr>
            <a:xfrm>
              <a:off x="2209800" y="3144885"/>
              <a:ext cx="5562600" cy="436515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ircular Arrow 10"/>
            <p:cNvSpPr/>
            <p:nvPr/>
          </p:nvSpPr>
          <p:spPr>
            <a:xfrm flipH="1" flipV="1">
              <a:off x="1676400" y="3288792"/>
              <a:ext cx="1359408" cy="978408"/>
            </a:xfrm>
            <a:prstGeom prst="circularArrow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68213" y="2678230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We will assign a project to each team. These projects will be scheduled and monitored.</a:t>
            </a:r>
          </a:p>
        </p:txBody>
      </p:sp>
      <p:sp>
        <p:nvSpPr>
          <p:cNvPr id="12" name="Rectangle: Rounded Corners 11"/>
          <p:cNvSpPr/>
          <p:nvPr/>
        </p:nvSpPr>
        <p:spPr>
          <a:xfrm>
            <a:off x="725978" y="3217027"/>
            <a:ext cx="1371600" cy="438912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2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Voice: Facts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ircular Arrow 10"/>
          <p:cNvSpPr/>
          <p:nvPr/>
        </p:nvSpPr>
        <p:spPr>
          <a:xfrm flipH="1">
            <a:off x="2895600" y="2526351"/>
            <a:ext cx="1359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8"/>
          <p:cNvSpPr/>
          <p:nvPr/>
        </p:nvSpPr>
        <p:spPr>
          <a:xfrm>
            <a:off x="3962400" y="3143431"/>
            <a:ext cx="1645920" cy="436515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05604" y="3061174"/>
            <a:ext cx="73327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Radiation therapy was used to successfully treat the cancer.</a:t>
            </a:r>
          </a:p>
        </p:txBody>
      </p:sp>
      <p:sp>
        <p:nvSpPr>
          <p:cNvPr id="16" name="Rectangle: Rounded Corners 15"/>
          <p:cNvSpPr/>
          <p:nvPr/>
        </p:nvSpPr>
        <p:spPr>
          <a:xfrm>
            <a:off x="2644833" y="3146804"/>
            <a:ext cx="1280160" cy="429768"/>
          </a:xfrm>
          <a:prstGeom prst="round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2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5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134</Words>
  <Application>Microsoft Office PowerPoint</Application>
  <PresentationFormat>On-screen Show (4:3)</PresentationFormat>
  <Paragraphs>29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12</cp:revision>
  <dcterms:created xsi:type="dcterms:W3CDTF">2015-07-15T01:34:32Z</dcterms:created>
  <dcterms:modified xsi:type="dcterms:W3CDTF">2021-11-25T00:01:01Z</dcterms:modified>
</cp:coreProperties>
</file>