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9" r:id="rId4"/>
    <p:sldId id="370" r:id="rId5"/>
    <p:sldId id="371" r:id="rId6"/>
    <p:sldId id="372" r:id="rId7"/>
    <p:sldId id="373" r:id="rId8"/>
    <p:sldId id="374" r:id="rId9"/>
    <p:sldId id="375" r:id="rId10"/>
    <p:sldId id="376" r:id="rId11"/>
    <p:sldId id="34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8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Expository Writing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Relating Exposition to Other Modes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69750"/>
              <a:ext cx="3325552" cy="15857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Expository writing </a:t>
              </a:r>
              <a:r>
                <a:rPr lang="en-US" sz="2200" b="1" dirty="0">
                  <a:solidFill>
                    <a:schemeClr val="bg1"/>
                  </a:solidFill>
                </a:rPr>
                <a:t>requires</a:t>
              </a:r>
              <a:r>
                <a:rPr lang="en-US" sz="2200" dirty="0">
                  <a:solidFill>
                    <a:schemeClr val="bg1"/>
                  </a:solidFill>
                </a:rPr>
                <a:t> a thesis statement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27305"/>
              <a:ext cx="3325552" cy="10706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Other modes do </a:t>
              </a:r>
              <a:r>
                <a:rPr lang="en-US" sz="2200" b="1" dirty="0">
                  <a:solidFill>
                    <a:schemeClr val="bg1"/>
                  </a:solidFill>
                </a:rPr>
                <a:t>not</a:t>
              </a:r>
              <a:r>
                <a:rPr lang="en-US" sz="2200" dirty="0">
                  <a:solidFill>
                    <a:schemeClr val="bg1"/>
                  </a:solidFill>
                </a:rPr>
                <a:t> always require a thesis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5004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Components of Expository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Structuring Expository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Using Informative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Relating Exposition to Other Modes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Components of Expository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The evidence, or details that support the thesis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The main idea, expressed as a thesis statement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267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Components of Expository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8" y="1358217"/>
            <a:ext cx="9273061" cy="4708981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9F3689F-72F2-4C5E-980B-6870CF3953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2590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9F3689F-72F2-4C5E-980B-6870CF3953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800" y="2590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2227905" y="1865623"/>
            <a:ext cx="7736185" cy="1563377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Thesis</a:t>
            </a:r>
          </a:p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“Toni Morrison reflects the fragmentation of her characters’ lives through broken, abrupt syntax and sensory word choice.” </a:t>
            </a:r>
          </a:p>
        </p:txBody>
      </p:sp>
    </p:spTree>
    <p:extLst>
      <p:ext uri="{BB962C8B-B14F-4D97-AF65-F5344CB8AC3E}">
        <p14:creationId xmlns:p14="http://schemas.microsoft.com/office/powerpoint/2010/main" val="169127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Components of Expository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8" y="1358217"/>
            <a:ext cx="9273061" cy="4708981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9F3689F-72F2-4C5E-980B-6870CF3953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2590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9F3689F-72F2-4C5E-980B-6870CF3953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14800" y="2590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2227905" y="1865623"/>
            <a:ext cx="7736185" cy="1563377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Thesis</a:t>
            </a:r>
          </a:p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“Toni Morrison reflects the fragmentation of her characters’ lives through broken, abrupt syntax and sensory word choice.”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9F6F2D-7918-42CE-928A-AAF54FB20946}"/>
              </a:ext>
            </a:extLst>
          </p:cNvPr>
          <p:cNvSpPr txBox="1"/>
          <p:nvPr/>
        </p:nvSpPr>
        <p:spPr>
          <a:xfrm>
            <a:off x="2227904" y="4093333"/>
            <a:ext cx="7736185" cy="1563377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Possible Evidence</a:t>
            </a:r>
          </a:p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Quotes from Morrison’s work, literary experts, and comparisons to similar works</a:t>
            </a:r>
          </a:p>
        </p:txBody>
      </p:sp>
    </p:spTree>
    <p:extLst>
      <p:ext uri="{BB962C8B-B14F-4D97-AF65-F5344CB8AC3E}">
        <p14:creationId xmlns:p14="http://schemas.microsoft.com/office/powerpoint/2010/main" val="3447036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Organizational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Order of importance </a:t>
              </a:r>
              <a:r>
                <a:rPr lang="en-US" sz="2000" dirty="0"/>
                <a:t>organization arranges ideas from least important to most important point (or vice versa).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Chronological</a:t>
              </a:r>
              <a:r>
                <a:rPr lang="en-US" sz="2000" dirty="0"/>
                <a:t> </a:t>
              </a:r>
              <a:r>
                <a:rPr lang="en-US" sz="2000" b="1" dirty="0"/>
                <a:t>order</a:t>
              </a:r>
              <a:r>
                <a:rPr lang="en-US" sz="2000" dirty="0"/>
                <a:t> arranges the ideas or events in the order they occur.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Spatial</a:t>
              </a:r>
              <a:r>
                <a:rPr lang="en-US" sz="2000" dirty="0"/>
                <a:t> </a:t>
              </a:r>
              <a:r>
                <a:rPr lang="en-US" sz="2000" b="1" dirty="0"/>
                <a:t>order</a:t>
              </a:r>
              <a:r>
                <a:rPr lang="en-US" sz="2000" dirty="0"/>
                <a:t> describes a subject’s physical characteristics.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618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Express the thesis statement toward the end of your introduction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Provide important background information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Get the readers’ attention with a hook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357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Why is my main idea important?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do I want my readers to learn?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do I want my readers to take away?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What do I want my readers to do?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4275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Using Informative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0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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63783" y="2098905"/>
              <a:ext cx="3325552" cy="228567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Main idea</a:t>
              </a:r>
            </a:p>
            <a:p>
              <a:pPr algn="ctr">
                <a:lnSpc>
                  <a:spcPct val="150000"/>
                </a:lnSpc>
              </a:pPr>
              <a:endParaRPr lang="en-US" sz="2000" b="1" dirty="0"/>
            </a:p>
            <a:p>
              <a:pPr marL="685800" indent="-6858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/>
                <a:t>Presented in a thesis statement</a:t>
              </a:r>
            </a:p>
            <a:p>
              <a:pPr marL="685800" indent="-6858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dirty="0"/>
                <a:t>Makes a claim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83912" y="2098905"/>
              <a:ext cx="3325552" cy="273414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/>
                <a:t>Supporting Details</a:t>
              </a:r>
            </a:p>
            <a:p>
              <a:pPr algn="ctr">
                <a:lnSpc>
                  <a:spcPct val="150000"/>
                </a:lnSpc>
              </a:pPr>
              <a:endParaRPr lang="en-US" sz="2000" b="1" dirty="0"/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b="1" dirty="0"/>
                <a:t>Major</a:t>
              </a:r>
              <a:r>
                <a:rPr lang="en-US" sz="2000" dirty="0"/>
                <a:t> details explain the main idea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000" b="1" dirty="0"/>
                <a:t>Minor</a:t>
              </a:r>
              <a:r>
                <a:rPr lang="en-US" sz="2000" dirty="0"/>
                <a:t> details clarify major details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4436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1196</TotalTime>
  <Words>279</Words>
  <Application>Microsoft Office PowerPoint</Application>
  <PresentationFormat>Widescreen</PresentationFormat>
  <Paragraphs>81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121</cp:revision>
  <dcterms:created xsi:type="dcterms:W3CDTF">2014-11-06T15:36:04Z</dcterms:created>
  <dcterms:modified xsi:type="dcterms:W3CDTF">2021-11-23T21:43:47Z</dcterms:modified>
</cp:coreProperties>
</file>