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73" r:id="rId4"/>
    <p:sldId id="400" r:id="rId5"/>
    <p:sldId id="392" r:id="rId6"/>
    <p:sldId id="383" r:id="rId7"/>
    <p:sldId id="319" r:id="rId8"/>
    <p:sldId id="395" r:id="rId9"/>
    <p:sldId id="394" r:id="rId10"/>
    <p:sldId id="397" r:id="rId11"/>
    <p:sldId id="398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2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F3EDE7"/>
    <a:srgbClr val="314C57"/>
    <a:srgbClr val="386546"/>
    <a:srgbClr val="CCA49C"/>
    <a:srgbClr val="C7D4CB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5" autoAdjust="0"/>
    <p:restoredTop sz="93013" autoAdjust="0"/>
  </p:normalViewPr>
  <p:slideViewPr>
    <p:cSldViewPr snapToGrid="0">
      <p:cViewPr varScale="1">
        <p:scale>
          <a:sx n="91" d="100"/>
          <a:sy n="91" d="100"/>
        </p:scale>
        <p:origin x="96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2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4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2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663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29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3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32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477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16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47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3"/>
            <a:ext cx="12192001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Pre-writing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50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9675" y="320481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50" y="2091431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434241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kern="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Block Structure Method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 kern="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kern="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91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950274" y="2794519"/>
            <a:ext cx="8324211" cy="1213043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1966194"/>
              <a:ext cx="7807572" cy="44016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kern="0" dirty="0">
                  <a:solidFill>
                    <a:schemeClr val="bg1"/>
                  </a:solidFill>
                </a:rPr>
                <a:t>Write one topic on each note card/piece of paper and relevant information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950274" y="4188391"/>
            <a:ext cx="8324211" cy="1213044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66194"/>
              <a:ext cx="7807572" cy="44016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kern="0" dirty="0">
                  <a:solidFill>
                    <a:schemeClr val="bg1"/>
                  </a:solidFill>
                </a:rPr>
                <a:t>Once you’ve chosen a topic, repeat the process with ideas for body paragraphs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950274" y="1376560"/>
            <a:ext cx="8324211" cy="1213043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2063029"/>
              <a:ext cx="7807572" cy="2464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kern="0" dirty="0">
                  <a:solidFill>
                    <a:schemeClr val="bg1"/>
                  </a:solidFill>
                </a:rPr>
                <a:t>Organize topics and ideas visually, on note cards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2280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How to Transition from Pre-writing to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91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255711" y="3004125"/>
            <a:ext cx="7441739" cy="2613692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945084" y="1854254"/>
              <a:ext cx="3015814" cy="7434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Working Outlines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53728" y="1854254"/>
              <a:ext cx="2933054" cy="7434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Detailed Outlines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255711" y="1514151"/>
            <a:ext cx="7441739" cy="1107996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Outlines help you to identify all the information you need to include in a writing project and to organize that information in the best possible way.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282A29-9059-DF4F-96AB-1843DC799E4D}"/>
              </a:ext>
            </a:extLst>
          </p:cNvPr>
          <p:cNvSpPr txBox="1"/>
          <p:nvPr/>
        </p:nvSpPr>
        <p:spPr>
          <a:xfrm>
            <a:off x="2766903" y="3735204"/>
            <a:ext cx="26581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Working 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Main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An overview of your supporting ideas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3A9F44-9E95-F94F-A218-8635962D2E30}"/>
              </a:ext>
            </a:extLst>
          </p:cNvPr>
          <p:cNvSpPr txBox="1"/>
          <p:nvPr/>
        </p:nvSpPr>
        <p:spPr>
          <a:xfrm>
            <a:off x="6447447" y="3735204"/>
            <a:ext cx="31693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Working 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Main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All your supporting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Research you plan to include in your writing</a:t>
            </a:r>
          </a:p>
        </p:txBody>
      </p:sp>
    </p:spTree>
    <p:extLst>
      <p:ext uri="{BB962C8B-B14F-4D97-AF65-F5344CB8AC3E}">
        <p14:creationId xmlns:p14="http://schemas.microsoft.com/office/powerpoint/2010/main" val="3668431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72" y="2729727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9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1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1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3" y="3050911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Why we pre-write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we pre-write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to transition from pre-writing to drafting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Pre-writing?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91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255712" y="2594585"/>
            <a:ext cx="7680581" cy="2613692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&amp;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945084" y="3094251"/>
              <a:ext cx="3015814" cy="7434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Making decisions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53727" y="3094251"/>
              <a:ext cx="2933053" cy="7434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Planning ideas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55712" y="1406963"/>
            <a:ext cx="7680581" cy="942154"/>
            <a:chOff x="1839193" y="2008564"/>
            <a:chExt cx="5443662" cy="693935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839193" y="200856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23833" y="2185603"/>
              <a:ext cx="5274381" cy="31736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Pre-writing is the first stage of the academic writing process.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6692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Why Pre-write?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7997918" y="3357277"/>
            <a:ext cx="2312898" cy="153744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Identify connections between ideas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39551" y="3357275"/>
            <a:ext cx="2312898" cy="153744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Determine what you know &amp; what you need to know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81185" y="3357274"/>
            <a:ext cx="2312898" cy="153744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Generate ideas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FCDB12-A7AB-874C-A08A-15EE56DE1CDA}"/>
              </a:ext>
            </a:extLst>
          </p:cNvPr>
          <p:cNvSpPr/>
          <p:nvPr/>
        </p:nvSpPr>
        <p:spPr>
          <a:xfrm>
            <a:off x="1881192" y="1804562"/>
            <a:ext cx="8429624" cy="88606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Makes the writing process faster &amp; smoother</a:t>
            </a:r>
          </a:p>
        </p:txBody>
      </p:sp>
    </p:spTree>
    <p:extLst>
      <p:ext uri="{BB962C8B-B14F-4D97-AF65-F5344CB8AC3E}">
        <p14:creationId xmlns:p14="http://schemas.microsoft.com/office/powerpoint/2010/main" val="998520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How We Pre-write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91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361367" y="1434955"/>
            <a:ext cx="2438400" cy="1658784"/>
            <a:chOff x="1149290" y="1726939"/>
            <a:chExt cx="2080340" cy="1617913"/>
          </a:xfrm>
          <a:solidFill>
            <a:srgbClr val="627981"/>
          </a:solidFill>
        </p:grpSpPr>
        <p:sp>
          <p:nvSpPr>
            <p:cNvPr id="30" name="Rectangle 29"/>
            <p:cNvSpPr/>
            <p:nvPr/>
          </p:nvSpPr>
          <p:spPr>
            <a:xfrm>
              <a:off x="1149290" y="172693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57203" y="2269368"/>
              <a:ext cx="1664514" cy="57455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Brainstorming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81191" y="3390784"/>
            <a:ext cx="2438400" cy="1658785"/>
            <a:chOff x="1149290" y="1726939"/>
            <a:chExt cx="2080340" cy="1617913"/>
          </a:xfrm>
          <a:solidFill>
            <a:srgbClr val="627981"/>
          </a:solidFill>
        </p:grpSpPr>
        <p:sp>
          <p:nvSpPr>
            <p:cNvPr id="17" name="Rectangle 16"/>
            <p:cNvSpPr/>
            <p:nvPr/>
          </p:nvSpPr>
          <p:spPr>
            <a:xfrm>
              <a:off x="1149290" y="172693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57203" y="2269365"/>
              <a:ext cx="1664514" cy="5745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Free Writing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139541" y="1434955"/>
            <a:ext cx="2438400" cy="1658784"/>
            <a:chOff x="1175414" y="1775513"/>
            <a:chExt cx="2080340" cy="1617913"/>
          </a:xfrm>
          <a:solidFill>
            <a:srgbClr val="627981"/>
          </a:solidFill>
        </p:grpSpPr>
        <p:sp>
          <p:nvSpPr>
            <p:cNvPr id="20" name="Rectangle 19"/>
            <p:cNvSpPr/>
            <p:nvPr/>
          </p:nvSpPr>
          <p:spPr>
            <a:xfrm>
              <a:off x="1175414" y="177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357203" y="1999195"/>
              <a:ext cx="1664514" cy="111490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Mind Mapping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876800" y="3390785"/>
            <a:ext cx="2438400" cy="1658784"/>
            <a:chOff x="1149290" y="1726939"/>
            <a:chExt cx="2080340" cy="1617913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149290" y="172693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57203" y="2269366"/>
              <a:ext cx="1664514" cy="57455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Questioning</a:t>
              </a:r>
              <a:r>
                <a:rPr lang="en-US" sz="2200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B377CDC-4ABE-8C4E-88CF-6D5F3B1CB590}"/>
              </a:ext>
            </a:extLst>
          </p:cNvPr>
          <p:cNvSpPr/>
          <p:nvPr/>
        </p:nvSpPr>
        <p:spPr>
          <a:xfrm>
            <a:off x="7872409" y="3390785"/>
            <a:ext cx="2438400" cy="1658784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Block Structure Method</a:t>
            </a:r>
          </a:p>
        </p:txBody>
      </p:sp>
    </p:spTree>
    <p:extLst>
      <p:ext uri="{BB962C8B-B14F-4D97-AF65-F5344CB8AC3E}">
        <p14:creationId xmlns:p14="http://schemas.microsoft.com/office/powerpoint/2010/main" val="1708099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Brainstorming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91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612192"/>
            <a:ext cx="8429627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20868"/>
              <a:ext cx="3325552" cy="18835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Write down words, phrases, or ideas that come to mind as you think about a particular topic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779642"/>
              <a:ext cx="3325552" cy="11660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Helps you assess what you already know about the topic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0189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Mind Mapping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881191" y="1366724"/>
            <a:ext cx="8429624" cy="4995819"/>
            <a:chOff x="1883194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883194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99640" y="1873926"/>
              <a:ext cx="5010765" cy="2479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Create a simple diagram to show connections between key ideas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Help to identify what you know about your topic and visualize how different main ideas and supporting details relate to each other</a:t>
              </a:r>
            </a:p>
          </p:txBody>
        </p:sp>
      </p:grpSp>
      <p:pic>
        <p:nvPicPr>
          <p:cNvPr id="6" name="Picture 5" descr="Mindmap of the television show Friends with different aspects of the show like settings and characters connected to the show's title.">
            <a:extLst>
              <a:ext uri="{FF2B5EF4-FFF2-40B4-BE49-F238E27FC236}">
                <a16:creationId xmlns:a16="http://schemas.microsoft.com/office/drawing/2014/main" id="{42FA6A17-EAAC-2841-BC9E-16CB69AF7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303" y="3325801"/>
            <a:ext cx="6103392" cy="294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Free-Writing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91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612194"/>
            <a:ext cx="8429627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847112" y="2681491"/>
              <a:ext cx="3211759" cy="17340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Free Writing: </a:t>
              </a:r>
            </a:p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Write down everything that comes to mind for a set period of time, without editing your ideas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24488"/>
              <a:ext cx="3325552" cy="10763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Focused Free Writing:</a:t>
              </a:r>
            </a:p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Begin by thinking about a specific topic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660445" y="2886644"/>
            <a:ext cx="871115" cy="86633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sym typeface="Wingdings" panose="05000000000000000000" pitchFamily="2" charset="2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816077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4" y="338447"/>
            <a:ext cx="9144001" cy="6332629"/>
            <a:chOff x="-1" y="463132"/>
            <a:chExt cx="9144001" cy="633262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3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3222120" y="3643908"/>
            <a:ext cx="5530523" cy="699927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are the central themes in </a:t>
            </a:r>
            <a:r>
              <a:rPr lang="en-US" sz="2000" i="1" dirty="0">
                <a:solidFill>
                  <a:schemeClr val="bg1"/>
                </a:solidFill>
              </a:rPr>
              <a:t>Hamlet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46260" y="2836000"/>
            <a:ext cx="5506384" cy="67998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Who are the characters in </a:t>
            </a:r>
            <a:r>
              <a:rPr lang="en-US" sz="2000" i="1" dirty="0">
                <a:solidFill>
                  <a:schemeClr val="bg1"/>
                </a:solidFill>
              </a:rPr>
              <a:t>Hamlet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881191" y="1248452"/>
            <a:ext cx="8429625" cy="1302093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2" y="1978652"/>
              <a:ext cx="5274380" cy="4428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When you consider a topic from all angles so that you can determine what you need to learn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246258" y="4514301"/>
            <a:ext cx="5506385" cy="699927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Why did Shakespeare write </a:t>
            </a:r>
            <a:r>
              <a:rPr lang="en-US" sz="2000" i="1" dirty="0">
                <a:solidFill>
                  <a:schemeClr val="bg1"/>
                </a:solidFill>
              </a:rPr>
              <a:t>Hamlet</a:t>
            </a:r>
            <a:r>
              <a:rPr lang="en-US" sz="2000" dirty="0">
                <a:solidFill>
                  <a:schemeClr val="bg1"/>
                </a:solidFill>
              </a:rPr>
              <a:t>?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246260" y="5384694"/>
            <a:ext cx="5506384" cy="666439"/>
            <a:chOff x="1906954" y="1849761"/>
            <a:chExt cx="5419902" cy="693935"/>
          </a:xfrm>
          <a:solidFill>
            <a:srgbClr val="627981"/>
          </a:solidFill>
        </p:grpSpPr>
        <p:sp>
          <p:nvSpPr>
            <p:cNvPr id="14" name="Rectangle 13"/>
            <p:cNvSpPr/>
            <p:nvPr/>
          </p:nvSpPr>
          <p:spPr>
            <a:xfrm>
              <a:off x="1906954" y="1849761"/>
              <a:ext cx="541990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67835" y="1986221"/>
              <a:ext cx="5274380" cy="4166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Why is </a:t>
              </a:r>
              <a:r>
                <a:rPr lang="en-US" sz="2000" i="1" dirty="0">
                  <a:solidFill>
                    <a:schemeClr val="bg1"/>
                  </a:solidFill>
                </a:rPr>
                <a:t>Hamlet</a:t>
              </a:r>
              <a:r>
                <a:rPr lang="en-US" sz="2000" dirty="0">
                  <a:solidFill>
                    <a:schemeClr val="bg1"/>
                  </a:solidFill>
                </a:rPr>
                <a:t> considered such a great play?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4906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1841</TotalTime>
  <Words>350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276</cp:revision>
  <dcterms:created xsi:type="dcterms:W3CDTF">2014-11-06T15:36:04Z</dcterms:created>
  <dcterms:modified xsi:type="dcterms:W3CDTF">2021-11-24T23:55:31Z</dcterms:modified>
</cp:coreProperties>
</file>