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73" r:id="rId3"/>
    <p:sldId id="383" r:id="rId4"/>
    <p:sldId id="376" r:id="rId5"/>
    <p:sldId id="384" r:id="rId6"/>
    <p:sldId id="385" r:id="rId7"/>
    <p:sldId id="319" r:id="rId8"/>
    <p:sldId id="378" r:id="rId9"/>
    <p:sldId id="379" r:id="rId10"/>
    <p:sldId id="366" r:id="rId11"/>
    <p:sldId id="380" r:id="rId12"/>
    <p:sldId id="386" r:id="rId13"/>
    <p:sldId id="381" r:id="rId14"/>
    <p:sldId id="374" r:id="rId15"/>
    <p:sldId id="34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9782"/>
    <a:srgbClr val="566E5D"/>
    <a:srgbClr val="C7D4CB"/>
    <a:srgbClr val="FFFFFF"/>
    <a:srgbClr val="F3EDE7"/>
    <a:srgbClr val="314C57"/>
    <a:srgbClr val="386546"/>
    <a:srgbClr val="CCA49C"/>
    <a:srgbClr val="F2E2D2"/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1" autoAdjust="0"/>
    <p:restoredTop sz="94451" autoAdjust="0"/>
  </p:normalViewPr>
  <p:slideViewPr>
    <p:cSldViewPr snapToGrid="0">
      <p:cViewPr varScale="1">
        <p:scale>
          <a:sx n="96" d="100"/>
          <a:sy n="96" d="100"/>
        </p:scale>
        <p:origin x="9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Revision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Structure and Organization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34554A35-D6F7-47BB-B4F0-08D70574C95B}"/>
              </a:ext>
            </a:extLst>
          </p:cNvPr>
          <p:cNvSpPr/>
          <p:nvPr/>
        </p:nvSpPr>
        <p:spPr>
          <a:xfrm>
            <a:off x="1892725" y="2021841"/>
            <a:ext cx="5582915" cy="730910"/>
          </a:xfrm>
          <a:prstGeom prst="rect">
            <a:avLst/>
          </a:prstGeom>
          <a:solidFill>
            <a:srgbClr val="566E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your essay develop in a logical progression?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727316-10AB-4743-B8CC-4ABEB1BFE5FE}"/>
              </a:ext>
            </a:extLst>
          </p:cNvPr>
          <p:cNvSpPr txBox="1"/>
          <p:nvPr/>
        </p:nvSpPr>
        <p:spPr>
          <a:xfrm>
            <a:off x="1892725" y="2947743"/>
            <a:ext cx="5582915" cy="646331"/>
          </a:xfrm>
          <a:prstGeom prst="rect">
            <a:avLst/>
          </a:prstGeom>
          <a:solidFill>
            <a:srgbClr val="566E5D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each paragraph have a clear connection to the thesis?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07674F-C984-48CF-9BFD-6BA5FFDF8BE2}"/>
              </a:ext>
            </a:extLst>
          </p:cNvPr>
          <p:cNvSpPr txBox="1"/>
          <p:nvPr/>
        </p:nvSpPr>
        <p:spPr>
          <a:xfrm>
            <a:off x="1867074" y="1466317"/>
            <a:ext cx="5608566" cy="369332"/>
          </a:xfrm>
          <a:prstGeom prst="rect">
            <a:avLst/>
          </a:prstGeom>
          <a:solidFill>
            <a:srgbClr val="566E5D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the introduction use a hook to engage the reader?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BA6B6D-3F4F-4F7C-B247-97C5D2C27497}"/>
              </a:ext>
            </a:extLst>
          </p:cNvPr>
          <p:cNvSpPr txBox="1"/>
          <p:nvPr/>
        </p:nvSpPr>
        <p:spPr>
          <a:xfrm>
            <a:off x="1892725" y="3768449"/>
            <a:ext cx="5582915" cy="369332"/>
          </a:xfrm>
          <a:prstGeom prst="rect">
            <a:avLst/>
          </a:prstGeom>
          <a:solidFill>
            <a:srgbClr val="566E5D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Have you arranged paraphrase intentionally?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51B901-F781-43CE-B0C3-145E11C49908}"/>
              </a:ext>
            </a:extLst>
          </p:cNvPr>
          <p:cNvSpPr txBox="1"/>
          <p:nvPr/>
        </p:nvSpPr>
        <p:spPr>
          <a:xfrm>
            <a:off x="1867074" y="4290355"/>
            <a:ext cx="5582915" cy="369332"/>
          </a:xfrm>
          <a:prstGeom prst="rect">
            <a:avLst/>
          </a:prstGeom>
          <a:solidFill>
            <a:srgbClr val="566E5D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each paragraph maintain a clear idea?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27F07D-E113-493A-B302-11E940CB200C}"/>
              </a:ext>
            </a:extLst>
          </p:cNvPr>
          <p:cNvSpPr txBox="1"/>
          <p:nvPr/>
        </p:nvSpPr>
        <p:spPr>
          <a:xfrm>
            <a:off x="1892725" y="4830754"/>
            <a:ext cx="5582915" cy="646331"/>
          </a:xfrm>
          <a:prstGeom prst="rect">
            <a:avLst/>
          </a:prstGeom>
          <a:solidFill>
            <a:srgbClr val="566E5D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the conclusion summarize well and tie ideas together?</a:t>
            </a:r>
          </a:p>
        </p:txBody>
      </p:sp>
    </p:spTree>
    <p:extLst>
      <p:ext uri="{BB962C8B-B14F-4D97-AF65-F5344CB8AC3E}">
        <p14:creationId xmlns:p14="http://schemas.microsoft.com/office/powerpoint/2010/main" val="131692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Expanding and Contracting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701954" y="1523638"/>
            <a:ext cx="5608566" cy="400110"/>
          </a:xfrm>
          <a:prstGeom prst="rect">
            <a:avLst/>
          </a:prstGeom>
          <a:solidFill>
            <a:srgbClr val="799782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dirty="0">
                <a:solidFill>
                  <a:schemeClr val="bg1"/>
                </a:solidFill>
              </a:rPr>
              <a:t>Given the thesis, what does the reader need to know?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01954" y="2103589"/>
            <a:ext cx="5608566" cy="954107"/>
          </a:xfrm>
          <a:prstGeom prst="rect">
            <a:avLst/>
          </a:prstGeom>
          <a:solidFill>
            <a:srgbClr val="799782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each point include explanation and evidence? What's missing?</a:t>
            </a:r>
          </a:p>
          <a:p>
            <a:pPr lvl="0" algn="ctr"/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01954" y="3245952"/>
            <a:ext cx="5608566" cy="954107"/>
          </a:xfrm>
          <a:prstGeom prst="rect">
            <a:avLst/>
          </a:prstGeom>
          <a:solidFill>
            <a:srgbClr val="799782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What counter-arguments do you need to anticipate and address?</a:t>
            </a:r>
          </a:p>
          <a:p>
            <a:pPr lvl="0" algn="ctr"/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1954" y="4443220"/>
            <a:ext cx="5608566" cy="954107"/>
          </a:xfrm>
          <a:prstGeom prst="rect">
            <a:avLst/>
          </a:prstGeom>
          <a:solidFill>
            <a:srgbClr val="799782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Are there sections or paragraphs that are irrelevant or do not support your thesis?</a:t>
            </a:r>
          </a:p>
          <a:p>
            <a:pPr lvl="0" algn="ctr"/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983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  <p:bldP spid="14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Clarity and Cohesion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1879898" y="2542957"/>
            <a:ext cx="5582915" cy="73091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Are all unfamiliar terms defined?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879897" y="3467696"/>
            <a:ext cx="5582915" cy="369332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Does each paragraph use transitions?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79899" y="1431835"/>
            <a:ext cx="5608566" cy="954107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Does your essay maintain a consistent tone or are there shifts?</a:t>
            </a:r>
          </a:p>
          <a:p>
            <a:pPr lvl="0" algn="ctr"/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9896" y="4129052"/>
            <a:ext cx="5582915" cy="369332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Are your sentences wordy or concise?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92725" y="4876879"/>
            <a:ext cx="5582915" cy="369332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Does your syntax, or sentence structure, fit your purpose?</a:t>
            </a:r>
          </a:p>
        </p:txBody>
      </p:sp>
    </p:spTree>
    <p:extLst>
      <p:ext uri="{BB962C8B-B14F-4D97-AF65-F5344CB8AC3E}">
        <p14:creationId xmlns:p14="http://schemas.microsoft.com/office/powerpoint/2010/main" val="3905875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45203" y="1471636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PLACE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66977" y="3359873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20" name="Rectangle 19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PEER REVIEW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544864" y="3354325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27" name="Rectangle 26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READ ALOUD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870081" y="1453162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30" name="Rectangle 29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MEDIUM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63717" y="3348205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33" name="Rectangle 32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995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43423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69215" y="1238532"/>
            <a:ext cx="8058154" cy="683034"/>
            <a:chOff x="542923" y="1849761"/>
            <a:chExt cx="8058154" cy="693935"/>
          </a:xfrm>
        </p:grpSpPr>
        <p:sp>
          <p:nvSpPr>
            <p:cNvPr id="15" name="Rectangle 14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1983028"/>
              <a:ext cx="7807571" cy="406496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000" dirty="0"/>
                <a:t>PLACE: </a:t>
              </a:r>
              <a:r>
                <a:rPr lang="en-US" dirty="0"/>
                <a:t>Mix up your writing location with each draft</a:t>
              </a:r>
              <a:endParaRPr lang="en-US" sz="2000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369215" y="2051145"/>
            <a:ext cx="8058154" cy="683034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MEDIUM: Try a few different mediums and see what works best for you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7187" y="2885929"/>
            <a:ext cx="8058154" cy="683034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PEER REVIEW: Ask a friend or classmate to review your draft and tell you the effects of the writing choices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369215" y="3744378"/>
            <a:ext cx="8058154" cy="683034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READ ALOUD: Reading your work aloud can help you spot awkward wording or lack of development in your ideas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9215" y="4615019"/>
            <a:ext cx="8058154" cy="683034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TIME: </a:t>
            </a:r>
            <a:r>
              <a:rPr lang="en-US" dirty="0">
                <a:solidFill>
                  <a:schemeClr val="tx1"/>
                </a:solidFill>
              </a:rPr>
              <a:t>As you write and rewrite, take a break between drafts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9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Revision?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219201" y="2612160"/>
            <a:ext cx="6639036" cy="2357406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505106"/>
              <a:ext cx="3388469" cy="184449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Overall claim or organization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1988197"/>
              <a:ext cx="3325552" cy="274888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Developed paragraphs, style, voice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219201" y="1445967"/>
            <a:ext cx="6639035" cy="707886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Revision is a stage of writing that involves reconsidering and rewriting content and organization. </a:t>
            </a:r>
          </a:p>
        </p:txBody>
      </p:sp>
    </p:spTree>
    <p:extLst>
      <p:ext uri="{BB962C8B-B14F-4D97-AF65-F5344CB8AC3E}">
        <p14:creationId xmlns:p14="http://schemas.microsoft.com/office/powerpoint/2010/main" val="169669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vs. Editing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2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852811"/>
              <a:ext cx="3325552" cy="30196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Revision works at a broader level and considers a paper's overall strengths and weaknesses, as well as how it accomplishes this.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71382"/>
              <a:ext cx="3325552" cy="21825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Editing is a stage of writing that comes after revision. It involves more specific elements.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Oval 13"/>
          <p:cNvSpPr/>
          <p:nvPr/>
        </p:nvSpPr>
        <p:spPr>
          <a:xfrm>
            <a:off x="4223657" y="2887732"/>
            <a:ext cx="717897" cy="717618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</a:rPr>
              <a:t>&amp;</a:t>
            </a:r>
            <a:endParaRPr lang="en-US" sz="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189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 Assesses…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746397" y="3382084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6397" y="2388536"/>
            <a:ext cx="5530523" cy="67998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ORGANIZATION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746397" y="1439705"/>
            <a:ext cx="5530523" cy="666438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67835" y="1986221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FOCUS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746397" y="4355762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EVIDENCE</a:t>
            </a:r>
          </a:p>
        </p:txBody>
      </p:sp>
    </p:spTree>
    <p:extLst>
      <p:ext uri="{BB962C8B-B14F-4D97-AF65-F5344CB8AC3E}">
        <p14:creationId xmlns:p14="http://schemas.microsoft.com/office/powerpoint/2010/main" val="400087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Editing Assesses…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1746397" y="3382084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WORD CHOICE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6397" y="2388536"/>
            <a:ext cx="5530523" cy="67998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PUNCTUATION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746397" y="1439705"/>
            <a:ext cx="5530523" cy="666438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67835" y="1986221"/>
              <a:ext cx="5274381" cy="4166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TRANSITION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746397" y="4355762"/>
            <a:ext cx="5530523" cy="699927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GRAMMAR</a:t>
            </a:r>
          </a:p>
        </p:txBody>
      </p:sp>
    </p:spTree>
    <p:extLst>
      <p:ext uri="{BB962C8B-B14F-4D97-AF65-F5344CB8AC3E}">
        <p14:creationId xmlns:p14="http://schemas.microsoft.com/office/powerpoint/2010/main" val="280481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is Revision?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219201" y="2461911"/>
            <a:ext cx="6639036" cy="2357406"/>
            <a:chOff x="365111" y="1821206"/>
            <a:chExt cx="8443024" cy="3298655"/>
          </a:xfrm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0864" y="2957302"/>
              <a:ext cx="3388469" cy="940103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FOCUS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83912" y="2892589"/>
              <a:ext cx="3325552" cy="94010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DEVELOPMENT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219201" y="1445967"/>
            <a:ext cx="6639035" cy="923330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Revision will probably lead you to move, delete, or add entire paragraphs; expand or narrow points; or completely rewrite awkward or confusing passages.</a:t>
            </a:r>
          </a:p>
        </p:txBody>
      </p:sp>
    </p:spTree>
    <p:extLst>
      <p:ext uri="{BB962C8B-B14F-4D97-AF65-F5344CB8AC3E}">
        <p14:creationId xmlns:p14="http://schemas.microsoft.com/office/powerpoint/2010/main" val="171014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FOCUS AND 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193049" y="1508577"/>
            <a:ext cx="7116063" cy="1605683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51875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 focused text clearly communicates and supports your main idea. It uses every paragraph to support and expand your thesis statement.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93048" y="3484928"/>
            <a:ext cx="7116063" cy="1524394"/>
            <a:chOff x="1906953" y="1849760"/>
            <a:chExt cx="5443662" cy="69393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0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6" y="1969393"/>
              <a:ext cx="5274381" cy="54641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 developed text also presents information in an effective way and includes plenty of details to support its thesis statement. </a:t>
              </a:r>
              <a:endParaRPr lang="en-US" sz="2800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“What If” Questions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1727605" y="1438855"/>
            <a:ext cx="5635307" cy="1565204"/>
            <a:chOff x="1745978" y="705875"/>
            <a:chExt cx="5494747" cy="1732756"/>
          </a:xfrm>
          <a:solidFill>
            <a:srgbClr val="386546"/>
          </a:solidFill>
        </p:grpSpPr>
        <p:sp>
          <p:nvSpPr>
            <p:cNvPr id="46" name="Rectangle 45"/>
            <p:cNvSpPr/>
            <p:nvPr/>
          </p:nvSpPr>
          <p:spPr>
            <a:xfrm>
              <a:off x="1745978" y="705875"/>
              <a:ext cx="5494747" cy="7090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What if I narrow my argument of my thesis more?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745978" y="1899519"/>
              <a:ext cx="5494747" cy="5391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if I move a certain paragraph?</a:t>
              </a:r>
            </a:p>
          </p:txBody>
        </p:sp>
      </p:grpSp>
      <p:sp>
        <p:nvSpPr>
          <p:cNvPr id="52" name="Rectangle 51"/>
          <p:cNvSpPr/>
          <p:nvPr/>
        </p:nvSpPr>
        <p:spPr>
          <a:xfrm>
            <a:off x="1727605" y="4237932"/>
            <a:ext cx="5530523" cy="60740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000" dirty="0"/>
              <a:t>What if I explain my point more and provide more evidence?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727605" y="3363540"/>
            <a:ext cx="5582915" cy="400110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000" dirty="0">
                <a:solidFill>
                  <a:schemeClr val="bg1"/>
                </a:solidFill>
              </a:rPr>
              <a:t>What if I start or end a paragraph in a new place?</a:t>
            </a:r>
          </a:p>
        </p:txBody>
      </p:sp>
    </p:spTree>
    <p:extLst>
      <p:ext uri="{BB962C8B-B14F-4D97-AF65-F5344CB8AC3E}">
        <p14:creationId xmlns:p14="http://schemas.microsoft.com/office/powerpoint/2010/main" val="27095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Focus, Thesis, and Style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1892725" y="1289025"/>
            <a:ext cx="5608569" cy="369332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Is your thesis clear, narrow, and arguable?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892727" y="2629593"/>
            <a:ext cx="5582915" cy="73091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the reader have adequate information for understanding your thesis?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892726" y="3543945"/>
            <a:ext cx="5582915" cy="646331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Does your thesis remain consistent throughout your essay?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92728" y="1829309"/>
            <a:ext cx="5608566" cy="677108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Is your thesis stated explicitly?</a:t>
            </a:r>
          </a:p>
          <a:p>
            <a:pPr lvl="0" algn="ctr"/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92726" y="4316982"/>
            <a:ext cx="5582915" cy="369332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Is all information in the draft relevant to your thesis?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92725" y="4876879"/>
            <a:ext cx="5582915" cy="646331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Have you chosen a style that fits the purpose and audience?</a:t>
            </a:r>
          </a:p>
        </p:txBody>
      </p:sp>
    </p:spTree>
    <p:extLst>
      <p:ext uri="{BB962C8B-B14F-4D97-AF65-F5344CB8AC3E}">
        <p14:creationId xmlns:p14="http://schemas.microsoft.com/office/powerpoint/2010/main" val="186055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46" grpId="0" animBg="1"/>
      <p:bldP spid="56" grpId="0" animBg="1"/>
      <p:bldP spid="16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1644</TotalTime>
  <Words>566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192</cp:revision>
  <dcterms:created xsi:type="dcterms:W3CDTF">2014-11-06T15:36:04Z</dcterms:created>
  <dcterms:modified xsi:type="dcterms:W3CDTF">2021-11-24T23:55:38Z</dcterms:modified>
</cp:coreProperties>
</file>