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98" r:id="rId3"/>
    <p:sldId id="405" r:id="rId4"/>
    <p:sldId id="394" r:id="rId5"/>
    <p:sldId id="374" r:id="rId6"/>
    <p:sldId id="393" r:id="rId7"/>
    <p:sldId id="396" r:id="rId8"/>
    <p:sldId id="376" r:id="rId9"/>
    <p:sldId id="406" r:id="rId10"/>
    <p:sldId id="407" r:id="rId11"/>
    <p:sldId id="381" r:id="rId12"/>
    <p:sldId id="395" r:id="rId13"/>
    <p:sldId id="319" r:id="rId14"/>
    <p:sldId id="399" r:id="rId15"/>
    <p:sldId id="401" r:id="rId16"/>
    <p:sldId id="408" r:id="rId17"/>
    <p:sldId id="409" r:id="rId18"/>
    <p:sldId id="34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DE7"/>
    <a:srgbClr val="314C57"/>
    <a:srgbClr val="386546"/>
    <a:srgbClr val="CCA49C"/>
    <a:srgbClr val="C7D4CB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1676" autoAdjust="0"/>
  </p:normalViewPr>
  <p:slideViewPr>
    <p:cSldViewPr snapToGrid="0">
      <p:cViewPr varScale="1">
        <p:scale>
          <a:sx n="93" d="100"/>
          <a:sy n="93" d="100"/>
        </p:scale>
        <p:origin x="9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Final Draft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EASY TO READ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REASONABLE AMOUNT OF SPACING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CLEAR FONTS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ACCOMPLISH YOUR PURPOSE</a:t>
            </a:r>
          </a:p>
        </p:txBody>
      </p:sp>
    </p:spTree>
    <p:extLst>
      <p:ext uri="{BB962C8B-B14F-4D97-AF65-F5344CB8AC3E}">
        <p14:creationId xmlns:p14="http://schemas.microsoft.com/office/powerpoint/2010/main" val="412046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466302" y="1562102"/>
            <a:ext cx="2464355" cy="21494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366098"/>
              <a:ext cx="1664514" cy="3810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GENRE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322457" y="2636812"/>
            <a:ext cx="2464355" cy="21494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35" name="Rectangle 3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57204" y="2366098"/>
              <a:ext cx="1664514" cy="3810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DESIGN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10147" y="2636812"/>
            <a:ext cx="2464355" cy="21494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38" name="Rectangle 3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57204" y="2296325"/>
              <a:ext cx="1664514" cy="520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PURPOSE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99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PURPOSEFUL VISUALS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05678" y="3440810"/>
            <a:ext cx="7732642" cy="1927126"/>
            <a:chOff x="365111" y="1796650"/>
            <a:chExt cx="8443024" cy="3323211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1796650"/>
              <a:ext cx="3388470" cy="32614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/>
                <a:t>Magazine articles  </a:t>
              </a:r>
              <a:r>
                <a:rPr lang="en-US" sz="2000" dirty="0"/>
                <a:t>will have specific rules about the types of images that can be used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129993"/>
              <a:ext cx="3325552" cy="24652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/>
                <a:t>Speeches</a:t>
              </a:r>
              <a:r>
                <a:rPr lang="en-US" sz="2000" dirty="0"/>
                <a:t> may not have access to a projector or computer.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05678" y="1272694"/>
            <a:ext cx="7732642" cy="1912886"/>
            <a:chOff x="365111" y="1821206"/>
            <a:chExt cx="8443024" cy="3298655"/>
          </a:xfrm>
        </p:grpSpPr>
        <p:grpSp>
          <p:nvGrpSpPr>
            <p:cNvPr id="15" name="Group 14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700864" y="2153571"/>
              <a:ext cx="3388470" cy="254756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/>
                <a:t>Advertisements</a:t>
              </a:r>
              <a:r>
                <a:rPr lang="en-US" sz="2000" dirty="0"/>
                <a:t> often use images to show the design and features of a product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83912" y="1850027"/>
              <a:ext cx="3325552" cy="302522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b="1" i="1" dirty="0"/>
                <a:t>Presentations</a:t>
              </a:r>
              <a:r>
                <a:rPr lang="en-US" dirty="0"/>
                <a:t> use images to catch the audience's attention and emphasize important points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800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IMAGE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193047" y="1562506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3400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Appealing to your audience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93047" y="2802216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67835" y="1986221"/>
              <a:ext cx="5274381" cy="3400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Consistent with the overall design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93047" y="4030575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67835" y="1986221"/>
              <a:ext cx="5274381" cy="3400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Easy to see or understand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 TO ASK: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Are these images appropriate for the intended audience?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How do these images support my main idea?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 these images all serve a purpose?</a:t>
            </a:r>
          </a:p>
        </p:txBody>
      </p:sp>
    </p:spTree>
    <p:extLst>
      <p:ext uri="{BB962C8B-B14F-4D97-AF65-F5344CB8AC3E}">
        <p14:creationId xmlns:p14="http://schemas.microsoft.com/office/powerpoint/2010/main" val="354181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PRINT &amp; SUBMIT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9" y="1725020"/>
            <a:ext cx="8321761" cy="34079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4521" y="2828834"/>
            <a:ext cx="73549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First, always schedule some extra time to print or submit. If a technical issue occurs, it will often be out of your control</a:t>
            </a:r>
          </a:p>
        </p:txBody>
      </p:sp>
    </p:spTree>
    <p:extLst>
      <p:ext uri="{BB962C8B-B14F-4D97-AF65-F5344CB8AC3E}">
        <p14:creationId xmlns:p14="http://schemas.microsoft.com/office/powerpoint/2010/main" val="328711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PRINT &amp; SUBMIT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9" y="1725020"/>
            <a:ext cx="8321761" cy="34079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4521" y="2828834"/>
            <a:ext cx="73549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Second, you should also double-check your work once it's been printed or published</a:t>
            </a:r>
          </a:p>
        </p:txBody>
      </p:sp>
    </p:spTree>
    <p:extLst>
      <p:ext uri="{BB962C8B-B14F-4D97-AF65-F5344CB8AC3E}">
        <p14:creationId xmlns:p14="http://schemas.microsoft.com/office/powerpoint/2010/main" val="381622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PRINT &amp; SUBMIT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8" y="1839524"/>
            <a:ext cx="8321761" cy="34079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4521" y="2828834"/>
            <a:ext cx="73549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Last, remember that even submitting your work does not always mean you’re completely finished with it</a:t>
            </a:r>
          </a:p>
        </p:txBody>
      </p:sp>
    </p:spTree>
    <p:extLst>
      <p:ext uri="{BB962C8B-B14F-4D97-AF65-F5344CB8AC3E}">
        <p14:creationId xmlns:p14="http://schemas.microsoft.com/office/powerpoint/2010/main" val="791045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FINAL PRODUCTS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510879" y="1338392"/>
            <a:ext cx="2253491" cy="1940850"/>
            <a:chOff x="1149289" y="1777809"/>
            <a:chExt cx="2080340" cy="1617913"/>
          </a:xfrm>
          <a:solidFill>
            <a:srgbClr val="F2E2D2"/>
          </a:solidFill>
        </p:grpSpPr>
        <p:sp>
          <p:nvSpPr>
            <p:cNvPr id="72" name="Rectangle 71"/>
            <p:cNvSpPr/>
            <p:nvPr/>
          </p:nvSpPr>
          <p:spPr>
            <a:xfrm>
              <a:off x="1149289" y="177780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357203" y="2311118"/>
              <a:ext cx="1664514" cy="4910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Paper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223549" y="1338391"/>
            <a:ext cx="2253491" cy="1940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Blog post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36217" y="1308915"/>
            <a:ext cx="2253491" cy="1940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Book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1587" y="3420771"/>
            <a:ext cx="2253491" cy="1940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Video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223549" y="3420771"/>
            <a:ext cx="2253491" cy="1940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Presentation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36217" y="3420771"/>
            <a:ext cx="2253491" cy="194085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… or more!</a:t>
            </a:r>
          </a:p>
        </p:txBody>
      </p:sp>
    </p:spTree>
    <p:extLst>
      <p:ext uri="{BB962C8B-B14F-4D97-AF65-F5344CB8AC3E}">
        <p14:creationId xmlns:p14="http://schemas.microsoft.com/office/powerpoint/2010/main" val="350558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SUBMISSION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746397" y="3382084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3: Add visuals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6397" y="2388536"/>
            <a:ext cx="5530523" cy="67998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2: Choose a layout and design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746397" y="1439705"/>
            <a:ext cx="5530523" cy="666438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67835" y="1986221"/>
              <a:ext cx="5274381" cy="3845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dirty="0">
                  <a:solidFill>
                    <a:schemeClr val="bg1"/>
                  </a:solidFill>
                </a:rPr>
                <a:t>1: Reflect on the goals of a writing assignment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746397" y="4355762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/>
              <a:t>4: Print or upload your work</a:t>
            </a:r>
          </a:p>
        </p:txBody>
      </p:sp>
    </p:spTree>
    <p:extLst>
      <p:ext uri="{BB962C8B-B14F-4D97-AF65-F5344CB8AC3E}">
        <p14:creationId xmlns:p14="http://schemas.microsoft.com/office/powerpoint/2010/main" val="3259841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REFLECTING 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57187" y="1486946"/>
            <a:ext cx="8429625" cy="3575384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684996"/>
              <a:ext cx="3388470" cy="14847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SCHOOL </a:t>
              </a:r>
              <a:r>
                <a:rPr lang="en-US" sz="2800" dirty="0">
                  <a:sym typeface="Wingdings" panose="05000000000000000000" pitchFamily="2" charset="2"/>
                </a:rPr>
                <a:t> Instructor</a:t>
              </a:r>
              <a:endParaRPr lang="en-US" sz="4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37496" y="3118700"/>
              <a:ext cx="3325552" cy="6173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WORK </a:t>
              </a:r>
              <a:r>
                <a:rPr lang="en-US" sz="2800" dirty="0">
                  <a:sym typeface="Wingdings" panose="05000000000000000000" pitchFamily="2" charset="2"/>
                </a:rPr>
                <a:t> Supervisor</a:t>
              </a:r>
              <a:r>
                <a:rPr lang="en-US" sz="2800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380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TASKS &amp;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57187" y="1691031"/>
            <a:ext cx="8324211" cy="3411056"/>
            <a:chOff x="542923" y="1849761"/>
            <a:chExt cx="8058154" cy="693935"/>
          </a:xfrm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2139317"/>
              <a:ext cx="7807571" cy="93920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endParaRPr lang="en-US" sz="2400" i="1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768626" y="2690336"/>
            <a:ext cx="7487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You are tasked with writing a detailed analysis of the most prominent themes in the novel </a:t>
            </a:r>
            <a:r>
              <a:rPr lang="en-US" sz="2400" dirty="0"/>
              <a:t>Catch-22</a:t>
            </a:r>
            <a:r>
              <a:rPr lang="en-US" sz="2400" i="1" dirty="0"/>
              <a:t>. When analyzing, break down parts of the text to examine how they interact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222389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LAYOUT &amp;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1324478" y="1513549"/>
            <a:ext cx="6495042" cy="89834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LAYOUT: the way your writing is arranged on the page or the screen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24478" y="2731206"/>
            <a:ext cx="6495042" cy="87338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DESIGN: the colors, fonts, and images that you select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8629" y="3824007"/>
            <a:ext cx="1829900" cy="157332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Genre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17029" y="3837032"/>
            <a:ext cx="1829900" cy="157332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MLA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2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476" y="1433762"/>
            <a:ext cx="4219048" cy="3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ATTRACTIVE FONTS &amp; COLORS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COVER PAGE OR FOLDER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FREE FROM MARKS AND STAINS</a:t>
            </a:r>
          </a:p>
        </p:txBody>
      </p:sp>
    </p:spTree>
    <p:extLst>
      <p:ext uri="{BB962C8B-B14F-4D97-AF65-F5344CB8AC3E}">
        <p14:creationId xmlns:p14="http://schemas.microsoft.com/office/powerpoint/2010/main" val="400087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CONSISTENCY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57187" y="1486946"/>
            <a:ext cx="8429625" cy="3575384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72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644495"/>
              <a:ext cx="3388470" cy="15657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If you use certain fonts or colors at the beginning, continue using them</a:t>
              </a:r>
              <a:endParaRPr lang="en-US" sz="3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57479" y="2388936"/>
              <a:ext cx="3325552" cy="20768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Using consistent design and layout makes your work more attractive and audience-friendly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235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3226</TotalTime>
  <Words>389</Words>
  <Application>Microsoft Office PowerPoint</Application>
  <PresentationFormat>On-screen Show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287</cp:revision>
  <dcterms:created xsi:type="dcterms:W3CDTF">2014-11-06T15:36:04Z</dcterms:created>
  <dcterms:modified xsi:type="dcterms:W3CDTF">2021-11-24T23:55:54Z</dcterms:modified>
</cp:coreProperties>
</file>