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79" r:id="rId4"/>
    <p:sldId id="265" r:id="rId5"/>
    <p:sldId id="273" r:id="rId6"/>
    <p:sldId id="280" r:id="rId7"/>
    <p:sldId id="262" r:id="rId8"/>
    <p:sldId id="281" r:id="rId9"/>
    <p:sldId id="282" r:id="rId10"/>
    <p:sldId id="283" r:id="rId11"/>
    <p:sldId id="274" r:id="rId12"/>
    <p:sldId id="28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Edahl" initials="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BD3"/>
    <a:srgbClr val="F3E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95"/>
    <p:restoredTop sz="94104" autoAdjust="0"/>
  </p:normalViewPr>
  <p:slideViewPr>
    <p:cSldViewPr snapToGrid="0" snapToObjects="1">
      <p:cViewPr varScale="1">
        <p:scale>
          <a:sx n="98" d="100"/>
          <a:sy n="98" d="100"/>
        </p:scale>
        <p:origin x="102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CB587-1D6D-5A4D-A7BE-12A2F47FAE4B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3BA54-5BAB-054C-A399-75E0D3EB2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79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7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23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7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71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03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42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42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10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02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926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90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72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59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04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7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52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2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1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5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16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71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C1985-681C-EA4C-8B8B-1FA3863A12F5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352C2-D3FD-5448-B9BD-17126A039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70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78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Thesis and Purpose Statements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15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Slide Title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420867"/>
              <a:ext cx="3325552" cy="1883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/>
                <a:t>Subheadings for lengthy essay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121891"/>
              <a:ext cx="3325552" cy="24815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/>
                <a:t>Transitions signal appropriate shifts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6079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Thesis and Purpose Statements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F3DBD3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86221"/>
              <a:ext cx="7807571" cy="386074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Supporting a thesis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F3DBD3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5" y="1986221"/>
              <a:ext cx="7807571" cy="386074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Creating a thesis statement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F3E3D3"/>
          </a:solidFill>
        </p:grpSpPr>
        <p:sp>
          <p:nvSpPr>
            <p:cNvPr id="35" name="Rectangle: Rounded Corners 34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solidFill>
              <a:srgbClr val="F3DB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5" y="1986221"/>
              <a:ext cx="7807571" cy="348952"/>
            </a:xfrm>
            <a:prstGeom prst="rect">
              <a:avLst/>
            </a:prstGeom>
            <a:solidFill>
              <a:srgbClr val="F3DBD3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The basics of a thesis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4141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 Basics of a Thesis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773269" y="1591684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02703"/>
              <a:ext cx="1664514" cy="7078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/>
                <a:t>Position &amp; perspective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98775" y="3482030"/>
            <a:ext cx="2080340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154602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sz="2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81312" y="3480015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084623"/>
              <a:ext cx="1664514" cy="67710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900" dirty="0"/>
                <a:t>Organizational path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241142" y="1586135"/>
            <a:ext cx="2080340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197421"/>
              <a:ext cx="1664514" cy="7078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/>
                <a:t>Theory to prove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709015" y="1586135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22" name="Rectangle 21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39740" y="4069234"/>
              <a:ext cx="1664514" cy="7078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/>
                <a:t>Sets expectations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106688" y="3933736"/>
            <a:ext cx="1664514" cy="707886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/>
              <a:t>Demonstrates relationship</a:t>
            </a:r>
          </a:p>
        </p:txBody>
      </p:sp>
    </p:spTree>
    <p:extLst>
      <p:ext uri="{BB962C8B-B14F-4D97-AF65-F5344CB8AC3E}">
        <p14:creationId xmlns:p14="http://schemas.microsoft.com/office/powerpoint/2010/main" val="60187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 Basics of a Thesis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291769" y="1612191"/>
            <a:ext cx="7608462" cy="3252040"/>
            <a:chOff x="365111" y="1821206"/>
            <a:chExt cx="8443024" cy="3298655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206109" y="3036198"/>
                <a:ext cx="751943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&amp;</a:t>
                </a:r>
                <a:endParaRPr lang="en-US" sz="4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191937"/>
              <a:ext cx="3325552" cy="234141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Located at end of intro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566563"/>
              <a:ext cx="3325552" cy="15921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Provides foundation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080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Creating a Thesis Statement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>
            <a:grpSpLocks/>
          </p:cNvGrpSpPr>
          <p:nvPr/>
        </p:nvGrpSpPr>
        <p:grpSpPr>
          <a:xfrm>
            <a:off x="516737" y="3058253"/>
            <a:ext cx="4462025" cy="1054349"/>
            <a:chOff x="507753" y="1928854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07753" y="1928854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7875" y="2112980"/>
              <a:ext cx="7807571" cy="306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Give yourself time for the process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534154" y="3063837"/>
            <a:ext cx="4097565" cy="104876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3" y="1940174"/>
              <a:ext cx="7807572" cy="3078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Be open to change as ideas develop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82641" y="1354646"/>
            <a:ext cx="3229887" cy="1184488"/>
            <a:chOff x="2449714" y="2304721"/>
            <a:chExt cx="2478200" cy="1933601"/>
          </a:xfrm>
        </p:grpSpPr>
        <p:sp>
          <p:nvSpPr>
            <p:cNvPr id="34" name="Oval 33"/>
            <p:cNvSpPr/>
            <p:nvPr/>
          </p:nvSpPr>
          <p:spPr>
            <a:xfrm>
              <a:off x="2449714" y="2304721"/>
              <a:ext cx="2478200" cy="1933601"/>
            </a:xfrm>
            <a:prstGeom prst="ellipse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Oval 4"/>
            <p:cNvSpPr/>
            <p:nvPr/>
          </p:nvSpPr>
          <p:spPr>
            <a:xfrm>
              <a:off x="2812638" y="2587890"/>
              <a:ext cx="1752352" cy="136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schemeClr val="tx1"/>
                  </a:solidFill>
                </a:rPr>
                <a:t>Strong Thesis</a:t>
              </a:r>
              <a:endParaRPr lang="en-US" sz="28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Left Arrow 35"/>
          <p:cNvSpPr/>
          <p:nvPr/>
        </p:nvSpPr>
        <p:spPr>
          <a:xfrm rot="17814130">
            <a:off x="4412443" y="2417464"/>
            <a:ext cx="642461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Left Arrow 36"/>
          <p:cNvSpPr/>
          <p:nvPr/>
        </p:nvSpPr>
        <p:spPr>
          <a:xfrm rot="14748694">
            <a:off x="7450615" y="2429733"/>
            <a:ext cx="640080" cy="55107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3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719981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Creating a Thesis Statement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86221"/>
              <a:ext cx="7807571" cy="334597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Are there unusual similarities or connections to other events?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5" y="1986221"/>
              <a:ext cx="7807571" cy="334597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 there anything controversial or intriguing to investigate?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5" y="1986221"/>
              <a:ext cx="7807571" cy="334597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Do I strongly agree with anything I have read?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19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Creating a Thesis Statement 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3180940" y="1584437"/>
            <a:ext cx="5814204" cy="3785136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22" name="Rectangle 21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92921" y="1873698"/>
              <a:ext cx="5274380" cy="9592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Thesis Tests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4197417" y="2300735"/>
            <a:ext cx="3797165" cy="521661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Is it arguable?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97417" y="2991247"/>
            <a:ext cx="3797165" cy="521661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Does it answer a how &amp; why question?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197417" y="3658749"/>
            <a:ext cx="3797165" cy="521661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Relationship between concepts or events?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97417" y="4326251"/>
            <a:ext cx="3797165" cy="521661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Add value or a new perspective? </a:t>
            </a:r>
          </a:p>
        </p:txBody>
      </p:sp>
    </p:spTree>
    <p:extLst>
      <p:ext uri="{BB962C8B-B14F-4D97-AF65-F5344CB8AC3E}">
        <p14:creationId xmlns:p14="http://schemas.microsoft.com/office/powerpoint/2010/main" val="123923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a Thesis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898776" y="1617739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072669"/>
              <a:ext cx="1664514" cy="96795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Three-part thesis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98775" y="3482030"/>
            <a:ext cx="2080340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175313"/>
              <a:ext cx="1664514" cy="50629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Subheadings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81312" y="3480015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170031"/>
              <a:ext cx="1664514" cy="50629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Transitions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612191"/>
            <a:ext cx="2080340" cy="1554480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047637"/>
              <a:ext cx="1664514" cy="100745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Minto pyramid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2711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a Thesis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077376" y="1538577"/>
            <a:ext cx="4697782" cy="2643807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31" name="Rectangle 3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92921" y="1873698"/>
              <a:ext cx="5274380" cy="1160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Three-part thesis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1666876" y="2230454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Iceberg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666876" y="2699044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Preview in introduction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666875" y="3172806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700" dirty="0">
                <a:solidFill>
                  <a:prstClr val="black"/>
                </a:solidFill>
                <a:latin typeface="Calibri" panose="020F0502020204030204"/>
              </a:rPr>
              <a:t>Supporting base-body paragraphs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66874" y="3646568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Easy method for complex thesis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364657" y="1538577"/>
            <a:ext cx="4769131" cy="1912423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39" name="Rectangle 38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92921" y="1873698"/>
              <a:ext cx="5274380" cy="11606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Minto pyramid</a:t>
              </a:r>
            </a:p>
          </p:txBody>
        </p:sp>
      </p:grpSp>
      <p:sp>
        <p:nvSpPr>
          <p:cNvPr id="42" name="Rectangle 41"/>
          <p:cNvSpPr/>
          <p:nvPr/>
        </p:nvSpPr>
        <p:spPr>
          <a:xfrm>
            <a:off x="7001041" y="2233134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Framework balanced support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001040" y="2716372"/>
            <a:ext cx="3290887" cy="367864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Top down visual organization</a:t>
            </a:r>
          </a:p>
        </p:txBody>
      </p:sp>
    </p:spTree>
    <p:extLst>
      <p:ext uri="{BB962C8B-B14F-4D97-AF65-F5344CB8AC3E}">
        <p14:creationId xmlns:p14="http://schemas.microsoft.com/office/powerpoint/2010/main" val="1752327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202</Words>
  <Application>Microsoft Office PowerPoint</Application>
  <PresentationFormat>Widescreen</PresentationFormat>
  <Paragraphs>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Olsen</dc:creator>
  <cp:lastModifiedBy>Claire Grulick</cp:lastModifiedBy>
  <cp:revision>12</cp:revision>
  <dcterms:created xsi:type="dcterms:W3CDTF">2017-07-28T21:06:44Z</dcterms:created>
  <dcterms:modified xsi:type="dcterms:W3CDTF">2020-02-24T17:59:01Z</dcterms:modified>
</cp:coreProperties>
</file>