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1"/>
  </p:notesMasterIdLst>
  <p:sldIdLst>
    <p:sldId id="257" r:id="rId3"/>
    <p:sldId id="262" r:id="rId4"/>
    <p:sldId id="279" r:id="rId5"/>
    <p:sldId id="280" r:id="rId6"/>
    <p:sldId id="281" r:id="rId7"/>
    <p:sldId id="261" r:id="rId8"/>
    <p:sldId id="282" r:id="rId9"/>
    <p:sldId id="28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B9BE"/>
    <a:srgbClr val="627981"/>
    <a:srgbClr val="D66F64"/>
    <a:srgbClr val="E29A92"/>
    <a:srgbClr val="F3D6D3"/>
    <a:srgbClr val="F3E3D3"/>
    <a:srgbClr val="C7D4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1"/>
    <p:restoredTop sz="90867" autoAdjust="0"/>
  </p:normalViewPr>
  <p:slideViewPr>
    <p:cSldViewPr snapToGrid="0" snapToObjects="1">
      <p:cViewPr varScale="1">
        <p:scale>
          <a:sx n="107" d="100"/>
          <a:sy n="107" d="100"/>
        </p:scale>
        <p:origin x="11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7D7F2-CE3B-C14C-857B-CAFA5394C258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81E28-6D6A-8E4D-8A4D-1D64547B5A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97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878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103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6514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942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8863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174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874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6111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4604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041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514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892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187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1253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49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09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379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92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93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47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5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E9240-6354-AC4B-83CA-BB48C8D73275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1EC1B-0AD9-D047-A755-26D75DFEFC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011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981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The Introduction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4860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The Introduction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2066922" y="4074806"/>
            <a:ext cx="8058154" cy="1067579"/>
            <a:chOff x="542923" y="1736761"/>
            <a:chExt cx="8058154" cy="806935"/>
          </a:xfrm>
          <a:solidFill>
            <a:srgbClr val="D66F64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5" y="1986221"/>
              <a:ext cx="7807571" cy="34895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Get to the point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066922" y="2828358"/>
            <a:ext cx="8058154" cy="1067579"/>
            <a:chOff x="542923" y="1736761"/>
            <a:chExt cx="8058154" cy="806935"/>
          </a:xfrm>
          <a:solidFill>
            <a:srgbClr val="F3E3D3"/>
          </a:solidFill>
        </p:grpSpPr>
        <p:sp>
          <p:nvSpPr>
            <p:cNvPr id="32" name="Rectangle 31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solidFill>
              <a:srgbClr val="E29A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33045" y="1986221"/>
              <a:ext cx="7807571" cy="348952"/>
            </a:xfrm>
            <a:prstGeom prst="rect">
              <a:avLst/>
            </a:prstGeom>
            <a:solidFill>
              <a:srgbClr val="E29A92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Hook your audience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066922" y="1579037"/>
            <a:ext cx="8058154" cy="1067579"/>
            <a:chOff x="542923" y="1736761"/>
            <a:chExt cx="8058154" cy="806935"/>
          </a:xfrm>
          <a:solidFill>
            <a:srgbClr val="F3E3D3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solidFill>
              <a:srgbClr val="F3D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33045" y="1986221"/>
              <a:ext cx="7807571" cy="348952"/>
            </a:xfrm>
            <a:prstGeom prst="rect">
              <a:avLst/>
            </a:prstGeom>
            <a:solidFill>
              <a:srgbClr val="F3D6D3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Understand the role of the introduction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6687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Understand the Role of the Introduction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898776" y="1617739"/>
            <a:ext cx="2080340" cy="1617913"/>
            <a:chOff x="1149291" y="1753237"/>
            <a:chExt cx="2080340" cy="1617913"/>
          </a:xfrm>
          <a:solidFill>
            <a:srgbClr val="597E82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110371"/>
              <a:ext cx="1664514" cy="89255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600" dirty="0">
                  <a:solidFill>
                    <a:schemeClr val="bg1"/>
                  </a:solidFill>
                </a:rPr>
                <a:t>Engage audience 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55830" y="3453065"/>
            <a:ext cx="2080340" cy="1617913"/>
            <a:chOff x="3531827" y="3615513"/>
            <a:chExt cx="2080340" cy="1617913"/>
          </a:xfrm>
          <a:solidFill>
            <a:srgbClr val="597E82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3976902"/>
              <a:ext cx="1737298" cy="89255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600" dirty="0">
                  <a:solidFill>
                    <a:schemeClr val="bg1"/>
                  </a:solidFill>
                </a:rPr>
                <a:t>Explain importance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81312" y="1612192"/>
            <a:ext cx="2080340" cy="1617913"/>
            <a:chOff x="3531827" y="1747690"/>
            <a:chExt cx="2080340" cy="1617913"/>
          </a:xfrm>
          <a:solidFill>
            <a:srgbClr val="597E82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2105089"/>
              <a:ext cx="1664514" cy="89255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600" dirty="0">
                  <a:solidFill>
                    <a:schemeClr val="bg1"/>
                  </a:solidFill>
                </a:rPr>
                <a:t>Present argument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4303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Understand the Role of the Introduction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977613" y="1629595"/>
            <a:ext cx="8224509" cy="1077218"/>
          </a:xfrm>
          <a:prstGeom prst="rect">
            <a:avLst/>
          </a:prstGeom>
          <a:noFill/>
          <a:ln w="76200">
            <a:solidFill>
              <a:srgbClr val="F3E3D3"/>
            </a:solidFill>
          </a:ln>
        </p:spPr>
        <p:txBody>
          <a:bodyPr wrap="square" rtlCol="0" anchor="ctr">
            <a:spAutoFit/>
          </a:bodyPr>
          <a:lstStyle/>
          <a:p>
            <a:r>
              <a:rPr lang="en-US" sz="3200" dirty="0"/>
              <a:t>Many people feel frustrated with the political system in America. </a:t>
            </a:r>
            <a:endParaRPr lang="en-US" sz="3200" dirty="0">
              <a:solidFill>
                <a:srgbClr val="32354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7613" y="3181094"/>
            <a:ext cx="8224509" cy="2062103"/>
          </a:xfrm>
          <a:prstGeom prst="rect">
            <a:avLst/>
          </a:prstGeom>
          <a:solidFill>
            <a:srgbClr val="F3E3D3"/>
          </a:solidFill>
          <a:ln w="76200">
            <a:solidFill>
              <a:srgbClr val="F3E3D3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Frustration with the American political system has increased due to more political scandals and untrustworthy politicians making empty promises. </a:t>
            </a:r>
          </a:p>
        </p:txBody>
      </p:sp>
      <p:sp>
        <p:nvSpPr>
          <p:cNvPr id="3" name="Right Arrow 2"/>
          <p:cNvSpPr/>
          <p:nvPr/>
        </p:nvSpPr>
        <p:spPr>
          <a:xfrm>
            <a:off x="1206500" y="3743004"/>
            <a:ext cx="635001" cy="863600"/>
          </a:xfrm>
          <a:prstGeom prst="rightArrow">
            <a:avLst/>
          </a:prstGeom>
          <a:solidFill>
            <a:srgbClr val="C7D4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68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Understand the Role of the Introduction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riangle 2"/>
          <p:cNvSpPr/>
          <p:nvPr/>
        </p:nvSpPr>
        <p:spPr>
          <a:xfrm rot="10800000">
            <a:off x="3482000" y="1369425"/>
            <a:ext cx="4876800" cy="3785136"/>
          </a:xfrm>
          <a:prstGeom prst="triangle">
            <a:avLst/>
          </a:prstGeom>
          <a:solidFill>
            <a:srgbClr val="C7D4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921110" y="1530879"/>
            <a:ext cx="2017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Hook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63036" y="2667055"/>
            <a:ext cx="2114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Intro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25270" y="3705646"/>
            <a:ext cx="1208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Thesis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EEFA0AC-C9F3-469E-B28B-F736A0D12358}"/>
              </a:ext>
            </a:extLst>
          </p:cNvPr>
          <p:cNvCxnSpPr>
            <a:cxnSpLocks/>
          </p:cNvCxnSpPr>
          <p:nvPr/>
        </p:nvCxnSpPr>
        <p:spPr>
          <a:xfrm flipH="1">
            <a:off x="5920399" y="2054099"/>
            <a:ext cx="1" cy="523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21A7110-4CED-43D6-9043-0CD77613199F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5920399" y="3190275"/>
            <a:ext cx="1" cy="56817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659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Hook Your Audience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66922" y="1580912"/>
            <a:ext cx="8058154" cy="80693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1986221"/>
              <a:ext cx="7807571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Pose an interesting question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066922" y="2472264"/>
            <a:ext cx="8058154" cy="806935"/>
            <a:chOff x="542923" y="1736761"/>
            <a:chExt cx="8058154" cy="806935"/>
          </a:xfrm>
          <a:solidFill>
            <a:srgbClr val="AAB9BE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5" y="1986221"/>
              <a:ext cx="7807571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Start with a strong quote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66922" y="3361170"/>
            <a:ext cx="8058154" cy="80693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5" y="1986221"/>
              <a:ext cx="7807571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Provide a relevant anecdote or example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066922" y="4250116"/>
            <a:ext cx="8058154" cy="806935"/>
            <a:chOff x="542923" y="1736761"/>
            <a:chExt cx="8058154" cy="806935"/>
          </a:xfrm>
          <a:solidFill>
            <a:srgbClr val="AAB9BE"/>
          </a:solidFill>
        </p:grpSpPr>
        <p:sp>
          <p:nvSpPr>
            <p:cNvPr id="28" name="Rectangle 27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3045" y="1986221"/>
              <a:ext cx="7807571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Use a proclamation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3827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Get to the Point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7" y="1612191"/>
            <a:ext cx="8429626" cy="3395744"/>
            <a:chOff x="365111" y="1821206"/>
            <a:chExt cx="8443024" cy="3298655"/>
          </a:xfrm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660048"/>
              <a:ext cx="3325552" cy="14051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400" dirty="0"/>
                <a:t>Topic worth reading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660047"/>
              <a:ext cx="3325552" cy="14051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400" dirty="0"/>
                <a:t>Effective thesis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899115" y="3046817"/>
            <a:ext cx="450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&amp;</a:t>
            </a:r>
          </a:p>
        </p:txBody>
      </p:sp>
    </p:spTree>
    <p:extLst>
      <p:ext uri="{BB962C8B-B14F-4D97-AF65-F5344CB8AC3E}">
        <p14:creationId xmlns:p14="http://schemas.microsoft.com/office/powerpoint/2010/main" val="1468432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122</Words>
  <Application>Microsoft Office PowerPoint</Application>
  <PresentationFormat>Widescreen</PresentationFormat>
  <Paragraphs>33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Olsen</dc:creator>
  <cp:lastModifiedBy>Claire Grulick</cp:lastModifiedBy>
  <cp:revision>9</cp:revision>
  <dcterms:created xsi:type="dcterms:W3CDTF">2017-07-27T17:56:03Z</dcterms:created>
  <dcterms:modified xsi:type="dcterms:W3CDTF">2020-02-24T17:48:12Z</dcterms:modified>
</cp:coreProperties>
</file>