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0"/>
  </p:notesMasterIdLst>
  <p:sldIdLst>
    <p:sldId id="257" r:id="rId3"/>
    <p:sldId id="274" r:id="rId4"/>
    <p:sldId id="279" r:id="rId5"/>
    <p:sldId id="262" r:id="rId6"/>
    <p:sldId id="280" r:id="rId7"/>
    <p:sldId id="264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Edahl" initials="C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/>
    <p:restoredTop sz="92717" autoAdjust="0"/>
  </p:normalViewPr>
  <p:slideViewPr>
    <p:cSldViewPr snapToGrid="0" snapToObjects="1">
      <p:cViewPr varScale="1">
        <p:scale>
          <a:sx n="90" d="100"/>
          <a:sy n="90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8DB29-2188-6243-8D5F-5674F21D94D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61099-A760-7F4D-8EB2-379ABB6B8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95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3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1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99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59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70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12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84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22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708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43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680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68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66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7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61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6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9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5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7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51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42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3EEF-FF06-D74C-A8A4-64C646424673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1544D-68FD-AC44-BCBF-6F41A39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9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The Conclusion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52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0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420869"/>
              <a:ext cx="3325552" cy="1883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A conclusion’s place in the writing process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719843"/>
              <a:ext cx="3325552" cy="12856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Conclusion strategies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2017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 Conclusion’s Place in the Writing Process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>
            <a:grpSpLocks/>
          </p:cNvGrpSpPr>
          <p:nvPr/>
        </p:nvGrpSpPr>
        <p:grpSpPr>
          <a:xfrm>
            <a:off x="516737" y="3058253"/>
            <a:ext cx="4462025" cy="1054349"/>
            <a:chOff x="507753" y="1928854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07753" y="1928854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08497" y="2190989"/>
              <a:ext cx="5056662" cy="28266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Final paragraph of an essay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534154" y="3063837"/>
            <a:ext cx="4097565" cy="104876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86329" y="1891161"/>
              <a:ext cx="7571339" cy="4972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Restates main point &amp; reviews key arguments, ideas, reasons, elements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682641" y="1354646"/>
            <a:ext cx="3229887" cy="1184488"/>
            <a:chOff x="2449714" y="2304721"/>
            <a:chExt cx="2478200" cy="1933601"/>
          </a:xfrm>
        </p:grpSpPr>
        <p:sp>
          <p:nvSpPr>
            <p:cNvPr id="34" name="Oval 33"/>
            <p:cNvSpPr/>
            <p:nvPr/>
          </p:nvSpPr>
          <p:spPr>
            <a:xfrm>
              <a:off x="2449714" y="2304721"/>
              <a:ext cx="2478200" cy="1933601"/>
            </a:xfrm>
            <a:prstGeom prst="ellipse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Oval 4"/>
            <p:cNvSpPr/>
            <p:nvPr/>
          </p:nvSpPr>
          <p:spPr>
            <a:xfrm>
              <a:off x="2812638" y="2587890"/>
              <a:ext cx="1752352" cy="13672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>
                  <a:solidFill>
                    <a:schemeClr val="tx1"/>
                  </a:solidFill>
                </a:rPr>
                <a:t>Conclusion</a:t>
              </a:r>
            </a:p>
          </p:txBody>
        </p:sp>
      </p:grpSp>
      <p:sp>
        <p:nvSpPr>
          <p:cNvPr id="36" name="Left Arrow 35"/>
          <p:cNvSpPr/>
          <p:nvPr/>
        </p:nvSpPr>
        <p:spPr>
          <a:xfrm rot="17814130">
            <a:off x="4412443" y="2417464"/>
            <a:ext cx="642461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Left Arrow 36"/>
          <p:cNvSpPr/>
          <p:nvPr/>
        </p:nvSpPr>
        <p:spPr>
          <a:xfrm rot="14748694">
            <a:off x="7450615" y="2429733"/>
            <a:ext cx="640080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279460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 Conclusion’s Place in the Writing Process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3459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Is there a powerful story or fact that will effectively end the essay?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72699"/>
              <a:ext cx="7807571" cy="591980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Can I pinpoint the single most important thing I want readers to know after reading my essay?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3459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Can I empathize with my readers and see the essay through their eyes?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7203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 Conclusion’s Place in the Writing Process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>
            <a:grpSpLocks/>
          </p:cNvGrpSpPr>
          <p:nvPr/>
        </p:nvGrpSpPr>
        <p:grpSpPr>
          <a:xfrm>
            <a:off x="937059" y="3387923"/>
            <a:ext cx="4462025" cy="1054349"/>
            <a:chOff x="507753" y="1928854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07753" y="1928854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2059298"/>
              <a:ext cx="7807571" cy="54177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Re-summarizing your thesis and supporting details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109682" y="3387923"/>
            <a:ext cx="4097565" cy="104876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873834"/>
              <a:ext cx="7807572" cy="544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Single, lasting image, detail, or piece of data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133512" y="1423987"/>
            <a:ext cx="2027365" cy="1431841"/>
            <a:chOff x="2449714" y="2304721"/>
            <a:chExt cx="2478200" cy="1933601"/>
          </a:xfrm>
        </p:grpSpPr>
        <p:sp>
          <p:nvSpPr>
            <p:cNvPr id="34" name="Oval 33"/>
            <p:cNvSpPr/>
            <p:nvPr/>
          </p:nvSpPr>
          <p:spPr>
            <a:xfrm>
              <a:off x="2449714" y="2304721"/>
              <a:ext cx="2478200" cy="1933601"/>
            </a:xfrm>
            <a:prstGeom prst="ellipse">
              <a:avLst/>
            </a:prstGeom>
            <a:ln w="38100"/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Oval 4"/>
            <p:cNvSpPr/>
            <p:nvPr/>
          </p:nvSpPr>
          <p:spPr>
            <a:xfrm>
              <a:off x="2812638" y="2587890"/>
              <a:ext cx="1752352" cy="1367263"/>
            </a:xfrm>
            <a:prstGeom prst="rect">
              <a:avLst/>
            </a:prstGeom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dirty="0">
                  <a:solidFill>
                    <a:schemeClr val="tx1"/>
                  </a:solidFill>
                </a:rPr>
                <a:t>Closure</a:t>
              </a:r>
              <a:endParaRPr lang="en-US" sz="32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Left Arrow 35"/>
          <p:cNvSpPr/>
          <p:nvPr/>
        </p:nvSpPr>
        <p:spPr>
          <a:xfrm rot="18683708">
            <a:off x="4863539" y="2755326"/>
            <a:ext cx="539946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Left Arrow 36"/>
          <p:cNvSpPr/>
          <p:nvPr/>
        </p:nvSpPr>
        <p:spPr>
          <a:xfrm rot="13867097">
            <a:off x="6873235" y="2729267"/>
            <a:ext cx="539946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707427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02648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Summarize main argument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F2E2D2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997366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Use powerful quote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62276" y="3510947"/>
            <a:ext cx="2080340" cy="1617913"/>
            <a:chOff x="1149290" y="3617528"/>
            <a:chExt cx="2080340" cy="1617913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43739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Surprising statistic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34781" y="3510947"/>
            <a:ext cx="2080340" cy="1617913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Call to action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97366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Present climatic moment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7848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148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Olsen</dc:creator>
  <cp:lastModifiedBy>Kenneth Hanson</cp:lastModifiedBy>
  <cp:revision>9</cp:revision>
  <dcterms:created xsi:type="dcterms:W3CDTF">2017-07-31T15:49:55Z</dcterms:created>
  <dcterms:modified xsi:type="dcterms:W3CDTF">2021-11-24T23:56:47Z</dcterms:modified>
</cp:coreProperties>
</file>