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4"/>
  </p:notesMasterIdLst>
  <p:sldIdLst>
    <p:sldId id="257" r:id="rId3"/>
    <p:sldId id="273" r:id="rId4"/>
    <p:sldId id="260" r:id="rId5"/>
    <p:sldId id="271" r:id="rId6"/>
    <p:sldId id="272" r:id="rId7"/>
    <p:sldId id="270" r:id="rId8"/>
    <p:sldId id="262" r:id="rId9"/>
    <p:sldId id="275" r:id="rId10"/>
    <p:sldId id="276" r:id="rId11"/>
    <p:sldId id="274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Coleman" initials="CC" lastIdx="2" clrIdx="0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627981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6" autoAdjust="0"/>
    <p:restoredTop sz="93602" autoAdjust="0"/>
  </p:normalViewPr>
  <p:slideViewPr>
    <p:cSldViewPr>
      <p:cViewPr varScale="1">
        <p:scale>
          <a:sx n="86" d="100"/>
          <a:sy n="86" d="100"/>
        </p:scale>
        <p:origin x="120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F18FC7-0471-43EF-A8EF-883AAE164E8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4D6DED-6597-4D71-A6C6-717341D5D6FA}">
      <dgm:prSet phldrT="[Text]"/>
      <dgm:spPr>
        <a:solidFill>
          <a:srgbClr val="314C57">
            <a:alpha val="90000"/>
          </a:srgb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Neat handwriting</a:t>
          </a:r>
        </a:p>
      </dgm:t>
    </dgm:pt>
    <dgm:pt modelId="{7A100C2E-80F0-4940-902D-BC0D441D8D0A}" type="parTrans" cxnId="{FBEFAB5E-EAFA-4E09-A2EF-2964548C79EF}">
      <dgm:prSet/>
      <dgm:spPr/>
      <dgm:t>
        <a:bodyPr/>
        <a:lstStyle/>
        <a:p>
          <a:endParaRPr lang="en-US"/>
        </a:p>
      </dgm:t>
    </dgm:pt>
    <dgm:pt modelId="{C07F2CE8-39B5-45D5-9BD4-7987C2193351}" type="sibTrans" cxnId="{FBEFAB5E-EAFA-4E09-A2EF-2964548C79EF}">
      <dgm:prSet/>
      <dgm:spPr/>
      <dgm:t>
        <a:bodyPr/>
        <a:lstStyle/>
        <a:p>
          <a:endParaRPr lang="en-US"/>
        </a:p>
      </dgm:t>
    </dgm:pt>
    <dgm:pt modelId="{90ECCE3B-3634-41AE-B809-148C4DFEAA15}">
      <dgm:prSet phldrT="[Text]"/>
      <dgm:spPr>
        <a:solidFill>
          <a:srgbClr val="314C57">
            <a:alpha val="90000"/>
          </a:srgb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Abbreviations and phrases</a:t>
          </a:r>
        </a:p>
      </dgm:t>
    </dgm:pt>
    <dgm:pt modelId="{0E4AAE5B-8CB3-404E-9F8E-A7F6185533F0}" type="parTrans" cxnId="{E6AF494E-6087-441E-8E8D-EF5510F65194}">
      <dgm:prSet/>
      <dgm:spPr/>
      <dgm:t>
        <a:bodyPr/>
        <a:lstStyle/>
        <a:p>
          <a:endParaRPr lang="en-US"/>
        </a:p>
      </dgm:t>
    </dgm:pt>
    <dgm:pt modelId="{7E93D682-F661-465B-9A46-78DE2C525F25}" type="sibTrans" cxnId="{E6AF494E-6087-441E-8E8D-EF5510F65194}">
      <dgm:prSet/>
      <dgm:spPr/>
      <dgm:t>
        <a:bodyPr/>
        <a:lstStyle/>
        <a:p>
          <a:endParaRPr lang="en-US"/>
        </a:p>
      </dgm:t>
    </dgm:pt>
    <dgm:pt modelId="{1FEBABE6-A846-423B-9C03-79DC39A8251A}">
      <dgm:prSet phldrT="[Text]"/>
      <dgm:spPr>
        <a:solidFill>
          <a:srgbClr val="314C57">
            <a:alpha val="90000"/>
          </a:srgb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Your own words</a:t>
          </a:r>
        </a:p>
      </dgm:t>
    </dgm:pt>
    <dgm:pt modelId="{7C70B474-AF3D-40F7-890C-C2642A23367D}" type="parTrans" cxnId="{796981BC-F084-4E11-890D-A42A776E2877}">
      <dgm:prSet/>
      <dgm:spPr/>
      <dgm:t>
        <a:bodyPr/>
        <a:lstStyle/>
        <a:p>
          <a:endParaRPr lang="en-US"/>
        </a:p>
      </dgm:t>
    </dgm:pt>
    <dgm:pt modelId="{56DEEB8A-7EB4-4AB8-9C3B-ACF10051CE68}" type="sibTrans" cxnId="{796981BC-F084-4E11-890D-A42A776E2877}">
      <dgm:prSet/>
      <dgm:spPr/>
      <dgm:t>
        <a:bodyPr/>
        <a:lstStyle/>
        <a:p>
          <a:endParaRPr lang="en-US"/>
        </a:p>
      </dgm:t>
    </dgm:pt>
    <dgm:pt modelId="{92B0139C-7C2A-DF48-8384-7E5374C28E61}">
      <dgm:prSet phldrT="[Text]"/>
      <dgm:spPr>
        <a:solidFill>
          <a:srgbClr val="314C57">
            <a:alpha val="90000"/>
          </a:srgb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Summarize important ideas</a:t>
          </a:r>
        </a:p>
      </dgm:t>
    </dgm:pt>
    <dgm:pt modelId="{68EE5A41-635B-3249-8540-63DB109C6450}" type="parTrans" cxnId="{13EB3526-10F6-164A-8DEB-10DA16878E20}">
      <dgm:prSet/>
      <dgm:spPr/>
      <dgm:t>
        <a:bodyPr/>
        <a:lstStyle/>
        <a:p>
          <a:endParaRPr lang="en-US"/>
        </a:p>
      </dgm:t>
    </dgm:pt>
    <dgm:pt modelId="{039062C7-6BF0-B64A-A343-999C48A869B0}" type="sibTrans" cxnId="{13EB3526-10F6-164A-8DEB-10DA16878E20}">
      <dgm:prSet/>
      <dgm:spPr/>
      <dgm:t>
        <a:bodyPr/>
        <a:lstStyle/>
        <a:p>
          <a:endParaRPr lang="en-US"/>
        </a:p>
      </dgm:t>
    </dgm:pt>
    <dgm:pt modelId="{546FF294-3B9F-403C-A535-36E71FA45F5E}" type="pres">
      <dgm:prSet presAssocID="{FCF18FC7-0471-43EF-A8EF-883AAE164E84}" presName="compositeShape" presStyleCnt="0">
        <dgm:presLayoutVars>
          <dgm:dir/>
          <dgm:resizeHandles/>
        </dgm:presLayoutVars>
      </dgm:prSet>
      <dgm:spPr/>
    </dgm:pt>
    <dgm:pt modelId="{6A28B89F-BA63-4500-BE6D-1C3D7C7A6E9F}" type="pres">
      <dgm:prSet presAssocID="{FCF18FC7-0471-43EF-A8EF-883AAE164E84}" presName="pyramid" presStyleLbl="node1" presStyleIdx="0" presStyleCnt="1"/>
      <dgm:spPr>
        <a:solidFill>
          <a:srgbClr val="C7D4CB"/>
        </a:solidFill>
        <a:ln>
          <a:noFill/>
        </a:ln>
      </dgm:spPr>
    </dgm:pt>
    <dgm:pt modelId="{90C64076-8FD3-4F55-AD3C-9E1ADE8560F8}" type="pres">
      <dgm:prSet presAssocID="{FCF18FC7-0471-43EF-A8EF-883AAE164E84}" presName="theList" presStyleCnt="0"/>
      <dgm:spPr/>
    </dgm:pt>
    <dgm:pt modelId="{8AF98DEE-34F3-4650-94E6-0D720E342F31}" type="pres">
      <dgm:prSet presAssocID="{E44D6DED-6597-4D71-A6C6-717341D5D6FA}" presName="aNode" presStyleLbl="fgAcc1" presStyleIdx="0" presStyleCnt="4">
        <dgm:presLayoutVars>
          <dgm:bulletEnabled val="1"/>
        </dgm:presLayoutVars>
      </dgm:prSet>
      <dgm:spPr/>
    </dgm:pt>
    <dgm:pt modelId="{3E60A34D-C48B-4143-89DD-DC84F9FCBA35}" type="pres">
      <dgm:prSet presAssocID="{E44D6DED-6597-4D71-A6C6-717341D5D6FA}" presName="aSpace" presStyleCnt="0"/>
      <dgm:spPr/>
    </dgm:pt>
    <dgm:pt modelId="{B3FCC983-EC75-4727-AD77-611A5C65F820}" type="pres">
      <dgm:prSet presAssocID="{90ECCE3B-3634-41AE-B809-148C4DFEAA15}" presName="aNode" presStyleLbl="fgAcc1" presStyleIdx="1" presStyleCnt="4">
        <dgm:presLayoutVars>
          <dgm:bulletEnabled val="1"/>
        </dgm:presLayoutVars>
      </dgm:prSet>
      <dgm:spPr/>
    </dgm:pt>
    <dgm:pt modelId="{0F0D1C0F-50FD-48AB-843B-233513BF180F}" type="pres">
      <dgm:prSet presAssocID="{90ECCE3B-3634-41AE-B809-148C4DFEAA15}" presName="aSpace" presStyleCnt="0"/>
      <dgm:spPr/>
    </dgm:pt>
    <dgm:pt modelId="{7F5B591D-FCD8-4F29-B910-E22D021FCE78}" type="pres">
      <dgm:prSet presAssocID="{1FEBABE6-A846-423B-9C03-79DC39A8251A}" presName="aNode" presStyleLbl="fgAcc1" presStyleIdx="2" presStyleCnt="4">
        <dgm:presLayoutVars>
          <dgm:bulletEnabled val="1"/>
        </dgm:presLayoutVars>
      </dgm:prSet>
      <dgm:spPr/>
    </dgm:pt>
    <dgm:pt modelId="{5356DDAC-E7EA-48BB-A9E3-08EE04C71633}" type="pres">
      <dgm:prSet presAssocID="{1FEBABE6-A846-423B-9C03-79DC39A8251A}" presName="aSpace" presStyleCnt="0"/>
      <dgm:spPr/>
    </dgm:pt>
    <dgm:pt modelId="{CCDB5615-96DD-9648-8D62-0799D22ED62C}" type="pres">
      <dgm:prSet presAssocID="{92B0139C-7C2A-DF48-8384-7E5374C28E61}" presName="aNode" presStyleLbl="fgAcc1" presStyleIdx="3" presStyleCnt="4">
        <dgm:presLayoutVars>
          <dgm:bulletEnabled val="1"/>
        </dgm:presLayoutVars>
      </dgm:prSet>
      <dgm:spPr/>
    </dgm:pt>
    <dgm:pt modelId="{0A39F8FE-49D3-AC40-B540-376CAC1E3BF2}" type="pres">
      <dgm:prSet presAssocID="{92B0139C-7C2A-DF48-8384-7E5374C28E61}" presName="aSpace" presStyleCnt="0"/>
      <dgm:spPr/>
    </dgm:pt>
  </dgm:ptLst>
  <dgm:cxnLst>
    <dgm:cxn modelId="{80BD320B-D77F-4394-9080-8C0E322E2F65}" type="presOf" srcId="{90ECCE3B-3634-41AE-B809-148C4DFEAA15}" destId="{B3FCC983-EC75-4727-AD77-611A5C65F820}" srcOrd="0" destOrd="0" presId="urn:microsoft.com/office/officeart/2005/8/layout/pyramid2"/>
    <dgm:cxn modelId="{7DDDBB23-2BBA-4A82-941E-146194F25389}" type="presOf" srcId="{FCF18FC7-0471-43EF-A8EF-883AAE164E84}" destId="{546FF294-3B9F-403C-A535-36E71FA45F5E}" srcOrd="0" destOrd="0" presId="urn:microsoft.com/office/officeart/2005/8/layout/pyramid2"/>
    <dgm:cxn modelId="{13EB3526-10F6-164A-8DEB-10DA16878E20}" srcId="{FCF18FC7-0471-43EF-A8EF-883AAE164E84}" destId="{92B0139C-7C2A-DF48-8384-7E5374C28E61}" srcOrd="3" destOrd="0" parTransId="{68EE5A41-635B-3249-8540-63DB109C6450}" sibTransId="{039062C7-6BF0-B64A-A343-999C48A869B0}"/>
    <dgm:cxn modelId="{FBEFAB5E-EAFA-4E09-A2EF-2964548C79EF}" srcId="{FCF18FC7-0471-43EF-A8EF-883AAE164E84}" destId="{E44D6DED-6597-4D71-A6C6-717341D5D6FA}" srcOrd="0" destOrd="0" parTransId="{7A100C2E-80F0-4940-902D-BC0D441D8D0A}" sibTransId="{C07F2CE8-39B5-45D5-9BD4-7987C2193351}"/>
    <dgm:cxn modelId="{9939AB4A-C456-4C22-884A-7C730FC0EE93}" type="presOf" srcId="{E44D6DED-6597-4D71-A6C6-717341D5D6FA}" destId="{8AF98DEE-34F3-4650-94E6-0D720E342F31}" srcOrd="0" destOrd="0" presId="urn:microsoft.com/office/officeart/2005/8/layout/pyramid2"/>
    <dgm:cxn modelId="{E6AF494E-6087-441E-8E8D-EF5510F65194}" srcId="{FCF18FC7-0471-43EF-A8EF-883AAE164E84}" destId="{90ECCE3B-3634-41AE-B809-148C4DFEAA15}" srcOrd="1" destOrd="0" parTransId="{0E4AAE5B-8CB3-404E-9F8E-A7F6185533F0}" sibTransId="{7E93D682-F661-465B-9A46-78DE2C525F25}"/>
    <dgm:cxn modelId="{FAE8DE9B-AFE3-F74A-B374-06385DB8C4C3}" type="presOf" srcId="{92B0139C-7C2A-DF48-8384-7E5374C28E61}" destId="{CCDB5615-96DD-9648-8D62-0799D22ED62C}" srcOrd="0" destOrd="0" presId="urn:microsoft.com/office/officeart/2005/8/layout/pyramid2"/>
    <dgm:cxn modelId="{796981BC-F084-4E11-890D-A42A776E2877}" srcId="{FCF18FC7-0471-43EF-A8EF-883AAE164E84}" destId="{1FEBABE6-A846-423B-9C03-79DC39A8251A}" srcOrd="2" destOrd="0" parTransId="{7C70B474-AF3D-40F7-890C-C2642A23367D}" sibTransId="{56DEEB8A-7EB4-4AB8-9C3B-ACF10051CE68}"/>
    <dgm:cxn modelId="{AD4737DA-E748-4EAD-97AB-BB2D4BAE9B24}" type="presOf" srcId="{1FEBABE6-A846-423B-9C03-79DC39A8251A}" destId="{7F5B591D-FCD8-4F29-B910-E22D021FCE78}" srcOrd="0" destOrd="0" presId="urn:microsoft.com/office/officeart/2005/8/layout/pyramid2"/>
    <dgm:cxn modelId="{15283DB5-0C47-4BB9-B9E3-336F94598F68}" type="presParOf" srcId="{546FF294-3B9F-403C-A535-36E71FA45F5E}" destId="{6A28B89F-BA63-4500-BE6D-1C3D7C7A6E9F}" srcOrd="0" destOrd="0" presId="urn:microsoft.com/office/officeart/2005/8/layout/pyramid2"/>
    <dgm:cxn modelId="{3B6188C5-795E-4259-9939-24C407660EBA}" type="presParOf" srcId="{546FF294-3B9F-403C-A535-36E71FA45F5E}" destId="{90C64076-8FD3-4F55-AD3C-9E1ADE8560F8}" srcOrd="1" destOrd="0" presId="urn:microsoft.com/office/officeart/2005/8/layout/pyramid2"/>
    <dgm:cxn modelId="{0A5C1BC1-767A-4CC6-AF32-050C20160C9F}" type="presParOf" srcId="{90C64076-8FD3-4F55-AD3C-9E1ADE8560F8}" destId="{8AF98DEE-34F3-4650-94E6-0D720E342F31}" srcOrd="0" destOrd="0" presId="urn:microsoft.com/office/officeart/2005/8/layout/pyramid2"/>
    <dgm:cxn modelId="{F20DAC44-CBFB-4884-B1D7-9502B3CE449D}" type="presParOf" srcId="{90C64076-8FD3-4F55-AD3C-9E1ADE8560F8}" destId="{3E60A34D-C48B-4143-89DD-DC84F9FCBA35}" srcOrd="1" destOrd="0" presId="urn:microsoft.com/office/officeart/2005/8/layout/pyramid2"/>
    <dgm:cxn modelId="{3A8D5EEE-92EB-461E-B434-D069DE01E0FF}" type="presParOf" srcId="{90C64076-8FD3-4F55-AD3C-9E1ADE8560F8}" destId="{B3FCC983-EC75-4727-AD77-611A5C65F820}" srcOrd="2" destOrd="0" presId="urn:microsoft.com/office/officeart/2005/8/layout/pyramid2"/>
    <dgm:cxn modelId="{ABD0A70F-992C-4162-ADCC-68F3F6A50805}" type="presParOf" srcId="{90C64076-8FD3-4F55-AD3C-9E1ADE8560F8}" destId="{0F0D1C0F-50FD-48AB-843B-233513BF180F}" srcOrd="3" destOrd="0" presId="urn:microsoft.com/office/officeart/2005/8/layout/pyramid2"/>
    <dgm:cxn modelId="{D40E377C-3268-4A14-8187-D42F003A300A}" type="presParOf" srcId="{90C64076-8FD3-4F55-AD3C-9E1ADE8560F8}" destId="{7F5B591D-FCD8-4F29-B910-E22D021FCE78}" srcOrd="4" destOrd="0" presId="urn:microsoft.com/office/officeart/2005/8/layout/pyramid2"/>
    <dgm:cxn modelId="{9595F95D-2737-4B0C-A5D8-B9107CCDCD0F}" type="presParOf" srcId="{90C64076-8FD3-4F55-AD3C-9E1ADE8560F8}" destId="{5356DDAC-E7EA-48BB-A9E3-08EE04C71633}" srcOrd="5" destOrd="0" presId="urn:microsoft.com/office/officeart/2005/8/layout/pyramid2"/>
    <dgm:cxn modelId="{03B36932-6D04-8044-8545-43E616B920A8}" type="presParOf" srcId="{90C64076-8FD3-4F55-AD3C-9E1ADE8560F8}" destId="{CCDB5615-96DD-9648-8D62-0799D22ED62C}" srcOrd="6" destOrd="0" presId="urn:microsoft.com/office/officeart/2005/8/layout/pyramid2"/>
    <dgm:cxn modelId="{E8CFCFF2-FAC1-2640-92F8-91DE072C4B14}" type="presParOf" srcId="{90C64076-8FD3-4F55-AD3C-9E1ADE8560F8}" destId="{0A39F8FE-49D3-AC40-B540-376CAC1E3BF2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8B89F-BA63-4500-BE6D-1C3D7C7A6E9F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rgbClr val="C7D4C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98DEE-34F3-4650-94E6-0D720E342F31}">
      <dsp:nvSpPr>
        <dsp:cNvPr id="0" name=""/>
        <dsp:cNvSpPr/>
      </dsp:nvSpPr>
      <dsp:spPr>
        <a:xfrm>
          <a:off x="2743199" y="406796"/>
          <a:ext cx="2641600" cy="722312"/>
        </a:xfrm>
        <a:prstGeom prst="roundRect">
          <a:avLst/>
        </a:prstGeom>
        <a:solidFill>
          <a:srgbClr val="314C57">
            <a:alpha val="90000"/>
          </a:srgb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Neat handwriting</a:t>
          </a:r>
        </a:p>
      </dsp:txBody>
      <dsp:txXfrm>
        <a:off x="2778459" y="442056"/>
        <a:ext cx="2571080" cy="651792"/>
      </dsp:txXfrm>
    </dsp:sp>
    <dsp:sp modelId="{B3FCC983-EC75-4727-AD77-611A5C65F820}">
      <dsp:nvSpPr>
        <dsp:cNvPr id="0" name=""/>
        <dsp:cNvSpPr/>
      </dsp:nvSpPr>
      <dsp:spPr>
        <a:xfrm>
          <a:off x="2743199" y="1219398"/>
          <a:ext cx="2641600" cy="722312"/>
        </a:xfrm>
        <a:prstGeom prst="roundRect">
          <a:avLst/>
        </a:prstGeom>
        <a:solidFill>
          <a:srgbClr val="314C57">
            <a:alpha val="90000"/>
          </a:srgb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Abbreviations and phrases</a:t>
          </a:r>
        </a:p>
      </dsp:txBody>
      <dsp:txXfrm>
        <a:off x="2778459" y="1254658"/>
        <a:ext cx="2571080" cy="651792"/>
      </dsp:txXfrm>
    </dsp:sp>
    <dsp:sp modelId="{7F5B591D-FCD8-4F29-B910-E22D021FCE78}">
      <dsp:nvSpPr>
        <dsp:cNvPr id="0" name=""/>
        <dsp:cNvSpPr/>
      </dsp:nvSpPr>
      <dsp:spPr>
        <a:xfrm>
          <a:off x="2743199" y="2032000"/>
          <a:ext cx="2641600" cy="722312"/>
        </a:xfrm>
        <a:prstGeom prst="roundRect">
          <a:avLst/>
        </a:prstGeom>
        <a:solidFill>
          <a:srgbClr val="314C57">
            <a:alpha val="90000"/>
          </a:srgb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Your own words</a:t>
          </a:r>
        </a:p>
      </dsp:txBody>
      <dsp:txXfrm>
        <a:off x="2778459" y="2067260"/>
        <a:ext cx="2571080" cy="651792"/>
      </dsp:txXfrm>
    </dsp:sp>
    <dsp:sp modelId="{CCDB5615-96DD-9648-8D62-0799D22ED62C}">
      <dsp:nvSpPr>
        <dsp:cNvPr id="0" name=""/>
        <dsp:cNvSpPr/>
      </dsp:nvSpPr>
      <dsp:spPr>
        <a:xfrm>
          <a:off x="2743199" y="2844601"/>
          <a:ext cx="2641600" cy="722312"/>
        </a:xfrm>
        <a:prstGeom prst="roundRect">
          <a:avLst/>
        </a:prstGeom>
        <a:solidFill>
          <a:srgbClr val="314C57">
            <a:alpha val="90000"/>
          </a:srgb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Summarize important ideas</a:t>
          </a:r>
        </a:p>
      </dsp:txBody>
      <dsp:txXfrm>
        <a:off x="2778459" y="2879861"/>
        <a:ext cx="2571080" cy="6517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F79C8-8D7B-4A97-B747-63E172ED9F0A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CBBB7-07DF-4BA8-8E89-79E7D1D08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40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EE29B74-24F7-4777-B83F-4E0764DD88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905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588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676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29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4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5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3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46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502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522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19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967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0380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63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994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47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806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166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51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1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2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0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9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6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43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2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7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552D-605E-4CF1-B83D-9E853B616B7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4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21543"/>
            <a:ext cx="9144000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Taking Notes </a:t>
            </a:r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and Annotating </a:t>
            </a: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Texts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50772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8374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Annotating Texts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113679" y="4609817"/>
            <a:ext cx="1887362" cy="1418086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5915"/>
              <a:ext cx="1664514" cy="10614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Challenge ideas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196441" y="4587995"/>
            <a:ext cx="1887362" cy="1418086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28" name="Rectangle 27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357203" y="1927029"/>
              <a:ext cx="1664514" cy="12814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Respond to ideas</a:t>
              </a:r>
            </a:p>
          </p:txBody>
        </p:sp>
      </p:grpSp>
      <p:sp>
        <p:nvSpPr>
          <p:cNvPr id="31" name="Rectangle 30"/>
          <p:cNvSpPr/>
          <p:nvPr/>
        </p:nvSpPr>
        <p:spPr>
          <a:xfrm>
            <a:off x="948152" y="4609817"/>
            <a:ext cx="1887364" cy="141808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49473" y="4791119"/>
            <a:ext cx="1510110" cy="1055482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Define</a:t>
            </a:r>
          </a:p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concepts 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284874" y="2279323"/>
            <a:ext cx="5635268" cy="1055482"/>
            <a:chOff x="1149291" y="1607504"/>
            <a:chExt cx="2080340" cy="1898285"/>
          </a:xfrm>
          <a:solidFill>
            <a:srgbClr val="314C57"/>
          </a:solidFill>
        </p:grpSpPr>
        <p:sp>
          <p:nvSpPr>
            <p:cNvPr id="35" name="Rectangle 34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149291" y="1607504"/>
              <a:ext cx="2080340" cy="189828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Highlight, underline, circle, and/or label key vocabulary, main ideas, and major details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030916" y="4609817"/>
            <a:ext cx="1887363" cy="1418086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38" name="Rectangle 37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57203" y="1948957"/>
              <a:ext cx="1664514" cy="120428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Summarize ideas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9279203" y="4609817"/>
            <a:ext cx="1887362" cy="1418086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41" name="Rectangle 40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357204" y="1938595"/>
              <a:ext cx="1664514" cy="120428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Question yourself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F67A0BD-2F21-1344-B1F2-4D5DA9EFAF8A}"/>
              </a:ext>
            </a:extLst>
          </p:cNvPr>
          <p:cNvGrpSpPr/>
          <p:nvPr/>
        </p:nvGrpSpPr>
        <p:grpSpPr>
          <a:xfrm>
            <a:off x="2171700" y="1330872"/>
            <a:ext cx="7848600" cy="770511"/>
            <a:chOff x="1906953" y="1849761"/>
            <a:chExt cx="5443662" cy="919554"/>
          </a:xfrm>
          <a:solidFill>
            <a:srgbClr val="314C57"/>
          </a:solidFill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6B6B392-0791-6B42-8548-EF10A44D92E3}"/>
                </a:ext>
              </a:extLst>
            </p:cNvPr>
            <p:cNvSpPr/>
            <p:nvPr/>
          </p:nvSpPr>
          <p:spPr>
            <a:xfrm>
              <a:off x="1906953" y="1849761"/>
              <a:ext cx="5443662" cy="91955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290A4C8-FDF7-8349-900C-F89C827A2560}"/>
                </a:ext>
              </a:extLst>
            </p:cNvPr>
            <p:cNvSpPr txBox="1"/>
            <p:nvPr/>
          </p:nvSpPr>
          <p:spPr>
            <a:xfrm>
              <a:off x="1991593" y="1991684"/>
              <a:ext cx="5274381" cy="46166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Annotate = strategy for indicating key information in a text 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4FB612F-11F2-2C4D-BF5F-6FEE93030798}"/>
              </a:ext>
            </a:extLst>
          </p:cNvPr>
          <p:cNvGrpSpPr/>
          <p:nvPr/>
        </p:nvGrpSpPr>
        <p:grpSpPr>
          <a:xfrm>
            <a:off x="3284874" y="3490075"/>
            <a:ext cx="5635268" cy="899590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9D6A398-2BA6-8243-AFC3-4473DBF6C903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0140CA7-E303-7544-9FBE-A854FEE00725}"/>
                </a:ext>
              </a:extLst>
            </p:cNvPr>
            <p:cNvSpPr txBox="1"/>
            <p:nvPr/>
          </p:nvSpPr>
          <p:spPr>
            <a:xfrm>
              <a:off x="1149291" y="2064169"/>
              <a:ext cx="2080340" cy="98494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Add notes in the margin: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715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36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31F20E4B-7ECD-477D-8AB6-2C7A5D293A3C}"/>
              </a:ext>
            </a:extLst>
          </p:cNvPr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Note-taking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Note-taking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Annotating texts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047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Note-taking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86212475"/>
              </p:ext>
            </p:extLst>
          </p:nvPr>
        </p:nvGraphicFramePr>
        <p:xfrm>
          <a:off x="3048000" y="122803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9123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Taking Notes on Lectures or Presentations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881188" y="1672475"/>
            <a:ext cx="8429625" cy="830997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 anchorCtr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Main Idea vs. Supporting Details</a:t>
            </a:r>
            <a:r>
              <a:rPr lang="en-US" sz="2400" dirty="0">
                <a:solidFill>
                  <a:schemeClr val="bg1"/>
                </a:solidFill>
              </a:rPr>
              <a:t>: Don’t worry about fully explaining supporting details.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81188" y="2851471"/>
            <a:ext cx="8429625" cy="830997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 anchorCtr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Screen vs. Speaker</a:t>
            </a:r>
            <a:r>
              <a:rPr lang="en-US" sz="2400" dirty="0">
                <a:solidFill>
                  <a:schemeClr val="bg1"/>
                </a:solidFill>
              </a:rPr>
              <a:t>: Don’t try to write down everything on the screen.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81188" y="4030467"/>
            <a:ext cx="8429625" cy="830997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 anchorCtr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Presentation vs. Analysis</a:t>
            </a:r>
            <a:r>
              <a:rPr lang="en-US" sz="2400" dirty="0">
                <a:solidFill>
                  <a:schemeClr val="bg1"/>
                </a:solidFill>
              </a:rPr>
              <a:t>: Don’t rely only on the visual aid; consider analysis and discussion.</a:t>
            </a:r>
          </a:p>
        </p:txBody>
      </p:sp>
    </p:spTree>
    <p:extLst>
      <p:ext uri="{BB962C8B-B14F-4D97-AF65-F5344CB8AC3E}">
        <p14:creationId xmlns:p14="http://schemas.microsoft.com/office/powerpoint/2010/main" val="1297721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Note-taking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1881187" y="1447801"/>
            <a:ext cx="8429626" cy="167640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8" name="Group 7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1" name="Rectangle 10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748359" y="2065750"/>
              <a:ext cx="3325552" cy="25937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Important</a:t>
              </a:r>
            </a:p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concepts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049554" y="2065750"/>
              <a:ext cx="3325552" cy="25937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Key</a:t>
              </a:r>
            </a:p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terms</a:t>
              </a:r>
            </a:p>
          </p:txBody>
        </p:sp>
      </p:grpSp>
      <p:sp>
        <p:nvSpPr>
          <p:cNvPr id="13" name="Oval 12"/>
          <p:cNvSpPr/>
          <p:nvPr/>
        </p:nvSpPr>
        <p:spPr>
          <a:xfrm>
            <a:off x="5756299" y="1808838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tx1"/>
                </a:solidFill>
              </a:rPr>
              <a:t>&amp;</a:t>
            </a:r>
            <a:endParaRPr lang="en-US" sz="9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18AB7FE-CE0F-FA4D-960E-98AE89F574B4}"/>
              </a:ext>
            </a:extLst>
          </p:cNvPr>
          <p:cNvGrpSpPr/>
          <p:nvPr/>
        </p:nvGrpSpPr>
        <p:grpSpPr>
          <a:xfrm>
            <a:off x="1543876" y="3677027"/>
            <a:ext cx="2133601" cy="1608893"/>
            <a:chOff x="1149289" y="1753237"/>
            <a:chExt cx="2080342" cy="1617913"/>
          </a:xfrm>
          <a:solidFill>
            <a:srgbClr val="314C57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D611531-39EF-7747-8FE3-5C5685C6C7A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1B068E5-2C8D-EF41-83F2-3A5A355401B3}"/>
                </a:ext>
              </a:extLst>
            </p:cNvPr>
            <p:cNvSpPr txBox="1"/>
            <p:nvPr/>
          </p:nvSpPr>
          <p:spPr>
            <a:xfrm>
              <a:off x="1149289" y="1770608"/>
              <a:ext cx="2080340" cy="15720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Main ideas &amp; supporting details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C199945-47F5-B545-B3AB-F5DDF978D9B3}"/>
              </a:ext>
            </a:extLst>
          </p:cNvPr>
          <p:cNvGrpSpPr/>
          <p:nvPr/>
        </p:nvGrpSpPr>
        <p:grpSpPr>
          <a:xfrm>
            <a:off x="3890712" y="3677027"/>
            <a:ext cx="2133599" cy="160889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4444E41-AA77-3645-B960-2F0A502F5043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86E0887-E6C9-CD43-A449-5BF4525D86F3}"/>
                </a:ext>
              </a:extLst>
            </p:cNvPr>
            <p:cNvSpPr txBox="1"/>
            <p:nvPr/>
          </p:nvSpPr>
          <p:spPr>
            <a:xfrm>
              <a:off x="1357203" y="2025946"/>
              <a:ext cx="1664514" cy="10613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Key vocabulary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9D7A5E8-BFC7-C94F-AD51-5031ABCDCF48}"/>
              </a:ext>
            </a:extLst>
          </p:cNvPr>
          <p:cNvGrpSpPr/>
          <p:nvPr/>
        </p:nvGrpSpPr>
        <p:grpSpPr>
          <a:xfrm>
            <a:off x="6237546" y="3677027"/>
            <a:ext cx="2133599" cy="160889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1F619C9-4A85-AD41-AB5A-2E3D335C648F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AAE021E-DF6A-9F49-9474-4D5C0D92ACC7}"/>
                </a:ext>
              </a:extLst>
            </p:cNvPr>
            <p:cNvSpPr txBox="1"/>
            <p:nvPr/>
          </p:nvSpPr>
          <p:spPr>
            <a:xfrm>
              <a:off x="1357203" y="2281286"/>
              <a:ext cx="1664514" cy="55072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Visual clues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76574FA-35D4-694E-AD4F-A68DFA8A3EAB}"/>
              </a:ext>
            </a:extLst>
          </p:cNvPr>
          <p:cNvGrpSpPr/>
          <p:nvPr/>
        </p:nvGrpSpPr>
        <p:grpSpPr>
          <a:xfrm>
            <a:off x="8584380" y="3677027"/>
            <a:ext cx="2133599" cy="160889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7EF31EA-28F2-9B44-951C-9BCC8EF7EC92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67B9F87-5099-5846-AE98-091A7A512250}"/>
                </a:ext>
              </a:extLst>
            </p:cNvPr>
            <p:cNvSpPr txBox="1"/>
            <p:nvPr/>
          </p:nvSpPr>
          <p:spPr>
            <a:xfrm>
              <a:off x="1357203" y="2281286"/>
              <a:ext cx="1664514" cy="55072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Organization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7978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Note-Taking Methods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029200" y="3383224"/>
            <a:ext cx="2133599" cy="160889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893861"/>
              <a:ext cx="1664514" cy="1325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Graphic organizers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383984" y="1460786"/>
            <a:ext cx="2133599" cy="160889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35" name="Rectangle 34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57203" y="2218838"/>
              <a:ext cx="1664514" cy="67561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Outlines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674418" y="1441078"/>
            <a:ext cx="2133599" cy="160889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38" name="Rectangle 37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57203" y="1888314"/>
              <a:ext cx="1664514" cy="1325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Cornell notes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188843"/>
            <a:ext cx="9144001" cy="6482230"/>
            <a:chOff x="-1" y="482492"/>
            <a:chExt cx="9144001" cy="631326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8249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Outlines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8397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552044" y="2203606"/>
            <a:ext cx="3087909" cy="4154984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Forms of Exercise</a:t>
            </a:r>
          </a:p>
          <a:p>
            <a:endParaRPr lang="en-US" sz="800" dirty="0"/>
          </a:p>
          <a:p>
            <a:r>
              <a:rPr lang="en-US" b="1" dirty="0"/>
              <a:t>1. Endurance </a:t>
            </a:r>
          </a:p>
          <a:p>
            <a:pPr lvl="1"/>
            <a:r>
              <a:rPr lang="en-US" dirty="0"/>
              <a:t>a.  Benefits</a:t>
            </a:r>
          </a:p>
          <a:p>
            <a:pPr lvl="2"/>
            <a:r>
              <a:rPr lang="en-US" sz="1600" dirty="0"/>
              <a:t>i. Circulation</a:t>
            </a:r>
          </a:p>
          <a:p>
            <a:pPr lvl="1"/>
            <a:r>
              <a:rPr lang="en-US" sz="1600" dirty="0"/>
              <a:t>	ii. Fitness</a:t>
            </a:r>
          </a:p>
          <a:p>
            <a:pPr lvl="1"/>
            <a:r>
              <a:rPr lang="en-US" dirty="0"/>
              <a:t>b. Options</a:t>
            </a:r>
          </a:p>
          <a:p>
            <a:pPr lvl="2"/>
            <a:r>
              <a:rPr lang="en-US" sz="1600" dirty="0"/>
              <a:t>i. Jogging</a:t>
            </a:r>
          </a:p>
          <a:p>
            <a:pPr lvl="2"/>
            <a:r>
              <a:rPr lang="en-US" sz="1600" dirty="0"/>
              <a:t>ii. Dancing</a:t>
            </a:r>
          </a:p>
          <a:p>
            <a:r>
              <a:rPr lang="en-US" b="1" dirty="0"/>
              <a:t>2. Flexibility</a:t>
            </a:r>
          </a:p>
          <a:p>
            <a:pPr lvl="1"/>
            <a:r>
              <a:rPr lang="en-US" dirty="0"/>
              <a:t>a. Benefits </a:t>
            </a:r>
          </a:p>
          <a:p>
            <a:pPr lvl="2"/>
            <a:r>
              <a:rPr lang="en-US" sz="1600" dirty="0"/>
              <a:t>i. Stretched muscles </a:t>
            </a:r>
          </a:p>
          <a:p>
            <a:pPr lvl="2"/>
            <a:r>
              <a:rPr lang="en-US" sz="1600" dirty="0"/>
              <a:t>ii. Limber body</a:t>
            </a:r>
          </a:p>
          <a:p>
            <a:pPr lvl="1"/>
            <a:r>
              <a:rPr lang="en-US" dirty="0"/>
              <a:t>b. Options</a:t>
            </a:r>
          </a:p>
          <a:p>
            <a:pPr lvl="2"/>
            <a:r>
              <a:rPr lang="en-US" sz="1600" dirty="0"/>
              <a:t>i. Yoga </a:t>
            </a:r>
          </a:p>
          <a:p>
            <a:pPr lvl="2"/>
            <a:r>
              <a:rPr lang="en-US" sz="1600" dirty="0"/>
              <a:t>ii. Pilates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8220E0-30EB-CF40-AB41-F130F9B53F7F}"/>
              </a:ext>
            </a:extLst>
          </p:cNvPr>
          <p:cNvGrpSpPr/>
          <p:nvPr/>
        </p:nvGrpSpPr>
        <p:grpSpPr>
          <a:xfrm>
            <a:off x="2171699" y="1174702"/>
            <a:ext cx="7848600" cy="693935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2BA4B87-C142-5245-B45B-1A877F38F065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83D5378-EEEF-A941-AF01-686896CE57E4}"/>
                </a:ext>
              </a:extLst>
            </p:cNvPr>
            <p:cNvSpPr txBox="1"/>
            <p:nvPr/>
          </p:nvSpPr>
          <p:spPr>
            <a:xfrm>
              <a:off x="1965167" y="1965895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 tool for organizing a text, usually as a multilevel list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3261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188843"/>
            <a:ext cx="9144001" cy="6482230"/>
            <a:chOff x="-1" y="482492"/>
            <a:chExt cx="9144001" cy="631326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8249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Cornell Notes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8397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9376365-3733-4190-99E8-4A458F366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728" y="854972"/>
            <a:ext cx="4784543" cy="5936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08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188843"/>
            <a:ext cx="9144001" cy="6482230"/>
            <a:chOff x="-1" y="482492"/>
            <a:chExt cx="9144001" cy="631326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8249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Graphic Organizers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8397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EB8220E0-30EB-CF40-AB41-F130F9B53F7F}"/>
              </a:ext>
            </a:extLst>
          </p:cNvPr>
          <p:cNvGrpSpPr/>
          <p:nvPr/>
        </p:nvGrpSpPr>
        <p:grpSpPr>
          <a:xfrm>
            <a:off x="2171698" y="1035483"/>
            <a:ext cx="7848600" cy="919554"/>
            <a:chOff x="1906953" y="1849761"/>
            <a:chExt cx="5443662" cy="919554"/>
          </a:xfrm>
          <a:solidFill>
            <a:srgbClr val="314C57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2BA4B87-C142-5245-B45B-1A877F38F065}"/>
                </a:ext>
              </a:extLst>
            </p:cNvPr>
            <p:cNvSpPr/>
            <p:nvPr/>
          </p:nvSpPr>
          <p:spPr>
            <a:xfrm>
              <a:off x="1906953" y="1849761"/>
              <a:ext cx="5443662" cy="91955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83D5378-EEEF-A941-AF01-686896CE57E4}"/>
                </a:ext>
              </a:extLst>
            </p:cNvPr>
            <p:cNvSpPr txBox="1"/>
            <p:nvPr/>
          </p:nvSpPr>
          <p:spPr>
            <a:xfrm>
              <a:off x="1991594" y="1901462"/>
              <a:ext cx="5274381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 note-taking template for visually demonstrating relationships between ideas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7DC3461A-2E75-4C48-9EA7-80FFE59CA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6169" y="2037102"/>
            <a:ext cx="3939659" cy="4820898"/>
          </a:xfrm>
          <a:prstGeom prst="rect">
            <a:avLst/>
          </a:prstGeom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51C67C9F-0E8F-458E-AD1F-D0D6675FCCE2}"/>
              </a:ext>
            </a:extLst>
          </p:cNvPr>
          <p:cNvSpPr/>
          <p:nvPr/>
        </p:nvSpPr>
        <p:spPr>
          <a:xfrm rot="9023338">
            <a:off x="4904680" y="3135050"/>
            <a:ext cx="143166" cy="459122"/>
          </a:xfrm>
          <a:custGeom>
            <a:avLst/>
            <a:gdLst>
              <a:gd name="connsiteX0" fmla="*/ 71583 w 143166"/>
              <a:gd name="connsiteY0" fmla="*/ 0 h 459122"/>
              <a:gd name="connsiteX1" fmla="*/ 143166 w 143166"/>
              <a:gd name="connsiteY1" fmla="*/ 229561 h 459122"/>
              <a:gd name="connsiteX2" fmla="*/ 71583 w 143166"/>
              <a:gd name="connsiteY2" fmla="*/ 229561 h 459122"/>
              <a:gd name="connsiteX3" fmla="*/ 71583 w 143166"/>
              <a:gd name="connsiteY3" fmla="*/ 0 h 459122"/>
              <a:gd name="connsiteX0" fmla="*/ 71583 w 143166"/>
              <a:gd name="connsiteY0" fmla="*/ 0 h 459122"/>
              <a:gd name="connsiteX1" fmla="*/ 143166 w 143166"/>
              <a:gd name="connsiteY1" fmla="*/ 229561 h 459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3166" h="459122" stroke="0" extrusionOk="0">
                <a:moveTo>
                  <a:pt x="71583" y="0"/>
                </a:moveTo>
                <a:cubicBezTo>
                  <a:pt x="109086" y="-1253"/>
                  <a:pt x="123340" y="110219"/>
                  <a:pt x="143166" y="229561"/>
                </a:cubicBezTo>
                <a:cubicBezTo>
                  <a:pt x="128183" y="234223"/>
                  <a:pt x="96686" y="223086"/>
                  <a:pt x="71583" y="229561"/>
                </a:cubicBezTo>
                <a:cubicBezTo>
                  <a:pt x="61300" y="135371"/>
                  <a:pt x="73036" y="81207"/>
                  <a:pt x="71583" y="0"/>
                </a:cubicBezTo>
                <a:close/>
              </a:path>
              <a:path w="143166" h="459122" fill="none" extrusionOk="0">
                <a:moveTo>
                  <a:pt x="71583" y="0"/>
                </a:moveTo>
                <a:cubicBezTo>
                  <a:pt x="118812" y="-15835"/>
                  <a:pt x="136510" y="101759"/>
                  <a:pt x="143166" y="229561"/>
                </a:cubicBezTo>
              </a:path>
              <a:path w="143166" h="459122" fill="none" stroke="0" extrusionOk="0">
                <a:moveTo>
                  <a:pt x="71583" y="0"/>
                </a:moveTo>
                <a:cubicBezTo>
                  <a:pt x="128155" y="8141"/>
                  <a:pt x="158575" y="104606"/>
                  <a:pt x="143166" y="229561"/>
                </a:cubicBezTo>
              </a:path>
            </a:pathLst>
          </a:custGeom>
          <a:ln w="15875">
            <a:solidFill>
              <a:schemeClr val="tx1">
                <a:lumMod val="75000"/>
                <a:lumOff val="25000"/>
              </a:schemeClr>
            </a:solidFill>
            <a:headEnd type="none" w="med" len="sm"/>
            <a:tailEnd type="arrow"/>
            <a:extLst>
              <a:ext uri="{C807C97D-BFC1-408E-A445-0C87EB9F89A2}">
                <ask:lineSketchStyleProps xmlns:ask="http://schemas.microsoft.com/office/drawing/2018/sketchyshapes" sd="1219033472">
                  <a:prstGeom prst="arc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997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245</Words>
  <Application>Microsoft Office PowerPoint</Application>
  <PresentationFormat>Widescreen</PresentationFormat>
  <Paragraphs>69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 Coogan</dc:creator>
  <cp:lastModifiedBy>Kenneth Hanson</cp:lastModifiedBy>
  <cp:revision>25</cp:revision>
  <dcterms:created xsi:type="dcterms:W3CDTF">2015-06-26T22:13:46Z</dcterms:created>
  <dcterms:modified xsi:type="dcterms:W3CDTF">2021-11-24T23:57:39Z</dcterms:modified>
</cp:coreProperties>
</file>