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7"/>
  </p:notesMasterIdLst>
  <p:sldIdLst>
    <p:sldId id="293" r:id="rId2"/>
    <p:sldId id="399" r:id="rId3"/>
    <p:sldId id="400" r:id="rId4"/>
    <p:sldId id="392" r:id="rId5"/>
    <p:sldId id="401" r:id="rId6"/>
    <p:sldId id="403" r:id="rId7"/>
    <p:sldId id="404" r:id="rId8"/>
    <p:sldId id="405" r:id="rId9"/>
    <p:sldId id="406" r:id="rId10"/>
    <p:sldId id="382" r:id="rId11"/>
    <p:sldId id="383" r:id="rId12"/>
    <p:sldId id="386" r:id="rId13"/>
    <p:sldId id="407" r:id="rId14"/>
    <p:sldId id="408" r:id="rId15"/>
    <p:sldId id="34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7E83"/>
    <a:srgbClr val="355F6B"/>
    <a:srgbClr val="709CA1"/>
    <a:srgbClr val="CCA49C"/>
    <a:srgbClr val="F2E2D2"/>
    <a:srgbClr val="C7D4CB"/>
    <a:srgbClr val="314C57"/>
    <a:srgbClr val="F3EDE7"/>
    <a:srgbClr val="386546"/>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77" autoAdjust="0"/>
    <p:restoredTop sz="90289" autoAdjust="0"/>
  </p:normalViewPr>
  <p:slideViewPr>
    <p:cSldViewPr snapToGrid="0">
      <p:cViewPr varScale="1">
        <p:scale>
          <a:sx n="92" d="100"/>
          <a:sy n="92" d="100"/>
        </p:scale>
        <p:origin x="870" y="9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46E31E-A23D-4110-B84A-9FA33E7A312B}" type="doc">
      <dgm:prSet loTypeId="urn:microsoft.com/office/officeart/2008/layout/HorizontalMultiLevelHierarchy" loCatId="hierarchy" qsTypeId="urn:microsoft.com/office/officeart/2005/8/quickstyle/simple1" qsCatId="simple" csTypeId="urn:microsoft.com/office/officeart/2005/8/colors/accent0_3" csCatId="mainScheme" phldr="1"/>
      <dgm:spPr/>
      <dgm:t>
        <a:bodyPr/>
        <a:lstStyle/>
        <a:p>
          <a:endParaRPr lang="en-US"/>
        </a:p>
      </dgm:t>
    </dgm:pt>
    <dgm:pt modelId="{0D6FF816-CD24-48F8-B90F-28776CF12033}">
      <dgm:prSet phldrT="[Text]"/>
      <dgm:spPr/>
      <dgm:t>
        <a:bodyPr vert="vert"/>
        <a:lstStyle/>
        <a:p>
          <a:r>
            <a:rPr lang="en-US" dirty="0"/>
            <a:t>Topic</a:t>
          </a:r>
        </a:p>
      </dgm:t>
    </dgm:pt>
    <dgm:pt modelId="{330A7E7E-183D-4CEC-84CA-3B6B23B3E1A1}" type="parTrans" cxnId="{FA194586-7AAA-43A6-860D-664CEC6DFDBB}">
      <dgm:prSet/>
      <dgm:spPr/>
      <dgm:t>
        <a:bodyPr/>
        <a:lstStyle/>
        <a:p>
          <a:endParaRPr lang="en-US"/>
        </a:p>
      </dgm:t>
    </dgm:pt>
    <dgm:pt modelId="{280F62D9-F107-4261-939E-AD640C3FFE37}" type="sibTrans" cxnId="{FA194586-7AAA-43A6-860D-664CEC6DFDBB}">
      <dgm:prSet/>
      <dgm:spPr/>
      <dgm:t>
        <a:bodyPr/>
        <a:lstStyle/>
        <a:p>
          <a:endParaRPr lang="en-US"/>
        </a:p>
      </dgm:t>
    </dgm:pt>
    <dgm:pt modelId="{28923667-B0AC-4E38-9E71-C73FD956A51D}">
      <dgm:prSet phldrT="[Text]"/>
      <dgm:spPr/>
      <dgm:t>
        <a:bodyPr/>
        <a:lstStyle/>
        <a:p>
          <a:r>
            <a:rPr lang="en-US" dirty="0"/>
            <a:t>Main idea</a:t>
          </a:r>
        </a:p>
      </dgm:t>
    </dgm:pt>
    <dgm:pt modelId="{0CE60490-5F99-42EC-941F-6B425081337E}" type="parTrans" cxnId="{6DA749D7-7698-494E-9478-07E8AF1A1491}">
      <dgm:prSet/>
      <dgm:spPr/>
      <dgm:t>
        <a:bodyPr/>
        <a:lstStyle/>
        <a:p>
          <a:endParaRPr lang="en-US"/>
        </a:p>
      </dgm:t>
    </dgm:pt>
    <dgm:pt modelId="{2E84118B-E1DE-47A9-8B3C-0C797B95E0F8}" type="sibTrans" cxnId="{6DA749D7-7698-494E-9478-07E8AF1A1491}">
      <dgm:prSet/>
      <dgm:spPr/>
      <dgm:t>
        <a:bodyPr/>
        <a:lstStyle/>
        <a:p>
          <a:endParaRPr lang="en-US"/>
        </a:p>
      </dgm:t>
    </dgm:pt>
    <dgm:pt modelId="{182FD2EA-A8C1-4A1A-AF5D-C358879119C8}">
      <dgm:prSet phldrT="[Text]"/>
      <dgm:spPr/>
      <dgm:t>
        <a:bodyPr/>
        <a:lstStyle/>
        <a:p>
          <a:r>
            <a:rPr lang="en-US" dirty="0"/>
            <a:t>Supporting details</a:t>
          </a:r>
        </a:p>
      </dgm:t>
    </dgm:pt>
    <dgm:pt modelId="{F511A261-5967-4DC8-97AF-08B6CBE57FB0}" type="parTrans" cxnId="{10B74917-6ACA-4643-B29E-E3DA07FFD3E6}">
      <dgm:prSet/>
      <dgm:spPr/>
      <dgm:t>
        <a:bodyPr/>
        <a:lstStyle/>
        <a:p>
          <a:endParaRPr lang="en-US"/>
        </a:p>
      </dgm:t>
    </dgm:pt>
    <dgm:pt modelId="{3DEC55F4-EF23-4875-B90A-37F74A1BC291}" type="sibTrans" cxnId="{10B74917-6ACA-4643-B29E-E3DA07FFD3E6}">
      <dgm:prSet/>
      <dgm:spPr/>
      <dgm:t>
        <a:bodyPr/>
        <a:lstStyle/>
        <a:p>
          <a:endParaRPr lang="en-US"/>
        </a:p>
      </dgm:t>
    </dgm:pt>
    <dgm:pt modelId="{75B4AF31-07D7-4D72-AA05-0DA82E64DF03}">
      <dgm:prSet phldrT="[Text]"/>
      <dgm:spPr/>
      <dgm:t>
        <a:bodyPr/>
        <a:lstStyle/>
        <a:p>
          <a:r>
            <a:rPr lang="en-US" dirty="0"/>
            <a:t>Major details</a:t>
          </a:r>
        </a:p>
      </dgm:t>
    </dgm:pt>
    <dgm:pt modelId="{9953036A-B370-4326-850F-E9B37ACF223A}" type="parTrans" cxnId="{1B976CE6-C46B-41C0-ACAF-BD85EE21E6B9}">
      <dgm:prSet/>
      <dgm:spPr/>
      <dgm:t>
        <a:bodyPr/>
        <a:lstStyle/>
        <a:p>
          <a:endParaRPr lang="en-US"/>
        </a:p>
      </dgm:t>
    </dgm:pt>
    <dgm:pt modelId="{8C6B56BF-9014-4CBB-AE25-BB4D5EE5B035}" type="sibTrans" cxnId="{1B976CE6-C46B-41C0-ACAF-BD85EE21E6B9}">
      <dgm:prSet/>
      <dgm:spPr/>
      <dgm:t>
        <a:bodyPr/>
        <a:lstStyle/>
        <a:p>
          <a:endParaRPr lang="en-US"/>
        </a:p>
      </dgm:t>
    </dgm:pt>
    <dgm:pt modelId="{C1B2BD88-3EC5-4869-872E-949129609B2B}">
      <dgm:prSet/>
      <dgm:spPr/>
      <dgm:t>
        <a:bodyPr/>
        <a:lstStyle/>
        <a:p>
          <a:r>
            <a:rPr lang="en-US" dirty="0"/>
            <a:t>Minor details</a:t>
          </a:r>
        </a:p>
      </dgm:t>
    </dgm:pt>
    <dgm:pt modelId="{732241E7-2CB9-4A03-A3CF-F19C826644FA}" type="parTrans" cxnId="{9CB41041-AC88-4531-970D-35BACA15ED85}">
      <dgm:prSet/>
      <dgm:spPr/>
      <dgm:t>
        <a:bodyPr/>
        <a:lstStyle/>
        <a:p>
          <a:endParaRPr lang="en-US"/>
        </a:p>
      </dgm:t>
    </dgm:pt>
    <dgm:pt modelId="{96563358-F796-4780-A237-2A374B8EA094}" type="sibTrans" cxnId="{9CB41041-AC88-4531-970D-35BACA15ED85}">
      <dgm:prSet/>
      <dgm:spPr/>
      <dgm:t>
        <a:bodyPr/>
        <a:lstStyle/>
        <a:p>
          <a:endParaRPr lang="en-US"/>
        </a:p>
      </dgm:t>
    </dgm:pt>
    <dgm:pt modelId="{C8EB2A85-2042-459D-8A62-2CE396929863}" type="pres">
      <dgm:prSet presAssocID="{CD46E31E-A23D-4110-B84A-9FA33E7A312B}" presName="Name0" presStyleCnt="0">
        <dgm:presLayoutVars>
          <dgm:chPref val="1"/>
          <dgm:dir/>
          <dgm:animOne val="branch"/>
          <dgm:animLvl val="lvl"/>
          <dgm:resizeHandles val="exact"/>
        </dgm:presLayoutVars>
      </dgm:prSet>
      <dgm:spPr/>
    </dgm:pt>
    <dgm:pt modelId="{211568BF-EBA2-4C74-925D-31B02D3867D6}" type="pres">
      <dgm:prSet presAssocID="{0D6FF816-CD24-48F8-B90F-28776CF12033}" presName="root1" presStyleCnt="0"/>
      <dgm:spPr/>
    </dgm:pt>
    <dgm:pt modelId="{78A85C74-1141-4F6E-99EE-911EF023741F}" type="pres">
      <dgm:prSet presAssocID="{0D6FF816-CD24-48F8-B90F-28776CF12033}" presName="LevelOneTextNode" presStyleLbl="node0" presStyleIdx="0" presStyleCnt="1" custLinFactNeighborX="-2115" custLinFactNeighborY="402">
        <dgm:presLayoutVars>
          <dgm:chPref val="3"/>
        </dgm:presLayoutVars>
      </dgm:prSet>
      <dgm:spPr/>
    </dgm:pt>
    <dgm:pt modelId="{7005D2CF-E4D9-4C60-BF1B-BA7BE8BFC899}" type="pres">
      <dgm:prSet presAssocID="{0D6FF816-CD24-48F8-B90F-28776CF12033}" presName="level2hierChild" presStyleCnt="0"/>
      <dgm:spPr/>
    </dgm:pt>
    <dgm:pt modelId="{B9DF21F2-35FA-4716-9719-F542FC32E636}" type="pres">
      <dgm:prSet presAssocID="{0CE60490-5F99-42EC-941F-6B425081337E}" presName="conn2-1" presStyleLbl="parChTrans1D2" presStyleIdx="0" presStyleCnt="4"/>
      <dgm:spPr/>
    </dgm:pt>
    <dgm:pt modelId="{2C77B1FA-AD58-4BAC-B4D2-4A5035571529}" type="pres">
      <dgm:prSet presAssocID="{0CE60490-5F99-42EC-941F-6B425081337E}" presName="connTx" presStyleLbl="parChTrans1D2" presStyleIdx="0" presStyleCnt="4"/>
      <dgm:spPr/>
    </dgm:pt>
    <dgm:pt modelId="{5C271E53-61FD-4133-B983-8F445E72F1D7}" type="pres">
      <dgm:prSet presAssocID="{28923667-B0AC-4E38-9E71-C73FD956A51D}" presName="root2" presStyleCnt="0"/>
      <dgm:spPr/>
    </dgm:pt>
    <dgm:pt modelId="{D08DDC36-FF50-4EDC-B273-5160EEE71D35}" type="pres">
      <dgm:prSet presAssocID="{28923667-B0AC-4E38-9E71-C73FD956A51D}" presName="LevelTwoTextNode" presStyleLbl="node2" presStyleIdx="0" presStyleCnt="4">
        <dgm:presLayoutVars>
          <dgm:chPref val="3"/>
        </dgm:presLayoutVars>
      </dgm:prSet>
      <dgm:spPr/>
    </dgm:pt>
    <dgm:pt modelId="{6B2ED367-06B3-4FAD-84E3-63D1C60FC22D}" type="pres">
      <dgm:prSet presAssocID="{28923667-B0AC-4E38-9E71-C73FD956A51D}" presName="level3hierChild" presStyleCnt="0"/>
      <dgm:spPr/>
    </dgm:pt>
    <dgm:pt modelId="{F683BEB6-C6BE-48D0-A495-18A6D80FC6D4}" type="pres">
      <dgm:prSet presAssocID="{F511A261-5967-4DC8-97AF-08B6CBE57FB0}" presName="conn2-1" presStyleLbl="parChTrans1D2" presStyleIdx="1" presStyleCnt="4"/>
      <dgm:spPr/>
    </dgm:pt>
    <dgm:pt modelId="{5B9B5957-BD7C-40A0-9439-260D8B0071E9}" type="pres">
      <dgm:prSet presAssocID="{F511A261-5967-4DC8-97AF-08B6CBE57FB0}" presName="connTx" presStyleLbl="parChTrans1D2" presStyleIdx="1" presStyleCnt="4"/>
      <dgm:spPr/>
    </dgm:pt>
    <dgm:pt modelId="{F4D21840-084C-43E8-BCB2-B8BD5E0FDDBB}" type="pres">
      <dgm:prSet presAssocID="{182FD2EA-A8C1-4A1A-AF5D-C358879119C8}" presName="root2" presStyleCnt="0"/>
      <dgm:spPr/>
    </dgm:pt>
    <dgm:pt modelId="{34FFFEDD-F858-41E0-B39E-24C090DAA55D}" type="pres">
      <dgm:prSet presAssocID="{182FD2EA-A8C1-4A1A-AF5D-C358879119C8}" presName="LevelTwoTextNode" presStyleLbl="node2" presStyleIdx="1" presStyleCnt="4">
        <dgm:presLayoutVars>
          <dgm:chPref val="3"/>
        </dgm:presLayoutVars>
      </dgm:prSet>
      <dgm:spPr/>
    </dgm:pt>
    <dgm:pt modelId="{C10F7A80-93F2-4176-984B-946EE3930BEC}" type="pres">
      <dgm:prSet presAssocID="{182FD2EA-A8C1-4A1A-AF5D-C358879119C8}" presName="level3hierChild" presStyleCnt="0"/>
      <dgm:spPr/>
    </dgm:pt>
    <dgm:pt modelId="{961B4AD8-0B59-4A49-9AC8-229059258D48}" type="pres">
      <dgm:prSet presAssocID="{9953036A-B370-4326-850F-E9B37ACF223A}" presName="conn2-1" presStyleLbl="parChTrans1D2" presStyleIdx="2" presStyleCnt="4"/>
      <dgm:spPr/>
    </dgm:pt>
    <dgm:pt modelId="{38516114-EABC-46AB-94F6-78A6AEA19E11}" type="pres">
      <dgm:prSet presAssocID="{9953036A-B370-4326-850F-E9B37ACF223A}" presName="connTx" presStyleLbl="parChTrans1D2" presStyleIdx="2" presStyleCnt="4"/>
      <dgm:spPr/>
    </dgm:pt>
    <dgm:pt modelId="{A7CC2424-5BD7-4F7D-AE61-4AAA7A51AF35}" type="pres">
      <dgm:prSet presAssocID="{75B4AF31-07D7-4D72-AA05-0DA82E64DF03}" presName="root2" presStyleCnt="0"/>
      <dgm:spPr/>
    </dgm:pt>
    <dgm:pt modelId="{91627E53-BEAC-4BC0-8EB8-D9FE77471234}" type="pres">
      <dgm:prSet presAssocID="{75B4AF31-07D7-4D72-AA05-0DA82E64DF03}" presName="LevelTwoTextNode" presStyleLbl="node2" presStyleIdx="2" presStyleCnt="4">
        <dgm:presLayoutVars>
          <dgm:chPref val="3"/>
        </dgm:presLayoutVars>
      </dgm:prSet>
      <dgm:spPr/>
    </dgm:pt>
    <dgm:pt modelId="{ACA5ABD2-B7EE-4A91-ADEB-D850A333B2EE}" type="pres">
      <dgm:prSet presAssocID="{75B4AF31-07D7-4D72-AA05-0DA82E64DF03}" presName="level3hierChild" presStyleCnt="0"/>
      <dgm:spPr/>
    </dgm:pt>
    <dgm:pt modelId="{023FC60D-54D8-4B9D-BFA9-1D1FF051B9E4}" type="pres">
      <dgm:prSet presAssocID="{732241E7-2CB9-4A03-A3CF-F19C826644FA}" presName="conn2-1" presStyleLbl="parChTrans1D2" presStyleIdx="3" presStyleCnt="4"/>
      <dgm:spPr/>
    </dgm:pt>
    <dgm:pt modelId="{C1CB21B9-BD47-4953-A22C-FE58C8696EF4}" type="pres">
      <dgm:prSet presAssocID="{732241E7-2CB9-4A03-A3CF-F19C826644FA}" presName="connTx" presStyleLbl="parChTrans1D2" presStyleIdx="3" presStyleCnt="4"/>
      <dgm:spPr/>
    </dgm:pt>
    <dgm:pt modelId="{1AA84644-ABBD-4FBF-AA6D-861A6F93EA6E}" type="pres">
      <dgm:prSet presAssocID="{C1B2BD88-3EC5-4869-872E-949129609B2B}" presName="root2" presStyleCnt="0"/>
      <dgm:spPr/>
    </dgm:pt>
    <dgm:pt modelId="{897B9C98-8722-463C-94F8-691344441738}" type="pres">
      <dgm:prSet presAssocID="{C1B2BD88-3EC5-4869-872E-949129609B2B}" presName="LevelTwoTextNode" presStyleLbl="node2" presStyleIdx="3" presStyleCnt="4">
        <dgm:presLayoutVars>
          <dgm:chPref val="3"/>
        </dgm:presLayoutVars>
      </dgm:prSet>
      <dgm:spPr/>
    </dgm:pt>
    <dgm:pt modelId="{46DFCA88-6A40-455B-A795-34AD01C6BC65}" type="pres">
      <dgm:prSet presAssocID="{C1B2BD88-3EC5-4869-872E-949129609B2B}" presName="level3hierChild" presStyleCnt="0"/>
      <dgm:spPr/>
    </dgm:pt>
  </dgm:ptLst>
  <dgm:cxnLst>
    <dgm:cxn modelId="{5FC19E02-7567-47BD-BFF3-316C280C84EC}" type="presOf" srcId="{F511A261-5967-4DC8-97AF-08B6CBE57FB0}" destId="{5B9B5957-BD7C-40A0-9439-260D8B0071E9}" srcOrd="1" destOrd="0" presId="urn:microsoft.com/office/officeart/2008/layout/HorizontalMultiLevelHierarchy"/>
    <dgm:cxn modelId="{10B74917-6ACA-4643-B29E-E3DA07FFD3E6}" srcId="{0D6FF816-CD24-48F8-B90F-28776CF12033}" destId="{182FD2EA-A8C1-4A1A-AF5D-C358879119C8}" srcOrd="1" destOrd="0" parTransId="{F511A261-5967-4DC8-97AF-08B6CBE57FB0}" sibTransId="{3DEC55F4-EF23-4875-B90A-37F74A1BC291}"/>
    <dgm:cxn modelId="{1FE52829-822E-4D81-98E6-7C39A61F5D1D}" type="presOf" srcId="{0D6FF816-CD24-48F8-B90F-28776CF12033}" destId="{78A85C74-1141-4F6E-99EE-911EF023741F}" srcOrd="0" destOrd="0" presId="urn:microsoft.com/office/officeart/2008/layout/HorizontalMultiLevelHierarchy"/>
    <dgm:cxn modelId="{10C4092F-7E2C-4B24-B08A-0D313C4628CF}" type="presOf" srcId="{75B4AF31-07D7-4D72-AA05-0DA82E64DF03}" destId="{91627E53-BEAC-4BC0-8EB8-D9FE77471234}" srcOrd="0" destOrd="0" presId="urn:microsoft.com/office/officeart/2008/layout/HorizontalMultiLevelHierarchy"/>
    <dgm:cxn modelId="{DF93BC3B-18EE-4ED6-9476-3CE2F8A17376}" type="presOf" srcId="{732241E7-2CB9-4A03-A3CF-F19C826644FA}" destId="{C1CB21B9-BD47-4953-A22C-FE58C8696EF4}" srcOrd="1" destOrd="0" presId="urn:microsoft.com/office/officeart/2008/layout/HorizontalMultiLevelHierarchy"/>
    <dgm:cxn modelId="{9CB41041-AC88-4531-970D-35BACA15ED85}" srcId="{0D6FF816-CD24-48F8-B90F-28776CF12033}" destId="{C1B2BD88-3EC5-4869-872E-949129609B2B}" srcOrd="3" destOrd="0" parTransId="{732241E7-2CB9-4A03-A3CF-F19C826644FA}" sibTransId="{96563358-F796-4780-A237-2A374B8EA094}"/>
    <dgm:cxn modelId="{0F6E0167-F889-466D-B35F-F393C8293768}" type="presOf" srcId="{28923667-B0AC-4E38-9E71-C73FD956A51D}" destId="{D08DDC36-FF50-4EDC-B273-5160EEE71D35}" srcOrd="0" destOrd="0" presId="urn:microsoft.com/office/officeart/2008/layout/HorizontalMultiLevelHierarchy"/>
    <dgm:cxn modelId="{E690A782-B7F1-4D47-BC4D-F923D052583D}" type="presOf" srcId="{182FD2EA-A8C1-4A1A-AF5D-C358879119C8}" destId="{34FFFEDD-F858-41E0-B39E-24C090DAA55D}" srcOrd="0" destOrd="0" presId="urn:microsoft.com/office/officeart/2008/layout/HorizontalMultiLevelHierarchy"/>
    <dgm:cxn modelId="{FA194586-7AAA-43A6-860D-664CEC6DFDBB}" srcId="{CD46E31E-A23D-4110-B84A-9FA33E7A312B}" destId="{0D6FF816-CD24-48F8-B90F-28776CF12033}" srcOrd="0" destOrd="0" parTransId="{330A7E7E-183D-4CEC-84CA-3B6B23B3E1A1}" sibTransId="{280F62D9-F107-4261-939E-AD640C3FFE37}"/>
    <dgm:cxn modelId="{117FB496-BF5F-463F-AE73-8E675E73DF51}" type="presOf" srcId="{C1B2BD88-3EC5-4869-872E-949129609B2B}" destId="{897B9C98-8722-463C-94F8-691344441738}" srcOrd="0" destOrd="0" presId="urn:microsoft.com/office/officeart/2008/layout/HorizontalMultiLevelHierarchy"/>
    <dgm:cxn modelId="{B15A0FA8-C255-4A1E-BEA3-B1F701CBD46F}" type="presOf" srcId="{F511A261-5967-4DC8-97AF-08B6CBE57FB0}" destId="{F683BEB6-C6BE-48D0-A495-18A6D80FC6D4}" srcOrd="0" destOrd="0" presId="urn:microsoft.com/office/officeart/2008/layout/HorizontalMultiLevelHierarchy"/>
    <dgm:cxn modelId="{3E800BB6-D1E5-44BA-B45E-FE6AD037C9B1}" type="presOf" srcId="{732241E7-2CB9-4A03-A3CF-F19C826644FA}" destId="{023FC60D-54D8-4B9D-BFA9-1D1FF051B9E4}" srcOrd="0" destOrd="0" presId="urn:microsoft.com/office/officeart/2008/layout/HorizontalMultiLevelHierarchy"/>
    <dgm:cxn modelId="{5B2F8ACD-5E54-4D9A-ACC1-D34BF2931038}" type="presOf" srcId="{0CE60490-5F99-42EC-941F-6B425081337E}" destId="{B9DF21F2-35FA-4716-9719-F542FC32E636}" srcOrd="0" destOrd="0" presId="urn:microsoft.com/office/officeart/2008/layout/HorizontalMultiLevelHierarchy"/>
    <dgm:cxn modelId="{2DE5F5D5-A6A2-4E97-965D-6DF7E36C8C42}" type="presOf" srcId="{9953036A-B370-4326-850F-E9B37ACF223A}" destId="{38516114-EABC-46AB-94F6-78A6AEA19E11}" srcOrd="1" destOrd="0" presId="urn:microsoft.com/office/officeart/2008/layout/HorizontalMultiLevelHierarchy"/>
    <dgm:cxn modelId="{6DA749D7-7698-494E-9478-07E8AF1A1491}" srcId="{0D6FF816-CD24-48F8-B90F-28776CF12033}" destId="{28923667-B0AC-4E38-9E71-C73FD956A51D}" srcOrd="0" destOrd="0" parTransId="{0CE60490-5F99-42EC-941F-6B425081337E}" sibTransId="{2E84118B-E1DE-47A9-8B3C-0C797B95E0F8}"/>
    <dgm:cxn modelId="{27A3AFD8-861C-4F4B-838E-955B66B1815D}" type="presOf" srcId="{0CE60490-5F99-42EC-941F-6B425081337E}" destId="{2C77B1FA-AD58-4BAC-B4D2-4A5035571529}" srcOrd="1" destOrd="0" presId="urn:microsoft.com/office/officeart/2008/layout/HorizontalMultiLevelHierarchy"/>
    <dgm:cxn modelId="{A4D367DF-4AD7-4E05-8D45-F61C2F679CB4}" type="presOf" srcId="{9953036A-B370-4326-850F-E9B37ACF223A}" destId="{961B4AD8-0B59-4A49-9AC8-229059258D48}" srcOrd="0" destOrd="0" presId="urn:microsoft.com/office/officeart/2008/layout/HorizontalMultiLevelHierarchy"/>
    <dgm:cxn modelId="{1B976CE6-C46B-41C0-ACAF-BD85EE21E6B9}" srcId="{0D6FF816-CD24-48F8-B90F-28776CF12033}" destId="{75B4AF31-07D7-4D72-AA05-0DA82E64DF03}" srcOrd="2" destOrd="0" parTransId="{9953036A-B370-4326-850F-E9B37ACF223A}" sibTransId="{8C6B56BF-9014-4CBB-AE25-BB4D5EE5B035}"/>
    <dgm:cxn modelId="{BADEAAF5-F96A-4D7C-AF59-7AB13C1B6B3B}" type="presOf" srcId="{CD46E31E-A23D-4110-B84A-9FA33E7A312B}" destId="{C8EB2A85-2042-459D-8A62-2CE396929863}" srcOrd="0" destOrd="0" presId="urn:microsoft.com/office/officeart/2008/layout/HorizontalMultiLevelHierarchy"/>
    <dgm:cxn modelId="{29B4A7D3-1F12-408C-8E7B-0E0F76EE3205}" type="presParOf" srcId="{C8EB2A85-2042-459D-8A62-2CE396929863}" destId="{211568BF-EBA2-4C74-925D-31B02D3867D6}" srcOrd="0" destOrd="0" presId="urn:microsoft.com/office/officeart/2008/layout/HorizontalMultiLevelHierarchy"/>
    <dgm:cxn modelId="{60402215-82BD-4718-8979-CA0151367F13}" type="presParOf" srcId="{211568BF-EBA2-4C74-925D-31B02D3867D6}" destId="{78A85C74-1141-4F6E-99EE-911EF023741F}" srcOrd="0" destOrd="0" presId="urn:microsoft.com/office/officeart/2008/layout/HorizontalMultiLevelHierarchy"/>
    <dgm:cxn modelId="{2B43A5B6-DAA7-4D34-A589-A8CF1662F4F6}" type="presParOf" srcId="{211568BF-EBA2-4C74-925D-31B02D3867D6}" destId="{7005D2CF-E4D9-4C60-BF1B-BA7BE8BFC899}" srcOrd="1" destOrd="0" presId="urn:microsoft.com/office/officeart/2008/layout/HorizontalMultiLevelHierarchy"/>
    <dgm:cxn modelId="{39F806F8-A6E1-44A4-AF0E-E8FA46E223B0}" type="presParOf" srcId="{7005D2CF-E4D9-4C60-BF1B-BA7BE8BFC899}" destId="{B9DF21F2-35FA-4716-9719-F542FC32E636}" srcOrd="0" destOrd="0" presId="urn:microsoft.com/office/officeart/2008/layout/HorizontalMultiLevelHierarchy"/>
    <dgm:cxn modelId="{FE6402E1-6B15-47CE-8BE7-C298AD7F1AC0}" type="presParOf" srcId="{B9DF21F2-35FA-4716-9719-F542FC32E636}" destId="{2C77B1FA-AD58-4BAC-B4D2-4A5035571529}" srcOrd="0" destOrd="0" presId="urn:microsoft.com/office/officeart/2008/layout/HorizontalMultiLevelHierarchy"/>
    <dgm:cxn modelId="{DACF54AF-8D39-4DF2-BB04-EA9BFB046127}" type="presParOf" srcId="{7005D2CF-E4D9-4C60-BF1B-BA7BE8BFC899}" destId="{5C271E53-61FD-4133-B983-8F445E72F1D7}" srcOrd="1" destOrd="0" presId="urn:microsoft.com/office/officeart/2008/layout/HorizontalMultiLevelHierarchy"/>
    <dgm:cxn modelId="{63A9274A-2307-4B09-90D2-ACC9EE069681}" type="presParOf" srcId="{5C271E53-61FD-4133-B983-8F445E72F1D7}" destId="{D08DDC36-FF50-4EDC-B273-5160EEE71D35}" srcOrd="0" destOrd="0" presId="urn:microsoft.com/office/officeart/2008/layout/HorizontalMultiLevelHierarchy"/>
    <dgm:cxn modelId="{ACDB93A3-C4D4-4852-B281-2EA02A667EFF}" type="presParOf" srcId="{5C271E53-61FD-4133-B983-8F445E72F1D7}" destId="{6B2ED367-06B3-4FAD-84E3-63D1C60FC22D}" srcOrd="1" destOrd="0" presId="urn:microsoft.com/office/officeart/2008/layout/HorizontalMultiLevelHierarchy"/>
    <dgm:cxn modelId="{B64A2674-3158-4D8F-9EAB-00EE5D51C6F2}" type="presParOf" srcId="{7005D2CF-E4D9-4C60-BF1B-BA7BE8BFC899}" destId="{F683BEB6-C6BE-48D0-A495-18A6D80FC6D4}" srcOrd="2" destOrd="0" presId="urn:microsoft.com/office/officeart/2008/layout/HorizontalMultiLevelHierarchy"/>
    <dgm:cxn modelId="{C046F4D3-78DF-4A27-B31C-293BD812C19F}" type="presParOf" srcId="{F683BEB6-C6BE-48D0-A495-18A6D80FC6D4}" destId="{5B9B5957-BD7C-40A0-9439-260D8B0071E9}" srcOrd="0" destOrd="0" presId="urn:microsoft.com/office/officeart/2008/layout/HorizontalMultiLevelHierarchy"/>
    <dgm:cxn modelId="{D1E91576-6D95-4839-9EB2-BB7F794B5B42}" type="presParOf" srcId="{7005D2CF-E4D9-4C60-BF1B-BA7BE8BFC899}" destId="{F4D21840-084C-43E8-BCB2-B8BD5E0FDDBB}" srcOrd="3" destOrd="0" presId="urn:microsoft.com/office/officeart/2008/layout/HorizontalMultiLevelHierarchy"/>
    <dgm:cxn modelId="{F505BC99-933E-4301-8CD2-9D5D24885F82}" type="presParOf" srcId="{F4D21840-084C-43E8-BCB2-B8BD5E0FDDBB}" destId="{34FFFEDD-F858-41E0-B39E-24C090DAA55D}" srcOrd="0" destOrd="0" presId="urn:microsoft.com/office/officeart/2008/layout/HorizontalMultiLevelHierarchy"/>
    <dgm:cxn modelId="{21D78CAA-6B8E-4ED0-89F4-CE530953435A}" type="presParOf" srcId="{F4D21840-084C-43E8-BCB2-B8BD5E0FDDBB}" destId="{C10F7A80-93F2-4176-984B-946EE3930BEC}" srcOrd="1" destOrd="0" presId="urn:microsoft.com/office/officeart/2008/layout/HorizontalMultiLevelHierarchy"/>
    <dgm:cxn modelId="{3F2403C4-541E-410C-AA06-99764DAC934F}" type="presParOf" srcId="{7005D2CF-E4D9-4C60-BF1B-BA7BE8BFC899}" destId="{961B4AD8-0B59-4A49-9AC8-229059258D48}" srcOrd="4" destOrd="0" presId="urn:microsoft.com/office/officeart/2008/layout/HorizontalMultiLevelHierarchy"/>
    <dgm:cxn modelId="{5F18528F-C836-465D-A321-21F62AAF7E1C}" type="presParOf" srcId="{961B4AD8-0B59-4A49-9AC8-229059258D48}" destId="{38516114-EABC-46AB-94F6-78A6AEA19E11}" srcOrd="0" destOrd="0" presId="urn:microsoft.com/office/officeart/2008/layout/HorizontalMultiLevelHierarchy"/>
    <dgm:cxn modelId="{C264F141-E26F-4F39-ABC0-5E4CC1504327}" type="presParOf" srcId="{7005D2CF-E4D9-4C60-BF1B-BA7BE8BFC899}" destId="{A7CC2424-5BD7-4F7D-AE61-4AAA7A51AF35}" srcOrd="5" destOrd="0" presId="urn:microsoft.com/office/officeart/2008/layout/HorizontalMultiLevelHierarchy"/>
    <dgm:cxn modelId="{E29657A3-6559-4572-9EDB-2F1199E12916}" type="presParOf" srcId="{A7CC2424-5BD7-4F7D-AE61-4AAA7A51AF35}" destId="{91627E53-BEAC-4BC0-8EB8-D9FE77471234}" srcOrd="0" destOrd="0" presId="urn:microsoft.com/office/officeart/2008/layout/HorizontalMultiLevelHierarchy"/>
    <dgm:cxn modelId="{D11AEFD9-41FB-4960-B878-A2AF47189227}" type="presParOf" srcId="{A7CC2424-5BD7-4F7D-AE61-4AAA7A51AF35}" destId="{ACA5ABD2-B7EE-4A91-ADEB-D850A333B2EE}" srcOrd="1" destOrd="0" presId="urn:microsoft.com/office/officeart/2008/layout/HorizontalMultiLevelHierarchy"/>
    <dgm:cxn modelId="{ACFB8FC7-A6BF-4C7F-9626-F6D198C0B320}" type="presParOf" srcId="{7005D2CF-E4D9-4C60-BF1B-BA7BE8BFC899}" destId="{023FC60D-54D8-4B9D-BFA9-1D1FF051B9E4}" srcOrd="6" destOrd="0" presId="urn:microsoft.com/office/officeart/2008/layout/HorizontalMultiLevelHierarchy"/>
    <dgm:cxn modelId="{75B11162-9119-49A9-8CFC-9B40668182E9}" type="presParOf" srcId="{023FC60D-54D8-4B9D-BFA9-1D1FF051B9E4}" destId="{C1CB21B9-BD47-4953-A22C-FE58C8696EF4}" srcOrd="0" destOrd="0" presId="urn:microsoft.com/office/officeart/2008/layout/HorizontalMultiLevelHierarchy"/>
    <dgm:cxn modelId="{FD399727-8218-45F5-A11B-390FD7A9F6DA}" type="presParOf" srcId="{7005D2CF-E4D9-4C60-BF1B-BA7BE8BFC899}" destId="{1AA84644-ABBD-4FBF-AA6D-861A6F93EA6E}" srcOrd="7" destOrd="0" presId="urn:microsoft.com/office/officeart/2008/layout/HorizontalMultiLevelHierarchy"/>
    <dgm:cxn modelId="{9B1601CD-1C0E-4445-99CF-1F90DFA4F44A}" type="presParOf" srcId="{1AA84644-ABBD-4FBF-AA6D-861A6F93EA6E}" destId="{897B9C98-8722-463C-94F8-691344441738}" srcOrd="0" destOrd="0" presId="urn:microsoft.com/office/officeart/2008/layout/HorizontalMultiLevelHierarchy"/>
    <dgm:cxn modelId="{95A15565-44F6-4B66-909D-F678AAC61ECD}" type="presParOf" srcId="{1AA84644-ABBD-4FBF-AA6D-861A6F93EA6E}" destId="{46DFCA88-6A40-455B-A795-34AD01C6BC65}"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3CD66E-FE56-4DAD-A92B-4C6B78F6E8BB}" type="doc">
      <dgm:prSet loTypeId="urn:microsoft.com/office/officeart/2005/8/layout/radial4" loCatId="relationship" qsTypeId="urn:microsoft.com/office/officeart/2005/8/quickstyle/simple1" qsCatId="simple" csTypeId="urn:microsoft.com/office/officeart/2005/8/colors/accent3_1" csCatId="accent3" phldr="1"/>
      <dgm:spPr/>
      <dgm:t>
        <a:bodyPr/>
        <a:lstStyle/>
        <a:p>
          <a:endParaRPr lang="en-US"/>
        </a:p>
      </dgm:t>
    </dgm:pt>
    <dgm:pt modelId="{B743ED07-B68B-4D83-901B-D748BF850970}">
      <dgm:prSet phldrT="[Text]"/>
      <dgm:spPr/>
      <dgm:t>
        <a:bodyPr/>
        <a:lstStyle/>
        <a:p>
          <a:r>
            <a:rPr lang="en-US" b="1" dirty="0">
              <a:solidFill>
                <a:schemeClr val="tx1"/>
              </a:solidFill>
            </a:rPr>
            <a:t>Main Idea</a:t>
          </a:r>
        </a:p>
      </dgm:t>
    </dgm:pt>
    <dgm:pt modelId="{8A2479C2-7B4D-4D92-BE89-9F6471D6C0FE}" type="parTrans" cxnId="{3F1E0BAC-BD44-44ED-A26B-C1EC3B2A2FC9}">
      <dgm:prSet/>
      <dgm:spPr/>
      <dgm:t>
        <a:bodyPr/>
        <a:lstStyle/>
        <a:p>
          <a:endParaRPr lang="en-US"/>
        </a:p>
      </dgm:t>
    </dgm:pt>
    <dgm:pt modelId="{3D673CC9-10C7-46C0-ADAE-AAE7B21FFB1B}" type="sibTrans" cxnId="{3F1E0BAC-BD44-44ED-A26B-C1EC3B2A2FC9}">
      <dgm:prSet/>
      <dgm:spPr/>
      <dgm:t>
        <a:bodyPr/>
        <a:lstStyle/>
        <a:p>
          <a:endParaRPr lang="en-US"/>
        </a:p>
      </dgm:t>
    </dgm:pt>
    <dgm:pt modelId="{BC610F94-98E8-4F00-8AC6-730090A490A7}">
      <dgm:prSet phldrT="[Text]" custT="1"/>
      <dgm:spPr>
        <a:solidFill>
          <a:srgbClr val="C7D4CB"/>
        </a:solidFill>
        <a:ln>
          <a:noFill/>
        </a:ln>
      </dgm:spPr>
      <dgm:t>
        <a:bodyPr/>
        <a:lstStyle/>
        <a:p>
          <a:r>
            <a:rPr lang="en-US" sz="3400" b="1" dirty="0">
              <a:solidFill>
                <a:schemeClr val="tx1"/>
              </a:solidFill>
            </a:rPr>
            <a:t>Inform</a:t>
          </a:r>
          <a:endParaRPr lang="en-US" sz="3400" dirty="0">
            <a:solidFill>
              <a:schemeClr val="tx1"/>
            </a:solidFill>
          </a:endParaRPr>
        </a:p>
      </dgm:t>
    </dgm:pt>
    <dgm:pt modelId="{5F7538E8-1241-4509-9B0A-75CDCC5F82A7}" type="parTrans" cxnId="{6981C974-78E7-4B80-BB1B-9C638F2126BA}">
      <dgm:prSet/>
      <dgm:spPr/>
      <dgm:t>
        <a:bodyPr/>
        <a:lstStyle/>
        <a:p>
          <a:endParaRPr lang="en-US"/>
        </a:p>
      </dgm:t>
    </dgm:pt>
    <dgm:pt modelId="{E0F5CE29-E492-422F-A0B0-0FD3D02CC4B5}" type="sibTrans" cxnId="{6981C974-78E7-4B80-BB1B-9C638F2126BA}">
      <dgm:prSet/>
      <dgm:spPr/>
      <dgm:t>
        <a:bodyPr/>
        <a:lstStyle/>
        <a:p>
          <a:endParaRPr lang="en-US"/>
        </a:p>
      </dgm:t>
    </dgm:pt>
    <dgm:pt modelId="{EA437005-87F2-426C-83A5-3BB9CEB165EE}">
      <dgm:prSet phldrT="[Text]"/>
      <dgm:spPr>
        <a:solidFill>
          <a:srgbClr val="C7D4CB"/>
        </a:solidFill>
        <a:ln>
          <a:noFill/>
        </a:ln>
      </dgm:spPr>
      <dgm:t>
        <a:bodyPr/>
        <a:lstStyle/>
        <a:p>
          <a:r>
            <a:rPr lang="en-US" b="1" dirty="0">
              <a:solidFill>
                <a:schemeClr val="tx1"/>
              </a:solidFill>
            </a:rPr>
            <a:t>Persuade</a:t>
          </a:r>
          <a:endParaRPr lang="en-US" dirty="0">
            <a:solidFill>
              <a:schemeClr val="tx1"/>
            </a:solidFill>
          </a:endParaRPr>
        </a:p>
      </dgm:t>
    </dgm:pt>
    <dgm:pt modelId="{657EF522-5BB5-4828-8FDB-105D4E46CF44}" type="parTrans" cxnId="{BD63DA2E-D29C-4FAA-9097-EA0ECA9C652F}">
      <dgm:prSet/>
      <dgm:spPr/>
      <dgm:t>
        <a:bodyPr/>
        <a:lstStyle/>
        <a:p>
          <a:endParaRPr lang="en-US"/>
        </a:p>
      </dgm:t>
    </dgm:pt>
    <dgm:pt modelId="{AA096C45-0062-4034-B8B9-8128980CDA37}" type="sibTrans" cxnId="{BD63DA2E-D29C-4FAA-9097-EA0ECA9C652F}">
      <dgm:prSet/>
      <dgm:spPr/>
      <dgm:t>
        <a:bodyPr/>
        <a:lstStyle/>
        <a:p>
          <a:endParaRPr lang="en-US"/>
        </a:p>
      </dgm:t>
    </dgm:pt>
    <dgm:pt modelId="{E0071ECA-8D85-44F0-84CB-1167B11FD995}">
      <dgm:prSet phldrT="[Text]"/>
      <dgm:spPr>
        <a:solidFill>
          <a:srgbClr val="C7D4CB"/>
        </a:solidFill>
        <a:ln>
          <a:noFill/>
        </a:ln>
      </dgm:spPr>
      <dgm:t>
        <a:bodyPr/>
        <a:lstStyle/>
        <a:p>
          <a:r>
            <a:rPr lang="en-US" b="1" dirty="0">
              <a:solidFill>
                <a:schemeClr val="tx1"/>
              </a:solidFill>
            </a:rPr>
            <a:t>Reflect</a:t>
          </a:r>
          <a:endParaRPr lang="en-US" dirty="0">
            <a:solidFill>
              <a:schemeClr val="tx1"/>
            </a:solidFill>
          </a:endParaRPr>
        </a:p>
      </dgm:t>
    </dgm:pt>
    <dgm:pt modelId="{DD287FD9-43F0-4F12-BF68-00A8BF45FDB0}" type="parTrans" cxnId="{02C8299E-63FA-4848-9E45-B6CF88C67C41}">
      <dgm:prSet/>
      <dgm:spPr/>
      <dgm:t>
        <a:bodyPr/>
        <a:lstStyle/>
        <a:p>
          <a:endParaRPr lang="en-US"/>
        </a:p>
      </dgm:t>
    </dgm:pt>
    <dgm:pt modelId="{80E4EF49-F3E1-4AEC-B487-0215374E9474}" type="sibTrans" cxnId="{02C8299E-63FA-4848-9E45-B6CF88C67C41}">
      <dgm:prSet/>
      <dgm:spPr/>
      <dgm:t>
        <a:bodyPr/>
        <a:lstStyle/>
        <a:p>
          <a:endParaRPr lang="en-US"/>
        </a:p>
      </dgm:t>
    </dgm:pt>
    <dgm:pt modelId="{193093DB-AF3D-49C2-9FB3-051C1D39A4FB}">
      <dgm:prSet/>
      <dgm:spPr>
        <a:solidFill>
          <a:srgbClr val="C7D4CB"/>
        </a:solidFill>
        <a:ln>
          <a:noFill/>
        </a:ln>
      </dgm:spPr>
      <dgm:t>
        <a:bodyPr/>
        <a:lstStyle/>
        <a:p>
          <a:r>
            <a:rPr lang="en-US" b="1" dirty="0"/>
            <a:t>Entertain</a:t>
          </a:r>
        </a:p>
      </dgm:t>
    </dgm:pt>
    <dgm:pt modelId="{F35EC3DA-0C74-4C41-B77E-8D65E094B26D}" type="parTrans" cxnId="{669B0480-8A53-4CEC-8B26-7D643AC10A8E}">
      <dgm:prSet/>
      <dgm:spPr/>
      <dgm:t>
        <a:bodyPr/>
        <a:lstStyle/>
        <a:p>
          <a:endParaRPr lang="en-US"/>
        </a:p>
      </dgm:t>
    </dgm:pt>
    <dgm:pt modelId="{90268BB4-DE0F-466B-AB47-79066A9B356D}" type="sibTrans" cxnId="{669B0480-8A53-4CEC-8B26-7D643AC10A8E}">
      <dgm:prSet/>
      <dgm:spPr/>
      <dgm:t>
        <a:bodyPr/>
        <a:lstStyle/>
        <a:p>
          <a:endParaRPr lang="en-US"/>
        </a:p>
      </dgm:t>
    </dgm:pt>
    <dgm:pt modelId="{CAD37BF6-372D-47C7-8B11-0CCC3EEA1DCC}" type="pres">
      <dgm:prSet presAssocID="{2C3CD66E-FE56-4DAD-A92B-4C6B78F6E8BB}" presName="cycle" presStyleCnt="0">
        <dgm:presLayoutVars>
          <dgm:chMax val="1"/>
          <dgm:dir/>
          <dgm:animLvl val="ctr"/>
          <dgm:resizeHandles val="exact"/>
        </dgm:presLayoutVars>
      </dgm:prSet>
      <dgm:spPr/>
    </dgm:pt>
    <dgm:pt modelId="{A80AE341-AE32-4D14-8ED4-C3152201E407}" type="pres">
      <dgm:prSet presAssocID="{B743ED07-B68B-4D83-901B-D748BF850970}" presName="centerShape" presStyleLbl="node0" presStyleIdx="0" presStyleCnt="1" custScaleX="128165" custLinFactNeighborY="240"/>
      <dgm:spPr/>
    </dgm:pt>
    <dgm:pt modelId="{C9ECE4A2-4DB4-42D3-81B6-F7FB63D81F80}" type="pres">
      <dgm:prSet presAssocID="{5F7538E8-1241-4509-9B0A-75CDCC5F82A7}" presName="parTrans" presStyleLbl="bgSibTrans2D1" presStyleIdx="0" presStyleCnt="4"/>
      <dgm:spPr/>
    </dgm:pt>
    <dgm:pt modelId="{FCBBE624-7115-4BDC-8937-6057BDCC1E14}" type="pres">
      <dgm:prSet presAssocID="{BC610F94-98E8-4F00-8AC6-730090A490A7}" presName="node" presStyleLbl="node1" presStyleIdx="0" presStyleCnt="4" custRadScaleRad="101140" custRadScaleInc="-9714">
        <dgm:presLayoutVars>
          <dgm:bulletEnabled val="1"/>
        </dgm:presLayoutVars>
      </dgm:prSet>
      <dgm:spPr/>
    </dgm:pt>
    <dgm:pt modelId="{981D61ED-3E19-49A2-94FF-3F26495F5D2D}" type="pres">
      <dgm:prSet presAssocID="{657EF522-5BB5-4828-8FDB-105D4E46CF44}" presName="parTrans" presStyleLbl="bgSibTrans2D1" presStyleIdx="1" presStyleCnt="4"/>
      <dgm:spPr/>
    </dgm:pt>
    <dgm:pt modelId="{7B1E9866-9070-4C00-B222-A517C628DF19}" type="pres">
      <dgm:prSet presAssocID="{EA437005-87F2-426C-83A5-3BB9CEB165EE}" presName="node" presStyleLbl="node1" presStyleIdx="1" presStyleCnt="4" custRadScaleRad="101017" custRadScaleInc="-9936">
        <dgm:presLayoutVars>
          <dgm:bulletEnabled val="1"/>
        </dgm:presLayoutVars>
      </dgm:prSet>
      <dgm:spPr/>
    </dgm:pt>
    <dgm:pt modelId="{602BB363-7D72-44ED-876D-5A5803C17AFE}" type="pres">
      <dgm:prSet presAssocID="{DD287FD9-43F0-4F12-BF68-00A8BF45FDB0}" presName="parTrans" presStyleLbl="bgSibTrans2D1" presStyleIdx="2" presStyleCnt="4"/>
      <dgm:spPr/>
    </dgm:pt>
    <dgm:pt modelId="{6EDF19EE-BB46-43BC-91F7-8803514CA034}" type="pres">
      <dgm:prSet presAssocID="{E0071ECA-8D85-44F0-84CB-1167B11FD995}" presName="node" presStyleLbl="node1" presStyleIdx="2" presStyleCnt="4" custRadScaleRad="101909" custRadScaleInc="10385">
        <dgm:presLayoutVars>
          <dgm:bulletEnabled val="1"/>
        </dgm:presLayoutVars>
      </dgm:prSet>
      <dgm:spPr/>
    </dgm:pt>
    <dgm:pt modelId="{61DE9822-CDD0-447B-82F5-C545743E99C7}" type="pres">
      <dgm:prSet presAssocID="{F35EC3DA-0C74-4C41-B77E-8D65E094B26D}" presName="parTrans" presStyleLbl="bgSibTrans2D1" presStyleIdx="3" presStyleCnt="4"/>
      <dgm:spPr/>
    </dgm:pt>
    <dgm:pt modelId="{5E8702E9-A9D1-4CEA-A001-9E31FBFEA293}" type="pres">
      <dgm:prSet presAssocID="{193093DB-AF3D-49C2-9FB3-051C1D39A4FB}" presName="node" presStyleLbl="node1" presStyleIdx="3" presStyleCnt="4" custRadScaleRad="101518" custRadScaleInc="8706">
        <dgm:presLayoutVars>
          <dgm:bulletEnabled val="1"/>
        </dgm:presLayoutVars>
      </dgm:prSet>
      <dgm:spPr/>
    </dgm:pt>
  </dgm:ptLst>
  <dgm:cxnLst>
    <dgm:cxn modelId="{BD63DA2E-D29C-4FAA-9097-EA0ECA9C652F}" srcId="{B743ED07-B68B-4D83-901B-D748BF850970}" destId="{EA437005-87F2-426C-83A5-3BB9CEB165EE}" srcOrd="1" destOrd="0" parTransId="{657EF522-5BB5-4828-8FDB-105D4E46CF44}" sibTransId="{AA096C45-0062-4034-B8B9-8128980CDA37}"/>
    <dgm:cxn modelId="{930DC42F-A34A-455A-818F-A875A25DBE4F}" type="presOf" srcId="{5F7538E8-1241-4509-9B0A-75CDCC5F82A7}" destId="{C9ECE4A2-4DB4-42D3-81B6-F7FB63D81F80}" srcOrd="0" destOrd="0" presId="urn:microsoft.com/office/officeart/2005/8/layout/radial4"/>
    <dgm:cxn modelId="{A6BCD148-9E96-4481-B272-79D6473F8FED}" type="presOf" srcId="{657EF522-5BB5-4828-8FDB-105D4E46CF44}" destId="{981D61ED-3E19-49A2-94FF-3F26495F5D2D}" srcOrd="0" destOrd="0" presId="urn:microsoft.com/office/officeart/2005/8/layout/radial4"/>
    <dgm:cxn modelId="{3EAFE16F-87C8-4988-A2C2-C427385DB15B}" type="presOf" srcId="{DD287FD9-43F0-4F12-BF68-00A8BF45FDB0}" destId="{602BB363-7D72-44ED-876D-5A5803C17AFE}" srcOrd="0" destOrd="0" presId="urn:microsoft.com/office/officeart/2005/8/layout/radial4"/>
    <dgm:cxn modelId="{6981C974-78E7-4B80-BB1B-9C638F2126BA}" srcId="{B743ED07-B68B-4D83-901B-D748BF850970}" destId="{BC610F94-98E8-4F00-8AC6-730090A490A7}" srcOrd="0" destOrd="0" parTransId="{5F7538E8-1241-4509-9B0A-75CDCC5F82A7}" sibTransId="{E0F5CE29-E492-422F-A0B0-0FD3D02CC4B5}"/>
    <dgm:cxn modelId="{669B0480-8A53-4CEC-8B26-7D643AC10A8E}" srcId="{B743ED07-B68B-4D83-901B-D748BF850970}" destId="{193093DB-AF3D-49C2-9FB3-051C1D39A4FB}" srcOrd="3" destOrd="0" parTransId="{F35EC3DA-0C74-4C41-B77E-8D65E094B26D}" sibTransId="{90268BB4-DE0F-466B-AB47-79066A9B356D}"/>
    <dgm:cxn modelId="{41F0D983-3F67-4976-83AD-8F42995A40CB}" type="presOf" srcId="{2C3CD66E-FE56-4DAD-A92B-4C6B78F6E8BB}" destId="{CAD37BF6-372D-47C7-8B11-0CCC3EEA1DCC}" srcOrd="0" destOrd="0" presId="urn:microsoft.com/office/officeart/2005/8/layout/radial4"/>
    <dgm:cxn modelId="{204C4686-5589-43D7-BDB0-EF988F34C769}" type="presOf" srcId="{B743ED07-B68B-4D83-901B-D748BF850970}" destId="{A80AE341-AE32-4D14-8ED4-C3152201E407}" srcOrd="0" destOrd="0" presId="urn:microsoft.com/office/officeart/2005/8/layout/radial4"/>
    <dgm:cxn modelId="{02C8299E-63FA-4848-9E45-B6CF88C67C41}" srcId="{B743ED07-B68B-4D83-901B-D748BF850970}" destId="{E0071ECA-8D85-44F0-84CB-1167B11FD995}" srcOrd="2" destOrd="0" parTransId="{DD287FD9-43F0-4F12-BF68-00A8BF45FDB0}" sibTransId="{80E4EF49-F3E1-4AEC-B487-0215374E9474}"/>
    <dgm:cxn modelId="{3F1E0BAC-BD44-44ED-A26B-C1EC3B2A2FC9}" srcId="{2C3CD66E-FE56-4DAD-A92B-4C6B78F6E8BB}" destId="{B743ED07-B68B-4D83-901B-D748BF850970}" srcOrd="0" destOrd="0" parTransId="{8A2479C2-7B4D-4D92-BE89-9F6471D6C0FE}" sibTransId="{3D673CC9-10C7-46C0-ADAE-AAE7B21FFB1B}"/>
    <dgm:cxn modelId="{8F0703D7-D4B3-47EE-B0FF-CA7C04946F3B}" type="presOf" srcId="{EA437005-87F2-426C-83A5-3BB9CEB165EE}" destId="{7B1E9866-9070-4C00-B222-A517C628DF19}" srcOrd="0" destOrd="0" presId="urn:microsoft.com/office/officeart/2005/8/layout/radial4"/>
    <dgm:cxn modelId="{81D8C1DA-C278-4BBE-A601-29E944E71FD4}" type="presOf" srcId="{BC610F94-98E8-4F00-8AC6-730090A490A7}" destId="{FCBBE624-7115-4BDC-8937-6057BDCC1E14}" srcOrd="0" destOrd="0" presId="urn:microsoft.com/office/officeart/2005/8/layout/radial4"/>
    <dgm:cxn modelId="{B91D81DB-8D13-4147-A801-5AA2D5A27768}" type="presOf" srcId="{193093DB-AF3D-49C2-9FB3-051C1D39A4FB}" destId="{5E8702E9-A9D1-4CEA-A001-9E31FBFEA293}" srcOrd="0" destOrd="0" presId="urn:microsoft.com/office/officeart/2005/8/layout/radial4"/>
    <dgm:cxn modelId="{09519CEE-DBCF-4EC6-BFEC-036E6E1BD0C7}" type="presOf" srcId="{F35EC3DA-0C74-4C41-B77E-8D65E094B26D}" destId="{61DE9822-CDD0-447B-82F5-C545743E99C7}" srcOrd="0" destOrd="0" presId="urn:microsoft.com/office/officeart/2005/8/layout/radial4"/>
    <dgm:cxn modelId="{73B37DF2-1C1A-4B25-8A99-AAAFDF683A65}" type="presOf" srcId="{E0071ECA-8D85-44F0-84CB-1167B11FD995}" destId="{6EDF19EE-BB46-43BC-91F7-8803514CA034}" srcOrd="0" destOrd="0" presId="urn:microsoft.com/office/officeart/2005/8/layout/radial4"/>
    <dgm:cxn modelId="{C610C925-4415-483E-B1A7-746C979C5288}" type="presParOf" srcId="{CAD37BF6-372D-47C7-8B11-0CCC3EEA1DCC}" destId="{A80AE341-AE32-4D14-8ED4-C3152201E407}" srcOrd="0" destOrd="0" presId="urn:microsoft.com/office/officeart/2005/8/layout/radial4"/>
    <dgm:cxn modelId="{1F8B83F3-A158-4524-9F91-11D97AA00005}" type="presParOf" srcId="{CAD37BF6-372D-47C7-8B11-0CCC3EEA1DCC}" destId="{C9ECE4A2-4DB4-42D3-81B6-F7FB63D81F80}" srcOrd="1" destOrd="0" presId="urn:microsoft.com/office/officeart/2005/8/layout/radial4"/>
    <dgm:cxn modelId="{738A7C4F-947D-430B-975D-8C4D5DB3544C}" type="presParOf" srcId="{CAD37BF6-372D-47C7-8B11-0CCC3EEA1DCC}" destId="{FCBBE624-7115-4BDC-8937-6057BDCC1E14}" srcOrd="2" destOrd="0" presId="urn:microsoft.com/office/officeart/2005/8/layout/radial4"/>
    <dgm:cxn modelId="{45411828-E7F7-4C42-8F84-C6A685D81F61}" type="presParOf" srcId="{CAD37BF6-372D-47C7-8B11-0CCC3EEA1DCC}" destId="{981D61ED-3E19-49A2-94FF-3F26495F5D2D}" srcOrd="3" destOrd="0" presId="urn:microsoft.com/office/officeart/2005/8/layout/radial4"/>
    <dgm:cxn modelId="{1A90880A-667A-41C0-82A7-71130DC6C73B}" type="presParOf" srcId="{CAD37BF6-372D-47C7-8B11-0CCC3EEA1DCC}" destId="{7B1E9866-9070-4C00-B222-A517C628DF19}" srcOrd="4" destOrd="0" presId="urn:microsoft.com/office/officeart/2005/8/layout/radial4"/>
    <dgm:cxn modelId="{200237D0-0F59-4758-B591-053F2D801FDB}" type="presParOf" srcId="{CAD37BF6-372D-47C7-8B11-0CCC3EEA1DCC}" destId="{602BB363-7D72-44ED-876D-5A5803C17AFE}" srcOrd="5" destOrd="0" presId="urn:microsoft.com/office/officeart/2005/8/layout/radial4"/>
    <dgm:cxn modelId="{04732F27-8CD4-485B-8224-ABFD33DB4AA7}" type="presParOf" srcId="{CAD37BF6-372D-47C7-8B11-0CCC3EEA1DCC}" destId="{6EDF19EE-BB46-43BC-91F7-8803514CA034}" srcOrd="6" destOrd="0" presId="urn:microsoft.com/office/officeart/2005/8/layout/radial4"/>
    <dgm:cxn modelId="{D307DE19-9414-4F23-A1B1-738D6E5DDF92}" type="presParOf" srcId="{CAD37BF6-372D-47C7-8B11-0CCC3EEA1DCC}" destId="{61DE9822-CDD0-447B-82F5-C545743E99C7}" srcOrd="7" destOrd="0" presId="urn:microsoft.com/office/officeart/2005/8/layout/radial4"/>
    <dgm:cxn modelId="{0CF8B14E-0918-4F09-B83B-CFC4CF714A4F}" type="presParOf" srcId="{CAD37BF6-372D-47C7-8B11-0CCC3EEA1DCC}" destId="{5E8702E9-A9D1-4CEA-A001-9E31FBFEA293}" srcOrd="8"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F18FC7-0471-43EF-A8EF-883AAE164E84}" type="doc">
      <dgm:prSet loTypeId="urn:microsoft.com/office/officeart/2005/8/layout/pyramid2" loCatId="list" qsTypeId="urn:microsoft.com/office/officeart/2005/8/quickstyle/simple1" qsCatId="simple" csTypeId="urn:microsoft.com/office/officeart/2005/8/colors/accent1_2" csCatId="accent1" phldr="1"/>
      <dgm:spPr/>
    </dgm:pt>
    <dgm:pt modelId="{E44D6DED-6597-4D71-A6C6-717341D5D6FA}">
      <dgm:prSet phldrT="[Text]"/>
      <dgm:spPr>
        <a:solidFill>
          <a:srgbClr val="C7D4CB">
            <a:alpha val="90000"/>
          </a:srgbClr>
        </a:solidFill>
        <a:ln>
          <a:noFill/>
        </a:ln>
      </dgm:spPr>
      <dgm:t>
        <a:bodyPr/>
        <a:lstStyle/>
        <a:p>
          <a:r>
            <a:rPr lang="en-US" dirty="0"/>
            <a:t>Implied</a:t>
          </a:r>
        </a:p>
      </dgm:t>
    </dgm:pt>
    <dgm:pt modelId="{7A100C2E-80F0-4940-902D-BC0D441D8D0A}" type="parTrans" cxnId="{FBEFAB5E-EAFA-4E09-A2EF-2964548C79EF}">
      <dgm:prSet/>
      <dgm:spPr/>
      <dgm:t>
        <a:bodyPr/>
        <a:lstStyle/>
        <a:p>
          <a:endParaRPr lang="en-US"/>
        </a:p>
      </dgm:t>
    </dgm:pt>
    <dgm:pt modelId="{C07F2CE8-39B5-45D5-9BD4-7987C2193351}" type="sibTrans" cxnId="{FBEFAB5E-EAFA-4E09-A2EF-2964548C79EF}">
      <dgm:prSet/>
      <dgm:spPr/>
      <dgm:t>
        <a:bodyPr/>
        <a:lstStyle/>
        <a:p>
          <a:endParaRPr lang="en-US"/>
        </a:p>
      </dgm:t>
    </dgm:pt>
    <dgm:pt modelId="{90ECCE3B-3634-41AE-B809-148C4DFEAA15}">
      <dgm:prSet phldrT="[Text]"/>
      <dgm:spPr>
        <a:solidFill>
          <a:srgbClr val="C7D4CB">
            <a:alpha val="90000"/>
          </a:srgbClr>
        </a:solidFill>
        <a:ln>
          <a:noFill/>
        </a:ln>
      </dgm:spPr>
      <dgm:t>
        <a:bodyPr/>
        <a:lstStyle/>
        <a:p>
          <a:r>
            <a:rPr lang="en-US" dirty="0"/>
            <a:t>Thesis Statement</a:t>
          </a:r>
        </a:p>
      </dgm:t>
    </dgm:pt>
    <dgm:pt modelId="{0E4AAE5B-8CB3-404E-9F8E-A7F6185533F0}" type="parTrans" cxnId="{E6AF494E-6087-441E-8E8D-EF5510F65194}">
      <dgm:prSet/>
      <dgm:spPr/>
      <dgm:t>
        <a:bodyPr/>
        <a:lstStyle/>
        <a:p>
          <a:endParaRPr lang="en-US"/>
        </a:p>
      </dgm:t>
    </dgm:pt>
    <dgm:pt modelId="{7E93D682-F661-465B-9A46-78DE2C525F25}" type="sibTrans" cxnId="{E6AF494E-6087-441E-8E8D-EF5510F65194}">
      <dgm:prSet/>
      <dgm:spPr/>
      <dgm:t>
        <a:bodyPr/>
        <a:lstStyle/>
        <a:p>
          <a:endParaRPr lang="en-US"/>
        </a:p>
      </dgm:t>
    </dgm:pt>
    <dgm:pt modelId="{1FEBABE6-A846-423B-9C03-79DC39A8251A}">
      <dgm:prSet phldrT="[Text]"/>
      <dgm:spPr>
        <a:solidFill>
          <a:srgbClr val="C7D4CB">
            <a:alpha val="90000"/>
          </a:srgbClr>
        </a:solidFill>
        <a:ln>
          <a:noFill/>
        </a:ln>
      </dgm:spPr>
      <dgm:t>
        <a:bodyPr/>
        <a:lstStyle/>
        <a:p>
          <a:r>
            <a:rPr lang="en-US" dirty="0"/>
            <a:t>Purpose Statement</a:t>
          </a:r>
        </a:p>
      </dgm:t>
    </dgm:pt>
    <dgm:pt modelId="{7C70B474-AF3D-40F7-890C-C2642A23367D}" type="parTrans" cxnId="{796981BC-F084-4E11-890D-A42A776E2877}">
      <dgm:prSet/>
      <dgm:spPr/>
      <dgm:t>
        <a:bodyPr/>
        <a:lstStyle/>
        <a:p>
          <a:endParaRPr lang="en-US"/>
        </a:p>
      </dgm:t>
    </dgm:pt>
    <dgm:pt modelId="{56DEEB8A-7EB4-4AB8-9C3B-ACF10051CE68}" type="sibTrans" cxnId="{796981BC-F084-4E11-890D-A42A776E2877}">
      <dgm:prSet/>
      <dgm:spPr/>
      <dgm:t>
        <a:bodyPr/>
        <a:lstStyle/>
        <a:p>
          <a:endParaRPr lang="en-US"/>
        </a:p>
      </dgm:t>
    </dgm:pt>
    <dgm:pt modelId="{546FF294-3B9F-403C-A535-36E71FA45F5E}" type="pres">
      <dgm:prSet presAssocID="{FCF18FC7-0471-43EF-A8EF-883AAE164E84}" presName="compositeShape" presStyleCnt="0">
        <dgm:presLayoutVars>
          <dgm:dir/>
          <dgm:resizeHandles/>
        </dgm:presLayoutVars>
      </dgm:prSet>
      <dgm:spPr/>
    </dgm:pt>
    <dgm:pt modelId="{6A28B89F-BA63-4500-BE6D-1C3D7C7A6E9F}" type="pres">
      <dgm:prSet presAssocID="{FCF18FC7-0471-43EF-A8EF-883AAE164E84}" presName="pyramid" presStyleLbl="node1" presStyleIdx="0" presStyleCnt="1"/>
      <dgm:spPr>
        <a:solidFill>
          <a:srgbClr val="F3EDE7"/>
        </a:solidFill>
        <a:ln>
          <a:noFill/>
        </a:ln>
      </dgm:spPr>
    </dgm:pt>
    <dgm:pt modelId="{90C64076-8FD3-4F55-AD3C-9E1ADE8560F8}" type="pres">
      <dgm:prSet presAssocID="{FCF18FC7-0471-43EF-A8EF-883AAE164E84}" presName="theList" presStyleCnt="0"/>
      <dgm:spPr/>
    </dgm:pt>
    <dgm:pt modelId="{8AF98DEE-34F3-4650-94E6-0D720E342F31}" type="pres">
      <dgm:prSet presAssocID="{E44D6DED-6597-4D71-A6C6-717341D5D6FA}" presName="aNode" presStyleLbl="fgAcc1" presStyleIdx="0" presStyleCnt="3">
        <dgm:presLayoutVars>
          <dgm:bulletEnabled val="1"/>
        </dgm:presLayoutVars>
      </dgm:prSet>
      <dgm:spPr/>
    </dgm:pt>
    <dgm:pt modelId="{3E60A34D-C48B-4143-89DD-DC84F9FCBA35}" type="pres">
      <dgm:prSet presAssocID="{E44D6DED-6597-4D71-A6C6-717341D5D6FA}" presName="aSpace" presStyleCnt="0"/>
      <dgm:spPr/>
    </dgm:pt>
    <dgm:pt modelId="{B3FCC983-EC75-4727-AD77-611A5C65F820}" type="pres">
      <dgm:prSet presAssocID="{90ECCE3B-3634-41AE-B809-148C4DFEAA15}" presName="aNode" presStyleLbl="fgAcc1" presStyleIdx="1" presStyleCnt="3">
        <dgm:presLayoutVars>
          <dgm:bulletEnabled val="1"/>
        </dgm:presLayoutVars>
      </dgm:prSet>
      <dgm:spPr/>
    </dgm:pt>
    <dgm:pt modelId="{0F0D1C0F-50FD-48AB-843B-233513BF180F}" type="pres">
      <dgm:prSet presAssocID="{90ECCE3B-3634-41AE-B809-148C4DFEAA15}" presName="aSpace" presStyleCnt="0"/>
      <dgm:spPr/>
    </dgm:pt>
    <dgm:pt modelId="{7F5B591D-FCD8-4F29-B910-E22D021FCE78}" type="pres">
      <dgm:prSet presAssocID="{1FEBABE6-A846-423B-9C03-79DC39A8251A}" presName="aNode" presStyleLbl="fgAcc1" presStyleIdx="2" presStyleCnt="3">
        <dgm:presLayoutVars>
          <dgm:bulletEnabled val="1"/>
        </dgm:presLayoutVars>
      </dgm:prSet>
      <dgm:spPr/>
    </dgm:pt>
    <dgm:pt modelId="{5356DDAC-E7EA-48BB-A9E3-08EE04C71633}" type="pres">
      <dgm:prSet presAssocID="{1FEBABE6-A846-423B-9C03-79DC39A8251A}" presName="aSpace" presStyleCnt="0"/>
      <dgm:spPr/>
    </dgm:pt>
  </dgm:ptLst>
  <dgm:cxnLst>
    <dgm:cxn modelId="{F90FD10D-832B-48E3-A74D-C91F2992EC97}" type="presOf" srcId="{1FEBABE6-A846-423B-9C03-79DC39A8251A}" destId="{7F5B591D-FCD8-4F29-B910-E22D021FCE78}" srcOrd="0" destOrd="0" presId="urn:microsoft.com/office/officeart/2005/8/layout/pyramid2"/>
    <dgm:cxn modelId="{FBEFAB5E-EAFA-4E09-A2EF-2964548C79EF}" srcId="{FCF18FC7-0471-43EF-A8EF-883AAE164E84}" destId="{E44D6DED-6597-4D71-A6C6-717341D5D6FA}" srcOrd="0" destOrd="0" parTransId="{7A100C2E-80F0-4940-902D-BC0D441D8D0A}" sibTransId="{C07F2CE8-39B5-45D5-9BD4-7987C2193351}"/>
    <dgm:cxn modelId="{E6AF494E-6087-441E-8E8D-EF5510F65194}" srcId="{FCF18FC7-0471-43EF-A8EF-883AAE164E84}" destId="{90ECCE3B-3634-41AE-B809-148C4DFEAA15}" srcOrd="1" destOrd="0" parTransId="{0E4AAE5B-8CB3-404E-9F8E-A7F6185533F0}" sibTransId="{7E93D682-F661-465B-9A46-78DE2C525F25}"/>
    <dgm:cxn modelId="{2FC20A78-95EF-4D8E-AC5A-1A88AA921F56}" type="presOf" srcId="{E44D6DED-6597-4D71-A6C6-717341D5D6FA}" destId="{8AF98DEE-34F3-4650-94E6-0D720E342F31}" srcOrd="0" destOrd="0" presId="urn:microsoft.com/office/officeart/2005/8/layout/pyramid2"/>
    <dgm:cxn modelId="{BBAC9BB3-267E-4983-B7AB-3FFB2BE9514B}" type="presOf" srcId="{90ECCE3B-3634-41AE-B809-148C4DFEAA15}" destId="{B3FCC983-EC75-4727-AD77-611A5C65F820}" srcOrd="0" destOrd="0" presId="urn:microsoft.com/office/officeart/2005/8/layout/pyramid2"/>
    <dgm:cxn modelId="{796981BC-F084-4E11-890D-A42A776E2877}" srcId="{FCF18FC7-0471-43EF-A8EF-883AAE164E84}" destId="{1FEBABE6-A846-423B-9C03-79DC39A8251A}" srcOrd="2" destOrd="0" parTransId="{7C70B474-AF3D-40F7-890C-C2642A23367D}" sibTransId="{56DEEB8A-7EB4-4AB8-9C3B-ACF10051CE68}"/>
    <dgm:cxn modelId="{176DFBEE-7AF9-4E56-910A-0F8D6167F978}" type="presOf" srcId="{FCF18FC7-0471-43EF-A8EF-883AAE164E84}" destId="{546FF294-3B9F-403C-A535-36E71FA45F5E}" srcOrd="0" destOrd="0" presId="urn:microsoft.com/office/officeart/2005/8/layout/pyramid2"/>
    <dgm:cxn modelId="{8EE61BA3-8099-42B1-B12B-A46E6660E1E2}" type="presParOf" srcId="{546FF294-3B9F-403C-A535-36E71FA45F5E}" destId="{6A28B89F-BA63-4500-BE6D-1C3D7C7A6E9F}" srcOrd="0" destOrd="0" presId="urn:microsoft.com/office/officeart/2005/8/layout/pyramid2"/>
    <dgm:cxn modelId="{6ED2D66B-9AEB-4601-A0CE-E0D4D58D7CBF}" type="presParOf" srcId="{546FF294-3B9F-403C-A535-36E71FA45F5E}" destId="{90C64076-8FD3-4F55-AD3C-9E1ADE8560F8}" srcOrd="1" destOrd="0" presId="urn:microsoft.com/office/officeart/2005/8/layout/pyramid2"/>
    <dgm:cxn modelId="{5561C841-C46D-4461-A5C2-C147109C5071}" type="presParOf" srcId="{90C64076-8FD3-4F55-AD3C-9E1ADE8560F8}" destId="{8AF98DEE-34F3-4650-94E6-0D720E342F31}" srcOrd="0" destOrd="0" presId="urn:microsoft.com/office/officeart/2005/8/layout/pyramid2"/>
    <dgm:cxn modelId="{0720A1A0-A484-49CA-8ABC-3A164C178EE1}" type="presParOf" srcId="{90C64076-8FD3-4F55-AD3C-9E1ADE8560F8}" destId="{3E60A34D-C48B-4143-89DD-DC84F9FCBA35}" srcOrd="1" destOrd="0" presId="urn:microsoft.com/office/officeart/2005/8/layout/pyramid2"/>
    <dgm:cxn modelId="{54BEA04D-8928-4727-A1A4-1DC814398AFA}" type="presParOf" srcId="{90C64076-8FD3-4F55-AD3C-9E1ADE8560F8}" destId="{B3FCC983-EC75-4727-AD77-611A5C65F820}" srcOrd="2" destOrd="0" presId="urn:microsoft.com/office/officeart/2005/8/layout/pyramid2"/>
    <dgm:cxn modelId="{2928486E-82FF-4054-951B-12B8B13E11B1}" type="presParOf" srcId="{90C64076-8FD3-4F55-AD3C-9E1ADE8560F8}" destId="{0F0D1C0F-50FD-48AB-843B-233513BF180F}" srcOrd="3" destOrd="0" presId="urn:microsoft.com/office/officeart/2005/8/layout/pyramid2"/>
    <dgm:cxn modelId="{C836B761-2739-49B2-A454-4E37AE9BB8F0}" type="presParOf" srcId="{90C64076-8FD3-4F55-AD3C-9E1ADE8560F8}" destId="{7F5B591D-FCD8-4F29-B910-E22D021FCE78}" srcOrd="4" destOrd="0" presId="urn:microsoft.com/office/officeart/2005/8/layout/pyramid2"/>
    <dgm:cxn modelId="{5DC5AA64-FD65-4DB0-A11D-1F95DE52CAF9}" type="presParOf" srcId="{90C64076-8FD3-4F55-AD3C-9E1ADE8560F8}" destId="{5356DDAC-E7EA-48BB-A9E3-08EE04C71633}"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FC60D-54D8-4B9D-BFA9-1D1FF051B9E4}">
      <dsp:nvSpPr>
        <dsp:cNvPr id="0" name=""/>
        <dsp:cNvSpPr/>
      </dsp:nvSpPr>
      <dsp:spPr>
        <a:xfrm>
          <a:off x="1898137" y="2032000"/>
          <a:ext cx="522868" cy="1447800"/>
        </a:xfrm>
        <a:custGeom>
          <a:avLst/>
          <a:gdLst/>
          <a:ahLst/>
          <a:cxnLst/>
          <a:rect l="0" t="0" r="0" b="0"/>
          <a:pathLst>
            <a:path>
              <a:moveTo>
                <a:pt x="0" y="0"/>
              </a:moveTo>
              <a:lnTo>
                <a:pt x="261434" y="0"/>
              </a:lnTo>
              <a:lnTo>
                <a:pt x="261434" y="1447800"/>
              </a:lnTo>
              <a:lnTo>
                <a:pt x="522868" y="144780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21088" y="2717416"/>
        <a:ext cx="76966" cy="76966"/>
      </dsp:txXfrm>
    </dsp:sp>
    <dsp:sp modelId="{961B4AD8-0B59-4A49-9AC8-229059258D48}">
      <dsp:nvSpPr>
        <dsp:cNvPr id="0" name=""/>
        <dsp:cNvSpPr/>
      </dsp:nvSpPr>
      <dsp:spPr>
        <a:xfrm>
          <a:off x="1898137" y="2032000"/>
          <a:ext cx="522868" cy="482599"/>
        </a:xfrm>
        <a:custGeom>
          <a:avLst/>
          <a:gdLst/>
          <a:ahLst/>
          <a:cxnLst/>
          <a:rect l="0" t="0" r="0" b="0"/>
          <a:pathLst>
            <a:path>
              <a:moveTo>
                <a:pt x="0" y="0"/>
              </a:moveTo>
              <a:lnTo>
                <a:pt x="261434" y="0"/>
              </a:lnTo>
              <a:lnTo>
                <a:pt x="261434" y="482599"/>
              </a:lnTo>
              <a:lnTo>
                <a:pt x="522868" y="482599"/>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41783" y="2255511"/>
        <a:ext cx="35577" cy="35577"/>
      </dsp:txXfrm>
    </dsp:sp>
    <dsp:sp modelId="{F683BEB6-C6BE-48D0-A495-18A6D80FC6D4}">
      <dsp:nvSpPr>
        <dsp:cNvPr id="0" name=""/>
        <dsp:cNvSpPr/>
      </dsp:nvSpPr>
      <dsp:spPr>
        <a:xfrm>
          <a:off x="1898137" y="1549399"/>
          <a:ext cx="522868" cy="482600"/>
        </a:xfrm>
        <a:custGeom>
          <a:avLst/>
          <a:gdLst/>
          <a:ahLst/>
          <a:cxnLst/>
          <a:rect l="0" t="0" r="0" b="0"/>
          <a:pathLst>
            <a:path>
              <a:moveTo>
                <a:pt x="0" y="482600"/>
              </a:moveTo>
              <a:lnTo>
                <a:pt x="261434" y="482600"/>
              </a:lnTo>
              <a:lnTo>
                <a:pt x="261434" y="0"/>
              </a:lnTo>
              <a:lnTo>
                <a:pt x="522868" y="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41783" y="1772911"/>
        <a:ext cx="35577" cy="35577"/>
      </dsp:txXfrm>
    </dsp:sp>
    <dsp:sp modelId="{B9DF21F2-35FA-4716-9719-F542FC32E636}">
      <dsp:nvSpPr>
        <dsp:cNvPr id="0" name=""/>
        <dsp:cNvSpPr/>
      </dsp:nvSpPr>
      <dsp:spPr>
        <a:xfrm>
          <a:off x="1898137" y="584199"/>
          <a:ext cx="522868" cy="1447800"/>
        </a:xfrm>
        <a:custGeom>
          <a:avLst/>
          <a:gdLst/>
          <a:ahLst/>
          <a:cxnLst/>
          <a:rect l="0" t="0" r="0" b="0"/>
          <a:pathLst>
            <a:path>
              <a:moveTo>
                <a:pt x="0" y="1447800"/>
              </a:moveTo>
              <a:lnTo>
                <a:pt x="261434" y="1447800"/>
              </a:lnTo>
              <a:lnTo>
                <a:pt x="261434" y="0"/>
              </a:lnTo>
              <a:lnTo>
                <a:pt x="522868" y="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21088" y="1269616"/>
        <a:ext cx="76966" cy="76966"/>
      </dsp:txXfrm>
    </dsp:sp>
    <dsp:sp modelId="{78A85C74-1141-4F6E-99EE-911EF023741F}">
      <dsp:nvSpPr>
        <dsp:cNvPr id="0" name=""/>
        <dsp:cNvSpPr/>
      </dsp:nvSpPr>
      <dsp:spPr>
        <a:xfrm rot="16200000">
          <a:off x="-519942" y="1645920"/>
          <a:ext cx="4064000" cy="7721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Topic</a:t>
          </a:r>
        </a:p>
      </dsp:txBody>
      <dsp:txXfrm>
        <a:off x="-519942" y="1645920"/>
        <a:ext cx="4064000" cy="772160"/>
      </dsp:txXfrm>
    </dsp:sp>
    <dsp:sp modelId="{D08DDC36-FF50-4EDC-B273-5160EEE71D35}">
      <dsp:nvSpPr>
        <dsp:cNvPr id="0" name=""/>
        <dsp:cNvSpPr/>
      </dsp:nvSpPr>
      <dsp:spPr>
        <a:xfrm>
          <a:off x="2421006" y="198119"/>
          <a:ext cx="2532684" cy="7721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kern="1200" dirty="0"/>
            <a:t>Main idea</a:t>
          </a:r>
        </a:p>
      </dsp:txBody>
      <dsp:txXfrm>
        <a:off x="2421006" y="198119"/>
        <a:ext cx="2532684" cy="772160"/>
      </dsp:txXfrm>
    </dsp:sp>
    <dsp:sp modelId="{34FFFEDD-F858-41E0-B39E-24C090DAA55D}">
      <dsp:nvSpPr>
        <dsp:cNvPr id="0" name=""/>
        <dsp:cNvSpPr/>
      </dsp:nvSpPr>
      <dsp:spPr>
        <a:xfrm>
          <a:off x="2421006" y="1163319"/>
          <a:ext cx="2532684" cy="7721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kern="1200" dirty="0"/>
            <a:t>Supporting details</a:t>
          </a:r>
        </a:p>
      </dsp:txBody>
      <dsp:txXfrm>
        <a:off x="2421006" y="1163319"/>
        <a:ext cx="2532684" cy="772160"/>
      </dsp:txXfrm>
    </dsp:sp>
    <dsp:sp modelId="{91627E53-BEAC-4BC0-8EB8-D9FE77471234}">
      <dsp:nvSpPr>
        <dsp:cNvPr id="0" name=""/>
        <dsp:cNvSpPr/>
      </dsp:nvSpPr>
      <dsp:spPr>
        <a:xfrm>
          <a:off x="2421006" y="2128519"/>
          <a:ext cx="2532684" cy="7721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kern="1200" dirty="0"/>
            <a:t>Major details</a:t>
          </a:r>
        </a:p>
      </dsp:txBody>
      <dsp:txXfrm>
        <a:off x="2421006" y="2128519"/>
        <a:ext cx="2532684" cy="772160"/>
      </dsp:txXfrm>
    </dsp:sp>
    <dsp:sp modelId="{897B9C98-8722-463C-94F8-691344441738}">
      <dsp:nvSpPr>
        <dsp:cNvPr id="0" name=""/>
        <dsp:cNvSpPr/>
      </dsp:nvSpPr>
      <dsp:spPr>
        <a:xfrm>
          <a:off x="2421006" y="3093720"/>
          <a:ext cx="2532684" cy="7721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kern="1200" dirty="0"/>
            <a:t>Minor details</a:t>
          </a:r>
        </a:p>
      </dsp:txBody>
      <dsp:txXfrm>
        <a:off x="2421006" y="3093720"/>
        <a:ext cx="2532684" cy="772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0AE341-AE32-4D14-8ED4-C3152201E407}">
      <dsp:nvSpPr>
        <dsp:cNvPr id="0" name=""/>
        <dsp:cNvSpPr/>
      </dsp:nvSpPr>
      <dsp:spPr>
        <a:xfrm>
          <a:off x="2434727" y="2273607"/>
          <a:ext cx="2576713" cy="2010465"/>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b="1" kern="1200" dirty="0">
              <a:solidFill>
                <a:schemeClr val="tx1"/>
              </a:solidFill>
            </a:rPr>
            <a:t>Main Idea</a:t>
          </a:r>
        </a:p>
      </dsp:txBody>
      <dsp:txXfrm>
        <a:off x="2812078" y="2568033"/>
        <a:ext cx="1822011" cy="1421613"/>
      </dsp:txXfrm>
    </dsp:sp>
    <dsp:sp modelId="{C9ECE4A2-4DB4-42D3-81B6-F7FB63D81F80}">
      <dsp:nvSpPr>
        <dsp:cNvPr id="0" name=""/>
        <dsp:cNvSpPr/>
      </dsp:nvSpPr>
      <dsp:spPr>
        <a:xfrm rot="11438113">
          <a:off x="953039" y="2608056"/>
          <a:ext cx="1447106" cy="572982"/>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BBE624-7115-4BDC-8937-6057BDCC1E14}">
      <dsp:nvSpPr>
        <dsp:cNvPr id="0" name=""/>
        <dsp:cNvSpPr/>
      </dsp:nvSpPr>
      <dsp:spPr>
        <a:xfrm>
          <a:off x="10497" y="1997035"/>
          <a:ext cx="1909942" cy="1527953"/>
        </a:xfrm>
        <a:prstGeom prst="roundRect">
          <a:avLst>
            <a:gd name="adj" fmla="val 10000"/>
          </a:avLst>
        </a:prstGeom>
        <a:solidFill>
          <a:srgbClr val="C7D4CB"/>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1511300">
            <a:lnSpc>
              <a:spcPct val="90000"/>
            </a:lnSpc>
            <a:spcBef>
              <a:spcPct val="0"/>
            </a:spcBef>
            <a:spcAft>
              <a:spcPct val="35000"/>
            </a:spcAft>
            <a:buNone/>
          </a:pPr>
          <a:r>
            <a:rPr lang="en-US" sz="3400" b="1" kern="1200" dirty="0">
              <a:solidFill>
                <a:schemeClr val="tx1"/>
              </a:solidFill>
            </a:rPr>
            <a:t>Inform</a:t>
          </a:r>
          <a:endParaRPr lang="en-US" sz="3400" kern="1200" dirty="0">
            <a:solidFill>
              <a:schemeClr val="tx1"/>
            </a:solidFill>
          </a:endParaRPr>
        </a:p>
      </dsp:txBody>
      <dsp:txXfrm>
        <a:off x="55249" y="2041787"/>
        <a:ext cx="1820438" cy="1438449"/>
      </dsp:txXfrm>
    </dsp:sp>
    <dsp:sp modelId="{981D61ED-3E19-49A2-94FF-3F26495F5D2D}">
      <dsp:nvSpPr>
        <dsp:cNvPr id="0" name=""/>
        <dsp:cNvSpPr/>
      </dsp:nvSpPr>
      <dsp:spPr>
        <a:xfrm rot="14431924">
          <a:off x="1925193" y="1270610"/>
          <a:ext cx="1650098" cy="572982"/>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1E9866-9070-4C00-B222-A517C628DF19}">
      <dsp:nvSpPr>
        <dsp:cNvPr id="0" name=""/>
        <dsp:cNvSpPr/>
      </dsp:nvSpPr>
      <dsp:spPr>
        <a:xfrm>
          <a:off x="1389400" y="74811"/>
          <a:ext cx="1909942" cy="1527953"/>
        </a:xfrm>
        <a:prstGeom prst="roundRect">
          <a:avLst>
            <a:gd name="adj" fmla="val 10000"/>
          </a:avLst>
        </a:prstGeom>
        <a:solidFill>
          <a:srgbClr val="C7D4CB"/>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1511300">
            <a:lnSpc>
              <a:spcPct val="90000"/>
            </a:lnSpc>
            <a:spcBef>
              <a:spcPct val="0"/>
            </a:spcBef>
            <a:spcAft>
              <a:spcPct val="35000"/>
            </a:spcAft>
            <a:buNone/>
          </a:pPr>
          <a:r>
            <a:rPr lang="en-US" sz="3400" b="1" kern="1200" dirty="0">
              <a:solidFill>
                <a:schemeClr val="tx1"/>
              </a:solidFill>
            </a:rPr>
            <a:t>Persuade</a:t>
          </a:r>
          <a:endParaRPr lang="en-US" sz="3400" kern="1200" dirty="0">
            <a:solidFill>
              <a:schemeClr val="tx1"/>
            </a:solidFill>
          </a:endParaRPr>
        </a:p>
      </dsp:txBody>
      <dsp:txXfrm>
        <a:off x="1434152" y="119563"/>
        <a:ext cx="1820438" cy="1438449"/>
      </dsp:txXfrm>
    </dsp:sp>
    <dsp:sp modelId="{602BB363-7D72-44ED-876D-5A5803C17AFE}">
      <dsp:nvSpPr>
        <dsp:cNvPr id="0" name=""/>
        <dsp:cNvSpPr/>
      </dsp:nvSpPr>
      <dsp:spPr>
        <a:xfrm rot="17980200">
          <a:off x="3872199" y="1262426"/>
          <a:ext cx="1672828" cy="572982"/>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DF19EE-BB46-43BC-91F7-8803514CA034}">
      <dsp:nvSpPr>
        <dsp:cNvPr id="0" name=""/>
        <dsp:cNvSpPr/>
      </dsp:nvSpPr>
      <dsp:spPr>
        <a:xfrm>
          <a:off x="4167671" y="58188"/>
          <a:ext cx="1909942" cy="1527953"/>
        </a:xfrm>
        <a:prstGeom prst="roundRect">
          <a:avLst>
            <a:gd name="adj" fmla="val 10000"/>
          </a:avLst>
        </a:prstGeom>
        <a:solidFill>
          <a:srgbClr val="C7D4CB"/>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1511300">
            <a:lnSpc>
              <a:spcPct val="90000"/>
            </a:lnSpc>
            <a:spcBef>
              <a:spcPct val="0"/>
            </a:spcBef>
            <a:spcAft>
              <a:spcPct val="35000"/>
            </a:spcAft>
            <a:buNone/>
          </a:pPr>
          <a:r>
            <a:rPr lang="en-US" sz="3400" b="1" kern="1200" dirty="0">
              <a:solidFill>
                <a:schemeClr val="tx1"/>
              </a:solidFill>
            </a:rPr>
            <a:t>Reflect</a:t>
          </a:r>
          <a:endParaRPr lang="en-US" sz="3400" kern="1200" dirty="0">
            <a:solidFill>
              <a:schemeClr val="tx1"/>
            </a:solidFill>
          </a:endParaRPr>
        </a:p>
      </dsp:txBody>
      <dsp:txXfrm>
        <a:off x="4212423" y="102940"/>
        <a:ext cx="1820438" cy="1438449"/>
      </dsp:txXfrm>
    </dsp:sp>
    <dsp:sp modelId="{61DE9822-CDD0-447B-82F5-C545743E99C7}">
      <dsp:nvSpPr>
        <dsp:cNvPr id="0" name=""/>
        <dsp:cNvSpPr/>
      </dsp:nvSpPr>
      <dsp:spPr>
        <a:xfrm rot="20934674">
          <a:off x="5042292" y="2590910"/>
          <a:ext cx="1458126" cy="572982"/>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8702E9-A9D1-4CEA-A001-9E31FBFEA293}">
      <dsp:nvSpPr>
        <dsp:cNvPr id="0" name=""/>
        <dsp:cNvSpPr/>
      </dsp:nvSpPr>
      <dsp:spPr>
        <a:xfrm>
          <a:off x="5531836" y="1973204"/>
          <a:ext cx="1909942" cy="1527953"/>
        </a:xfrm>
        <a:prstGeom prst="roundRect">
          <a:avLst>
            <a:gd name="adj" fmla="val 10000"/>
          </a:avLst>
        </a:prstGeom>
        <a:solidFill>
          <a:srgbClr val="C7D4CB"/>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1511300">
            <a:lnSpc>
              <a:spcPct val="90000"/>
            </a:lnSpc>
            <a:spcBef>
              <a:spcPct val="0"/>
            </a:spcBef>
            <a:spcAft>
              <a:spcPct val="35000"/>
            </a:spcAft>
            <a:buNone/>
          </a:pPr>
          <a:r>
            <a:rPr lang="en-US" sz="3400" b="1" kern="1200" dirty="0"/>
            <a:t>Entertain</a:t>
          </a:r>
        </a:p>
      </dsp:txBody>
      <dsp:txXfrm>
        <a:off x="5576588" y="2017956"/>
        <a:ext cx="1820438" cy="14384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28B89F-BA63-4500-BE6D-1C3D7C7A6E9F}">
      <dsp:nvSpPr>
        <dsp:cNvPr id="0" name=""/>
        <dsp:cNvSpPr/>
      </dsp:nvSpPr>
      <dsp:spPr>
        <a:xfrm>
          <a:off x="711199" y="0"/>
          <a:ext cx="4064000" cy="4064000"/>
        </a:xfrm>
        <a:prstGeom prst="triangle">
          <a:avLst/>
        </a:prstGeom>
        <a:solidFill>
          <a:srgbClr val="F3EDE7"/>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AF98DEE-34F3-4650-94E6-0D720E342F31}">
      <dsp:nvSpPr>
        <dsp:cNvPr id="0" name=""/>
        <dsp:cNvSpPr/>
      </dsp:nvSpPr>
      <dsp:spPr>
        <a:xfrm>
          <a:off x="2743199" y="408582"/>
          <a:ext cx="2641600" cy="962025"/>
        </a:xfrm>
        <a:prstGeom prst="roundRect">
          <a:avLst/>
        </a:prstGeom>
        <a:solidFill>
          <a:srgbClr val="C7D4CB">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Implied</a:t>
          </a:r>
        </a:p>
      </dsp:txBody>
      <dsp:txXfrm>
        <a:off x="2790161" y="455544"/>
        <a:ext cx="2547676" cy="868101"/>
      </dsp:txXfrm>
    </dsp:sp>
    <dsp:sp modelId="{B3FCC983-EC75-4727-AD77-611A5C65F820}">
      <dsp:nvSpPr>
        <dsp:cNvPr id="0" name=""/>
        <dsp:cNvSpPr/>
      </dsp:nvSpPr>
      <dsp:spPr>
        <a:xfrm>
          <a:off x="2743199" y="1490860"/>
          <a:ext cx="2641600" cy="962025"/>
        </a:xfrm>
        <a:prstGeom prst="roundRect">
          <a:avLst/>
        </a:prstGeom>
        <a:solidFill>
          <a:srgbClr val="C7D4CB">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Thesis Statement</a:t>
          </a:r>
        </a:p>
      </dsp:txBody>
      <dsp:txXfrm>
        <a:off x="2790161" y="1537822"/>
        <a:ext cx="2547676" cy="868101"/>
      </dsp:txXfrm>
    </dsp:sp>
    <dsp:sp modelId="{7F5B591D-FCD8-4F29-B910-E22D021FCE78}">
      <dsp:nvSpPr>
        <dsp:cNvPr id="0" name=""/>
        <dsp:cNvSpPr/>
      </dsp:nvSpPr>
      <dsp:spPr>
        <a:xfrm>
          <a:off x="2743199" y="2573139"/>
          <a:ext cx="2641600" cy="962025"/>
        </a:xfrm>
        <a:prstGeom prst="roundRect">
          <a:avLst/>
        </a:prstGeom>
        <a:solidFill>
          <a:srgbClr val="C7D4CB">
            <a:alpha val="9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Purpose Statement</a:t>
          </a:r>
        </a:p>
      </dsp:txBody>
      <dsp:txXfrm>
        <a:off x="2790161" y="2620101"/>
        <a:ext cx="2547676" cy="868101"/>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9B52AA-CA66-5A42-A80E-54349E80EFE8}" type="datetimeFigureOut">
              <a:rPr lang="en-US" smtClean="0"/>
              <a:pPr/>
              <a:t>11/24/2021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1A99FB-DAA0-7C4B-AA69-631B83642281}" type="slidenum">
              <a:rPr lang="en-US" smtClean="0"/>
              <a:pPr/>
              <a:t>‹#›</a:t>
            </a:fld>
            <a:endParaRPr lang="en-US"/>
          </a:p>
        </p:txBody>
      </p:sp>
    </p:spTree>
    <p:extLst>
      <p:ext uri="{BB962C8B-B14F-4D97-AF65-F5344CB8AC3E}">
        <p14:creationId xmlns:p14="http://schemas.microsoft.com/office/powerpoint/2010/main" val="2926535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1398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4853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5958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2679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7610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36495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814748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429401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543316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861218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2163520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425619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255806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154727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77303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52408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pPr/>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2925112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pPr/>
              <a:t>11/24/2021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pPr/>
              <a:t>‹#›</a:t>
            </a:fld>
            <a:endParaRPr lang="en-US"/>
          </a:p>
        </p:txBody>
      </p:sp>
    </p:spTree>
    <p:extLst>
      <p:ext uri="{BB962C8B-B14F-4D97-AF65-F5344CB8AC3E}">
        <p14:creationId xmlns:p14="http://schemas.microsoft.com/office/powerpoint/2010/main" val="2569457684"/>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144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0" y="2275512"/>
            <a:ext cx="9144000" cy="1446550"/>
          </a:xfrm>
          <a:prstGeom prst="rect">
            <a:avLst/>
          </a:prstGeom>
          <a:noFill/>
        </p:spPr>
        <p:txBody>
          <a:bodyPr wrap="square" rtlCol="0">
            <a:spAutoFit/>
          </a:bodyPr>
          <a:lstStyle/>
          <a:p>
            <a:pPr lvl="0" algn="ctr"/>
            <a:r>
              <a:rPr lang="en-US" sz="4400" dirty="0">
                <a:solidFill>
                  <a:prstClr val="black">
                    <a:lumMod val="75000"/>
                    <a:lumOff val="25000"/>
                  </a:prstClr>
                </a:solidFill>
                <a:latin typeface="Century Gothic" panose="020B0502020202020204" pitchFamily="34" charset="0"/>
              </a:rPr>
              <a:t>Identifying the Main Idea and Supporting Details</a:t>
            </a:r>
            <a:endParaRPr lang="en-US" sz="4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1547446"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6771"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1547446"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Up Arrow 28"/>
          <p:cNvSpPr/>
          <p:nvPr/>
        </p:nvSpPr>
        <p:spPr>
          <a:xfrm>
            <a:off x="2183524" y="2971870"/>
            <a:ext cx="504496" cy="591495"/>
          </a:xfrm>
          <a:prstGeom prst="upArrow">
            <a:avLst/>
          </a:prstGeom>
          <a:solidFill>
            <a:srgbClr val="5A7E83"/>
          </a:solidFill>
          <a:ln w="38100">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Up Arrow 22"/>
          <p:cNvSpPr/>
          <p:nvPr/>
        </p:nvSpPr>
        <p:spPr>
          <a:xfrm>
            <a:off x="4319751" y="2971869"/>
            <a:ext cx="504496" cy="591495"/>
          </a:xfrm>
          <a:prstGeom prst="upArrow">
            <a:avLst/>
          </a:prstGeom>
          <a:solidFill>
            <a:srgbClr val="5A7E83"/>
          </a:solidFill>
          <a:ln w="38100">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 Arrow 27"/>
          <p:cNvSpPr/>
          <p:nvPr/>
        </p:nvSpPr>
        <p:spPr>
          <a:xfrm>
            <a:off x="6455978" y="2971868"/>
            <a:ext cx="504496" cy="591495"/>
          </a:xfrm>
          <a:prstGeom prst="upArrow">
            <a:avLst/>
          </a:prstGeom>
          <a:solidFill>
            <a:srgbClr val="5A7E83"/>
          </a:solidFill>
          <a:ln w="38100">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1434661" y="3533641"/>
            <a:ext cx="2002221" cy="948954"/>
          </a:xfrm>
          <a:prstGeom prst="roundRect">
            <a:avLst/>
          </a:prstGeom>
          <a:solidFill>
            <a:srgbClr val="5A7E83"/>
          </a:solidFill>
          <a:ln>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rPr>
              <a:t>Evidence</a:t>
            </a:r>
          </a:p>
        </p:txBody>
      </p:sp>
      <p:sp>
        <p:nvSpPr>
          <p:cNvPr id="20" name="Rounded Rectangle 19"/>
          <p:cNvSpPr/>
          <p:nvPr/>
        </p:nvSpPr>
        <p:spPr>
          <a:xfrm>
            <a:off x="2021270" y="1694850"/>
            <a:ext cx="5101457" cy="1038603"/>
          </a:xfrm>
          <a:prstGeom prst="roundRect">
            <a:avLst/>
          </a:prstGeom>
          <a:solidFill>
            <a:srgbClr val="355F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Main Idea</a:t>
            </a:r>
          </a:p>
        </p:txBody>
      </p:sp>
      <p:sp>
        <p:nvSpPr>
          <p:cNvPr id="31" name="Rounded Rectangle 30"/>
          <p:cNvSpPr/>
          <p:nvPr/>
        </p:nvSpPr>
        <p:spPr>
          <a:xfrm>
            <a:off x="3570889" y="3533641"/>
            <a:ext cx="2002221" cy="948954"/>
          </a:xfrm>
          <a:prstGeom prst="roundRect">
            <a:avLst/>
          </a:prstGeom>
          <a:solidFill>
            <a:srgbClr val="5A7E83"/>
          </a:solidFill>
          <a:ln>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rPr>
              <a:t>Evidence</a:t>
            </a:r>
          </a:p>
        </p:txBody>
      </p:sp>
      <p:sp>
        <p:nvSpPr>
          <p:cNvPr id="32" name="Rounded Rectangle 31"/>
          <p:cNvSpPr/>
          <p:nvPr/>
        </p:nvSpPr>
        <p:spPr>
          <a:xfrm>
            <a:off x="5707116" y="3533641"/>
            <a:ext cx="2002221" cy="948954"/>
          </a:xfrm>
          <a:prstGeom prst="roundRect">
            <a:avLst/>
          </a:prstGeom>
          <a:solidFill>
            <a:srgbClr val="5A7E83"/>
          </a:solidFill>
          <a:ln>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rPr>
              <a:t>Evidence</a:t>
            </a:r>
          </a:p>
        </p:txBody>
      </p:sp>
    </p:spTree>
    <p:extLst>
      <p:ext uri="{BB962C8B-B14F-4D97-AF65-F5344CB8AC3E}">
        <p14:creationId xmlns:p14="http://schemas.microsoft.com/office/powerpoint/2010/main" val="1526628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Up Arrow Callout 16"/>
          <p:cNvSpPr/>
          <p:nvPr/>
        </p:nvSpPr>
        <p:spPr>
          <a:xfrm>
            <a:off x="2355958" y="2001529"/>
            <a:ext cx="4432080" cy="3454338"/>
          </a:xfrm>
          <a:prstGeom prst="upArrowCallout">
            <a:avLst>
              <a:gd name="adj1" fmla="val 6830"/>
              <a:gd name="adj2" fmla="val 7456"/>
              <a:gd name="adj3" fmla="val 5871"/>
              <a:gd name="adj4" fmla="val 89656"/>
            </a:avLst>
          </a:prstGeom>
          <a:solidFill>
            <a:srgbClr val="5A7E83"/>
          </a:solidFill>
          <a:ln>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Anecdotes</a:t>
            </a:r>
          </a:p>
          <a:p>
            <a:pPr algn="ctr"/>
            <a:r>
              <a:rPr lang="en-US" sz="2400" dirty="0">
                <a:solidFill>
                  <a:schemeClr val="bg1"/>
                </a:solidFill>
              </a:rPr>
              <a:t>Descriptions</a:t>
            </a:r>
          </a:p>
          <a:p>
            <a:pPr algn="ctr"/>
            <a:r>
              <a:rPr lang="en-US" sz="2400" dirty="0">
                <a:solidFill>
                  <a:schemeClr val="bg1"/>
                </a:solidFill>
              </a:rPr>
              <a:t>Examples</a:t>
            </a:r>
          </a:p>
          <a:p>
            <a:pPr algn="ctr"/>
            <a:r>
              <a:rPr lang="en-US" sz="2400" dirty="0">
                <a:solidFill>
                  <a:schemeClr val="bg1"/>
                </a:solidFill>
              </a:rPr>
              <a:t>Expert Analysis</a:t>
            </a:r>
          </a:p>
          <a:p>
            <a:pPr algn="ctr"/>
            <a:r>
              <a:rPr lang="en-US" sz="2400" dirty="0">
                <a:solidFill>
                  <a:schemeClr val="bg1"/>
                </a:solidFill>
              </a:rPr>
              <a:t>Facts</a:t>
            </a:r>
          </a:p>
          <a:p>
            <a:pPr algn="ctr"/>
            <a:r>
              <a:rPr lang="en-US" sz="2400" dirty="0">
                <a:solidFill>
                  <a:schemeClr val="bg1"/>
                </a:solidFill>
              </a:rPr>
              <a:t>Reflections</a:t>
            </a:r>
          </a:p>
          <a:p>
            <a:pPr algn="ctr"/>
            <a:r>
              <a:rPr lang="en-US" sz="2400" dirty="0">
                <a:solidFill>
                  <a:schemeClr val="bg1"/>
                </a:solidFill>
              </a:rPr>
              <a:t>Statistics</a:t>
            </a:r>
          </a:p>
        </p:txBody>
      </p:sp>
      <p:sp>
        <p:nvSpPr>
          <p:cNvPr id="20" name="Rounded Rectangle 19"/>
          <p:cNvSpPr/>
          <p:nvPr/>
        </p:nvSpPr>
        <p:spPr>
          <a:xfrm>
            <a:off x="2659937" y="1282338"/>
            <a:ext cx="3824123" cy="574762"/>
          </a:xfrm>
          <a:prstGeom prst="roundRect">
            <a:avLst/>
          </a:prstGeom>
          <a:solidFill>
            <a:srgbClr val="355F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Evidence</a:t>
            </a:r>
            <a:endParaRPr lang="en-US" sz="2000" dirty="0"/>
          </a:p>
        </p:txBody>
      </p:sp>
    </p:spTree>
    <p:extLst>
      <p:ext uri="{BB962C8B-B14F-4D97-AF65-F5344CB8AC3E}">
        <p14:creationId xmlns:p14="http://schemas.microsoft.com/office/powerpoint/2010/main" val="181377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1" name="Pentagon 16"/>
          <p:cNvSpPr/>
          <p:nvPr/>
        </p:nvSpPr>
        <p:spPr>
          <a:xfrm>
            <a:off x="490352" y="1720034"/>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Anecdotes</a:t>
            </a:r>
          </a:p>
        </p:txBody>
      </p:sp>
      <p:sp>
        <p:nvSpPr>
          <p:cNvPr id="32" name="Pentagon 17"/>
          <p:cNvSpPr/>
          <p:nvPr/>
        </p:nvSpPr>
        <p:spPr>
          <a:xfrm flipH="1">
            <a:off x="3721583" y="1733518"/>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Long examples told as stories</a:t>
            </a:r>
          </a:p>
        </p:txBody>
      </p:sp>
      <p:sp>
        <p:nvSpPr>
          <p:cNvPr id="33" name="Pentagon 21"/>
          <p:cNvSpPr/>
          <p:nvPr/>
        </p:nvSpPr>
        <p:spPr>
          <a:xfrm>
            <a:off x="490352" y="2805219"/>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Descriptions</a:t>
            </a:r>
          </a:p>
        </p:txBody>
      </p:sp>
      <p:sp>
        <p:nvSpPr>
          <p:cNvPr id="34" name="Pentagon 26"/>
          <p:cNvSpPr/>
          <p:nvPr/>
        </p:nvSpPr>
        <p:spPr>
          <a:xfrm flipH="1">
            <a:off x="3721583" y="2805219"/>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Explain the appearance of someone or something using words that appeal to the senses</a:t>
            </a:r>
          </a:p>
        </p:txBody>
      </p:sp>
      <p:sp>
        <p:nvSpPr>
          <p:cNvPr id="35" name="Pentagon 29"/>
          <p:cNvSpPr/>
          <p:nvPr/>
        </p:nvSpPr>
        <p:spPr>
          <a:xfrm>
            <a:off x="490352" y="3890404"/>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Examples</a:t>
            </a:r>
            <a:endParaRPr lang="en-US" sz="2000" dirty="0">
              <a:solidFill>
                <a:schemeClr val="bg1"/>
              </a:solidFill>
            </a:endParaRPr>
          </a:p>
        </p:txBody>
      </p:sp>
      <p:sp>
        <p:nvSpPr>
          <p:cNvPr id="36" name="Pentagon 36"/>
          <p:cNvSpPr/>
          <p:nvPr/>
        </p:nvSpPr>
        <p:spPr>
          <a:xfrm flipH="1">
            <a:off x="3721583" y="3890404"/>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Specific instances that demonstrate a point</a:t>
            </a:r>
          </a:p>
        </p:txBody>
      </p:sp>
    </p:spTree>
    <p:extLst>
      <p:ext uri="{BB962C8B-B14F-4D97-AF65-F5344CB8AC3E}">
        <p14:creationId xmlns:p14="http://schemas.microsoft.com/office/powerpoint/2010/main" val="40734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4" grpId="0" animBg="1"/>
      <p:bldP spid="35" grpId="0" animBg="1"/>
      <p:bldP spid="3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1" name="Pentagon 16"/>
          <p:cNvSpPr/>
          <p:nvPr/>
        </p:nvSpPr>
        <p:spPr>
          <a:xfrm>
            <a:off x="523603" y="1295324"/>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Expert Analysis</a:t>
            </a:r>
          </a:p>
        </p:txBody>
      </p:sp>
      <p:sp>
        <p:nvSpPr>
          <p:cNvPr id="32" name="Pentagon 17"/>
          <p:cNvSpPr/>
          <p:nvPr/>
        </p:nvSpPr>
        <p:spPr>
          <a:xfrm flipH="1">
            <a:off x="3754834" y="1308808"/>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Opinion or statement shared by someone knowledgeable about topic</a:t>
            </a:r>
          </a:p>
        </p:txBody>
      </p:sp>
      <p:sp>
        <p:nvSpPr>
          <p:cNvPr id="33" name="Pentagon 21"/>
          <p:cNvSpPr/>
          <p:nvPr/>
        </p:nvSpPr>
        <p:spPr>
          <a:xfrm>
            <a:off x="523603" y="2380509"/>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Facts</a:t>
            </a:r>
          </a:p>
        </p:txBody>
      </p:sp>
      <p:sp>
        <p:nvSpPr>
          <p:cNvPr id="34" name="Pentagon 26"/>
          <p:cNvSpPr/>
          <p:nvPr/>
        </p:nvSpPr>
        <p:spPr>
          <a:xfrm flipH="1">
            <a:off x="3754834" y="2380509"/>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Pieces of information most people agree to be true</a:t>
            </a:r>
          </a:p>
        </p:txBody>
      </p:sp>
      <p:sp>
        <p:nvSpPr>
          <p:cNvPr id="35" name="Pentagon 29"/>
          <p:cNvSpPr/>
          <p:nvPr/>
        </p:nvSpPr>
        <p:spPr>
          <a:xfrm>
            <a:off x="523603" y="3465694"/>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Reflections</a:t>
            </a:r>
            <a:endParaRPr lang="en-US" sz="2000" dirty="0">
              <a:solidFill>
                <a:schemeClr val="bg1"/>
              </a:solidFill>
            </a:endParaRPr>
          </a:p>
        </p:txBody>
      </p:sp>
      <p:sp>
        <p:nvSpPr>
          <p:cNvPr id="36" name="Pentagon 36"/>
          <p:cNvSpPr/>
          <p:nvPr/>
        </p:nvSpPr>
        <p:spPr>
          <a:xfrm flipH="1">
            <a:off x="3754834" y="3465694"/>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Thoughts and feelings of the author</a:t>
            </a:r>
          </a:p>
        </p:txBody>
      </p:sp>
      <p:sp>
        <p:nvSpPr>
          <p:cNvPr id="13" name="Pentagon 29"/>
          <p:cNvSpPr/>
          <p:nvPr/>
        </p:nvSpPr>
        <p:spPr>
          <a:xfrm>
            <a:off x="523603" y="4550879"/>
            <a:ext cx="2972394" cy="924797"/>
          </a:xfrm>
          <a:prstGeom prst="homePlate">
            <a:avLst>
              <a:gd name="adj" fmla="val 25918"/>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Statistics</a:t>
            </a:r>
            <a:endParaRPr lang="en-US" sz="2000" dirty="0">
              <a:solidFill>
                <a:schemeClr val="bg1"/>
              </a:solidFill>
            </a:endParaRPr>
          </a:p>
        </p:txBody>
      </p:sp>
      <p:sp>
        <p:nvSpPr>
          <p:cNvPr id="14" name="Pentagon 36"/>
          <p:cNvSpPr/>
          <p:nvPr/>
        </p:nvSpPr>
        <p:spPr>
          <a:xfrm flipH="1">
            <a:off x="3754834" y="4550879"/>
            <a:ext cx="4943281" cy="911313"/>
          </a:xfrm>
          <a:prstGeom prst="homePlate">
            <a:avLst>
              <a:gd name="adj" fmla="val 27915"/>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Numbers or percentages that represent research data</a:t>
            </a:r>
          </a:p>
        </p:txBody>
      </p:sp>
    </p:spTree>
    <p:extLst>
      <p:ext uri="{BB962C8B-B14F-4D97-AF65-F5344CB8AC3E}">
        <p14:creationId xmlns:p14="http://schemas.microsoft.com/office/powerpoint/2010/main" val="2347864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4" grpId="0" animBg="1"/>
      <p:bldP spid="35" grpId="0" animBg="1"/>
      <p:bldP spid="36" grpId="0" animBg="1"/>
      <p:bldP spid="13"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357187" y="1476917"/>
            <a:ext cx="8429625" cy="3581401"/>
            <a:chOff x="365112" y="2651741"/>
            <a:chExt cx="8443023" cy="3479006"/>
          </a:xfrm>
          <a:solidFill>
            <a:srgbClr val="355F6B"/>
          </a:solidFill>
        </p:grpSpPr>
        <p:grpSp>
          <p:nvGrpSpPr>
            <p:cNvPr id="23" name="Group 22"/>
            <p:cNvGrpSpPr/>
            <p:nvPr/>
          </p:nvGrpSpPr>
          <p:grpSpPr>
            <a:xfrm>
              <a:off x="365112" y="2651741"/>
              <a:ext cx="8443023" cy="3479006"/>
              <a:chOff x="365112" y="2651741"/>
              <a:chExt cx="8443023" cy="3479006"/>
            </a:xfrm>
            <a:grpFill/>
          </p:grpSpPr>
          <p:sp>
            <p:nvSpPr>
              <p:cNvPr id="28" name="Rectangle 27"/>
              <p:cNvSpPr/>
              <p:nvPr/>
            </p:nvSpPr>
            <p:spPr>
              <a:xfrm>
                <a:off x="365112" y="2651741"/>
                <a:ext cx="4175761" cy="34790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9" name="Rectangle 28"/>
              <p:cNvSpPr/>
              <p:nvPr/>
            </p:nvSpPr>
            <p:spPr>
              <a:xfrm>
                <a:off x="4632374" y="2651742"/>
                <a:ext cx="4175761" cy="34790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24" name="TextBox 23"/>
            <p:cNvSpPr txBox="1"/>
            <p:nvPr/>
          </p:nvSpPr>
          <p:spPr>
            <a:xfrm>
              <a:off x="726819" y="2939084"/>
              <a:ext cx="3325552" cy="508261"/>
            </a:xfrm>
            <a:prstGeom prst="rect">
              <a:avLst/>
            </a:prstGeom>
            <a:grpFill/>
          </p:spPr>
          <p:txBody>
            <a:bodyPr wrap="square" rtlCol="0" anchor="ctr">
              <a:spAutoFit/>
            </a:bodyPr>
            <a:lstStyle/>
            <a:p>
              <a:pPr algn="ctr"/>
              <a:r>
                <a:rPr lang="en-US" sz="2800" b="1" dirty="0">
                  <a:solidFill>
                    <a:schemeClr val="bg1"/>
                  </a:solidFill>
                </a:rPr>
                <a:t>Major Details</a:t>
              </a:r>
            </a:p>
          </p:txBody>
        </p:sp>
        <p:sp>
          <p:nvSpPr>
            <p:cNvPr id="25" name="TextBox 24"/>
            <p:cNvSpPr txBox="1"/>
            <p:nvPr/>
          </p:nvSpPr>
          <p:spPr>
            <a:xfrm>
              <a:off x="5147862" y="2939084"/>
              <a:ext cx="3325552" cy="508261"/>
            </a:xfrm>
            <a:prstGeom prst="rect">
              <a:avLst/>
            </a:prstGeom>
            <a:grpFill/>
          </p:spPr>
          <p:txBody>
            <a:bodyPr wrap="square" rtlCol="0" anchor="ctr">
              <a:spAutoFit/>
            </a:bodyPr>
            <a:lstStyle/>
            <a:p>
              <a:pPr algn="ctr"/>
              <a:r>
                <a:rPr lang="en-US" sz="2800" b="1" dirty="0">
                  <a:solidFill>
                    <a:schemeClr val="bg1"/>
                  </a:solidFill>
                </a:rPr>
                <a:t>Minor Details</a:t>
              </a:r>
            </a:p>
          </p:txBody>
        </p:sp>
      </p:grpSp>
      <p:sp>
        <p:nvSpPr>
          <p:cNvPr id="30" name="Rounded Rectangle 19"/>
          <p:cNvSpPr/>
          <p:nvPr/>
        </p:nvSpPr>
        <p:spPr>
          <a:xfrm>
            <a:off x="5449793" y="2488153"/>
            <a:ext cx="2685381" cy="777240"/>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black"/>
                </a:solidFill>
              </a:rPr>
              <a:t>Support major details</a:t>
            </a:r>
          </a:p>
        </p:txBody>
      </p:sp>
      <p:sp>
        <p:nvSpPr>
          <p:cNvPr id="38" name="Rounded Rectangle 22"/>
          <p:cNvSpPr/>
          <p:nvPr/>
        </p:nvSpPr>
        <p:spPr>
          <a:xfrm>
            <a:off x="1099063" y="2488153"/>
            <a:ext cx="2685381" cy="777240"/>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black"/>
                </a:solidFill>
              </a:rPr>
              <a:t>Support and prove main idea</a:t>
            </a:r>
          </a:p>
        </p:txBody>
      </p:sp>
      <p:sp>
        <p:nvSpPr>
          <p:cNvPr id="40" name="Oval 39"/>
          <p:cNvSpPr/>
          <p:nvPr/>
        </p:nvSpPr>
        <p:spPr>
          <a:xfrm>
            <a:off x="4166855" y="2815108"/>
            <a:ext cx="810287" cy="905018"/>
          </a:xfrm>
          <a:prstGeom prst="ellipse">
            <a:avLst/>
          </a:prstGeom>
          <a:solidFill>
            <a:srgbClr val="355F6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sp>
        <p:nvSpPr>
          <p:cNvPr id="59" name="Rounded Rectangle 22"/>
          <p:cNvSpPr/>
          <p:nvPr/>
        </p:nvSpPr>
        <p:spPr>
          <a:xfrm>
            <a:off x="1099063" y="3394827"/>
            <a:ext cx="2685381" cy="1492254"/>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prstClr val="black"/>
                </a:solidFill>
              </a:rPr>
              <a:t>First</a:t>
            </a:r>
          </a:p>
          <a:p>
            <a:pPr algn="ctr"/>
            <a:r>
              <a:rPr lang="en-US" sz="2400" i="1" dirty="0">
                <a:solidFill>
                  <a:prstClr val="black"/>
                </a:solidFill>
              </a:rPr>
              <a:t>Second</a:t>
            </a:r>
          </a:p>
          <a:p>
            <a:pPr algn="ctr"/>
            <a:r>
              <a:rPr lang="en-US" sz="2400" i="1" dirty="0">
                <a:solidFill>
                  <a:prstClr val="black"/>
                </a:solidFill>
              </a:rPr>
              <a:t>The first cause</a:t>
            </a:r>
          </a:p>
          <a:p>
            <a:pPr algn="ctr"/>
            <a:r>
              <a:rPr lang="en-US" sz="2400" i="1" dirty="0">
                <a:solidFill>
                  <a:prstClr val="black"/>
                </a:solidFill>
              </a:rPr>
              <a:t>The effects are</a:t>
            </a:r>
          </a:p>
        </p:txBody>
      </p:sp>
      <p:sp>
        <p:nvSpPr>
          <p:cNvPr id="60" name="Rounded Rectangle 19"/>
          <p:cNvSpPr/>
          <p:nvPr/>
        </p:nvSpPr>
        <p:spPr>
          <a:xfrm>
            <a:off x="5449793" y="3394827"/>
            <a:ext cx="2685381" cy="1492253"/>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prstClr val="black"/>
                </a:solidFill>
              </a:rPr>
              <a:t>Example</a:t>
            </a:r>
          </a:p>
          <a:p>
            <a:pPr algn="ctr"/>
            <a:r>
              <a:rPr lang="en-US" sz="2400" i="1" dirty="0">
                <a:solidFill>
                  <a:prstClr val="black"/>
                </a:solidFill>
              </a:rPr>
              <a:t>Specifically</a:t>
            </a:r>
          </a:p>
          <a:p>
            <a:pPr algn="ctr"/>
            <a:r>
              <a:rPr lang="en-US" sz="2400" i="1" dirty="0">
                <a:solidFill>
                  <a:prstClr val="black"/>
                </a:solidFill>
              </a:rPr>
              <a:t>For instance</a:t>
            </a:r>
          </a:p>
          <a:p>
            <a:pPr algn="ctr"/>
            <a:r>
              <a:rPr lang="en-US" sz="2400" i="1" dirty="0">
                <a:solidFill>
                  <a:prstClr val="black"/>
                </a:solidFill>
              </a:rPr>
              <a:t>To illustrate</a:t>
            </a:r>
          </a:p>
        </p:txBody>
      </p:sp>
    </p:spTree>
    <p:extLst>
      <p:ext uri="{BB962C8B-B14F-4D97-AF65-F5344CB8AC3E}">
        <p14:creationId xmlns:p14="http://schemas.microsoft.com/office/powerpoint/2010/main" val="314002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335168"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0" y="1410226"/>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7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2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3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4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Main Idea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653160" y="1320260"/>
            <a:ext cx="7837668" cy="914400"/>
          </a:xfrm>
          <a:prstGeom prst="rect">
            <a:avLst/>
          </a:prstGeom>
          <a:solidFill>
            <a:srgbClr val="F2E2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800" dirty="0">
                <a:solidFill>
                  <a:schemeClr val="tx1"/>
                </a:solidFill>
              </a:rPr>
              <a:t>Point an author is trying to communicate</a:t>
            </a:r>
          </a:p>
        </p:txBody>
      </p:sp>
      <p:sp>
        <p:nvSpPr>
          <p:cNvPr id="13" name="Up Arrow 12"/>
          <p:cNvSpPr/>
          <p:nvPr/>
        </p:nvSpPr>
        <p:spPr>
          <a:xfrm>
            <a:off x="4176104" y="2352909"/>
            <a:ext cx="791783" cy="1261661"/>
          </a:xfrm>
          <a:prstGeom prst="upArrow">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096199" y="2880993"/>
            <a:ext cx="2951591" cy="713418"/>
          </a:xfrm>
          <a:prstGeom prst="rect">
            <a:avLst/>
          </a:prstGeom>
          <a:solidFill>
            <a:schemeClr val="bg1"/>
          </a:solidFill>
          <a:ln w="381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323542"/>
                </a:solidFill>
              </a:rPr>
              <a:t>Statement/Argument</a:t>
            </a:r>
          </a:p>
        </p:txBody>
      </p:sp>
      <p:sp>
        <p:nvSpPr>
          <p:cNvPr id="17" name="Up Arrow 16"/>
          <p:cNvSpPr/>
          <p:nvPr/>
        </p:nvSpPr>
        <p:spPr>
          <a:xfrm>
            <a:off x="4176104" y="3732819"/>
            <a:ext cx="791783" cy="1261661"/>
          </a:xfrm>
          <a:prstGeom prst="upArrow">
            <a:avLst/>
          </a:prstGeom>
          <a:solidFill>
            <a:srgbClr val="CCA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096199" y="4287669"/>
            <a:ext cx="2951591" cy="713232"/>
          </a:xfrm>
          <a:prstGeom prst="rect">
            <a:avLst/>
          </a:prstGeom>
          <a:solidFill>
            <a:schemeClr val="bg1"/>
          </a:solidFill>
          <a:ln w="38100">
            <a:solidFill>
              <a:srgbClr val="CCA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323542"/>
                </a:solidFill>
              </a:rPr>
              <a:t>Supporting Details</a:t>
            </a:r>
          </a:p>
        </p:txBody>
      </p:sp>
    </p:spTree>
    <p:extLst>
      <p:ext uri="{BB962C8B-B14F-4D97-AF65-F5344CB8AC3E}">
        <p14:creationId xmlns:p14="http://schemas.microsoft.com/office/powerpoint/2010/main" val="305374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Deconstructing a 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1015700" y="1305650"/>
            <a:ext cx="7112598" cy="1215614"/>
            <a:chOff x="968188" y="1313243"/>
            <a:chExt cx="7112598" cy="1215614"/>
          </a:xfrm>
        </p:grpSpPr>
        <p:grpSp>
          <p:nvGrpSpPr>
            <p:cNvPr id="8" name="Group 30"/>
            <p:cNvGrpSpPr/>
            <p:nvPr/>
          </p:nvGrpSpPr>
          <p:grpSpPr>
            <a:xfrm>
              <a:off x="1512904" y="1313243"/>
              <a:ext cx="6567882" cy="1215614"/>
              <a:chOff x="542923" y="1736761"/>
              <a:chExt cx="8058154" cy="806935"/>
            </a:xfrm>
            <a:solidFill>
              <a:srgbClr val="F2E2D2"/>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0" name="TextBox 9"/>
              <p:cNvSpPr txBox="1"/>
              <p:nvPr/>
            </p:nvSpPr>
            <p:spPr>
              <a:xfrm>
                <a:off x="1381449" y="1983571"/>
                <a:ext cx="7206842" cy="306457"/>
              </a:xfrm>
              <a:prstGeom prst="rect">
                <a:avLst/>
              </a:prstGeom>
              <a:grpFill/>
            </p:spPr>
            <p:txBody>
              <a:bodyPr wrap="square" rtlCol="0">
                <a:spAutoFit/>
              </a:bodyPr>
              <a:lstStyle/>
              <a:p>
                <a:r>
                  <a:rPr lang="en-US" sz="2400" dirty="0"/>
                  <a:t>Understand the major components</a:t>
                </a:r>
              </a:p>
            </p:txBody>
          </p:sp>
        </p:grpSp>
        <p:sp>
          <p:nvSpPr>
            <p:cNvPr id="14" name="Oval 13"/>
            <p:cNvSpPr/>
            <p:nvPr/>
          </p:nvSpPr>
          <p:spPr>
            <a:xfrm>
              <a:off x="968188" y="1313243"/>
              <a:ext cx="953505" cy="1215614"/>
            </a:xfrm>
            <a:prstGeom prst="ellipse">
              <a:avLst/>
            </a:prstGeom>
            <a:solidFill>
              <a:schemeClr val="bg1"/>
            </a:solidFill>
            <a:ln w="76200">
              <a:solidFill>
                <a:srgbClr val="CCA49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a:solidFill>
                    <a:schemeClr val="tx1"/>
                  </a:solidFill>
                </a:rPr>
                <a:t>1</a:t>
              </a:r>
            </a:p>
          </p:txBody>
        </p:sp>
      </p:grpSp>
      <p:grpSp>
        <p:nvGrpSpPr>
          <p:cNvPr id="6" name="Group 5"/>
          <p:cNvGrpSpPr/>
          <p:nvPr/>
        </p:nvGrpSpPr>
        <p:grpSpPr>
          <a:xfrm>
            <a:off x="1015700" y="2659963"/>
            <a:ext cx="7112599" cy="1215616"/>
            <a:chOff x="968187" y="2790762"/>
            <a:chExt cx="7112599" cy="1215616"/>
          </a:xfrm>
        </p:grpSpPr>
        <p:grpSp>
          <p:nvGrpSpPr>
            <p:cNvPr id="11" name="Group 30"/>
            <p:cNvGrpSpPr/>
            <p:nvPr/>
          </p:nvGrpSpPr>
          <p:grpSpPr>
            <a:xfrm>
              <a:off x="1512903" y="2790762"/>
              <a:ext cx="6567883" cy="1215616"/>
              <a:chOff x="1321642" y="2707938"/>
              <a:chExt cx="8058154" cy="806935"/>
            </a:xfrm>
            <a:solidFill>
              <a:srgbClr val="F2E2D2"/>
            </a:solidFill>
          </p:grpSpPr>
          <p:sp>
            <p:nvSpPr>
              <p:cNvPr id="12" name="Rectangle 11"/>
              <p:cNvSpPr/>
              <p:nvPr/>
            </p:nvSpPr>
            <p:spPr>
              <a:xfrm>
                <a:off x="1321642" y="2707938"/>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3" name="TextBox 12"/>
              <p:cNvSpPr txBox="1"/>
              <p:nvPr/>
            </p:nvSpPr>
            <p:spPr>
              <a:xfrm>
                <a:off x="2160171" y="2954748"/>
                <a:ext cx="7206841" cy="306457"/>
              </a:xfrm>
              <a:prstGeom prst="rect">
                <a:avLst/>
              </a:prstGeom>
              <a:grpFill/>
            </p:spPr>
            <p:txBody>
              <a:bodyPr wrap="square" rtlCol="0">
                <a:spAutoFit/>
              </a:bodyPr>
              <a:lstStyle/>
              <a:p>
                <a:r>
                  <a:rPr lang="en-US" sz="2400" dirty="0"/>
                  <a:t>Locate the main idea</a:t>
                </a:r>
              </a:p>
            </p:txBody>
          </p:sp>
        </p:grpSp>
        <p:sp>
          <p:nvSpPr>
            <p:cNvPr id="15" name="Oval 14"/>
            <p:cNvSpPr/>
            <p:nvPr/>
          </p:nvSpPr>
          <p:spPr>
            <a:xfrm>
              <a:off x="968187" y="2790764"/>
              <a:ext cx="953505" cy="1215614"/>
            </a:xfrm>
            <a:prstGeom prst="ellipse">
              <a:avLst/>
            </a:prstGeom>
            <a:solidFill>
              <a:schemeClr val="bg1"/>
            </a:solidFill>
            <a:ln w="76200">
              <a:solidFill>
                <a:srgbClr val="CCA49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a:solidFill>
                    <a:schemeClr val="tx1"/>
                  </a:solidFill>
                </a:rPr>
                <a:t>2</a:t>
              </a:r>
            </a:p>
          </p:txBody>
        </p:sp>
      </p:grpSp>
      <p:grpSp>
        <p:nvGrpSpPr>
          <p:cNvPr id="24" name="Group 23"/>
          <p:cNvGrpSpPr/>
          <p:nvPr/>
        </p:nvGrpSpPr>
        <p:grpSpPr>
          <a:xfrm>
            <a:off x="1015700" y="4013972"/>
            <a:ext cx="7112599" cy="1219676"/>
            <a:chOff x="968187" y="4216777"/>
            <a:chExt cx="7112599" cy="1219676"/>
          </a:xfrm>
        </p:grpSpPr>
        <p:grpSp>
          <p:nvGrpSpPr>
            <p:cNvPr id="20" name="Group 30"/>
            <p:cNvGrpSpPr/>
            <p:nvPr/>
          </p:nvGrpSpPr>
          <p:grpSpPr>
            <a:xfrm>
              <a:off x="1512903" y="4216777"/>
              <a:ext cx="6567883" cy="1215616"/>
              <a:chOff x="1321642" y="2707938"/>
              <a:chExt cx="8058154" cy="806935"/>
            </a:xfrm>
            <a:solidFill>
              <a:srgbClr val="F2E2D2"/>
            </a:solidFill>
          </p:grpSpPr>
          <p:sp>
            <p:nvSpPr>
              <p:cNvPr id="21" name="Rectangle 20"/>
              <p:cNvSpPr/>
              <p:nvPr/>
            </p:nvSpPr>
            <p:spPr>
              <a:xfrm>
                <a:off x="1321642" y="2707938"/>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22" name="TextBox 21"/>
              <p:cNvSpPr txBox="1"/>
              <p:nvPr/>
            </p:nvSpPr>
            <p:spPr>
              <a:xfrm>
                <a:off x="2160171" y="2954748"/>
                <a:ext cx="7206841" cy="306457"/>
              </a:xfrm>
              <a:prstGeom prst="rect">
                <a:avLst/>
              </a:prstGeom>
              <a:grpFill/>
            </p:spPr>
            <p:txBody>
              <a:bodyPr wrap="square" rtlCol="0">
                <a:spAutoFit/>
              </a:bodyPr>
              <a:lstStyle/>
              <a:p>
                <a:r>
                  <a:rPr lang="en-US" sz="2400" dirty="0"/>
                  <a:t>Break down the supporting details</a:t>
                </a:r>
              </a:p>
            </p:txBody>
          </p:sp>
        </p:grpSp>
        <p:sp>
          <p:nvSpPr>
            <p:cNvPr id="23" name="Oval 22"/>
            <p:cNvSpPr/>
            <p:nvPr/>
          </p:nvSpPr>
          <p:spPr>
            <a:xfrm>
              <a:off x="968187" y="4220839"/>
              <a:ext cx="953505" cy="1215614"/>
            </a:xfrm>
            <a:prstGeom prst="ellipse">
              <a:avLst/>
            </a:prstGeom>
            <a:solidFill>
              <a:schemeClr val="bg1"/>
            </a:solidFill>
            <a:ln w="76200">
              <a:solidFill>
                <a:srgbClr val="CCA49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a:solidFill>
                    <a:schemeClr val="tx1"/>
                  </a:solidFill>
                </a:rPr>
                <a:t>3</a:t>
              </a:r>
            </a:p>
          </p:txBody>
        </p:sp>
      </p:grpSp>
    </p:spTree>
    <p:extLst>
      <p:ext uri="{BB962C8B-B14F-4D97-AF65-F5344CB8AC3E}">
        <p14:creationId xmlns:p14="http://schemas.microsoft.com/office/powerpoint/2010/main" val="2640372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Understand Major Components</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aphicFrame>
        <p:nvGraphicFramePr>
          <p:cNvPr id="3" name="Diagram 2">
            <a:extLst>
              <a:ext uri="{FF2B5EF4-FFF2-40B4-BE49-F238E27FC236}">
                <a16:creationId xmlns:a16="http://schemas.microsoft.com/office/drawing/2014/main" id="{8220253F-25E6-4BE4-B0F4-A16D16ED0D24}"/>
              </a:ext>
            </a:extLst>
          </p:cNvPr>
          <p:cNvGraphicFramePr/>
          <p:nvPr>
            <p:extLst>
              <p:ext uri="{D42A27DB-BD31-4B8C-83A1-F6EECF244321}">
                <p14:modId xmlns:p14="http://schemas.microsoft.com/office/powerpoint/2010/main" val="2921827143"/>
              </p:ext>
            </p:extLst>
          </p:nvPr>
        </p:nvGraphicFramePr>
        <p:xfrm>
          <a:off x="1523999" y="1261415"/>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481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Understand Major Components</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8" name="Up Arrow 16"/>
          <p:cNvSpPr/>
          <p:nvPr/>
        </p:nvSpPr>
        <p:spPr>
          <a:xfrm>
            <a:off x="4241492" y="2303280"/>
            <a:ext cx="548640" cy="738130"/>
          </a:xfrm>
          <a:prstGeom prst="upArrow">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p:cNvGrpSpPr/>
          <p:nvPr/>
        </p:nvGrpSpPr>
        <p:grpSpPr>
          <a:xfrm>
            <a:off x="2057398" y="1168853"/>
            <a:ext cx="5029200" cy="1093742"/>
            <a:chOff x="2096962" y="1841807"/>
            <a:chExt cx="4950072" cy="1093742"/>
          </a:xfrm>
        </p:grpSpPr>
        <p:sp>
          <p:nvSpPr>
            <p:cNvPr id="19" name="Rectangle 18"/>
            <p:cNvSpPr/>
            <p:nvPr/>
          </p:nvSpPr>
          <p:spPr>
            <a:xfrm>
              <a:off x="2096962" y="1841807"/>
              <a:ext cx="4950072" cy="1093742"/>
            </a:xfrm>
            <a:prstGeom prst="rect">
              <a:avLst/>
            </a:prstGeom>
            <a:noFill/>
            <a:ln w="38100">
              <a:solidFill>
                <a:srgbClr val="5A7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55F6B"/>
                </a:solidFill>
              </a:endParaRPr>
            </a:p>
          </p:txBody>
        </p:sp>
        <p:sp>
          <p:nvSpPr>
            <p:cNvPr id="20" name="Rectangle 19"/>
            <p:cNvSpPr/>
            <p:nvPr/>
          </p:nvSpPr>
          <p:spPr>
            <a:xfrm>
              <a:off x="2417184" y="2009835"/>
              <a:ext cx="4309641" cy="707886"/>
            </a:xfrm>
            <a:prstGeom prst="rect">
              <a:avLst/>
            </a:prstGeom>
            <a:ln>
              <a:noFill/>
            </a:ln>
          </p:spPr>
          <p:txBody>
            <a:bodyPr wrap="none">
              <a:spAutoFit/>
            </a:bodyPr>
            <a:lstStyle/>
            <a:p>
              <a:pPr algn="ctr"/>
              <a:r>
                <a:rPr lang="en-US" sz="4000" b="1" dirty="0">
                  <a:solidFill>
                    <a:srgbClr val="355F6B"/>
                  </a:solidFill>
                </a:rPr>
                <a:t>Topic: </a:t>
              </a:r>
              <a:r>
                <a:rPr lang="en-US" sz="4000" dirty="0">
                  <a:solidFill>
                    <a:srgbClr val="355F6B"/>
                  </a:solidFill>
                </a:rPr>
                <a:t>most general</a:t>
              </a:r>
            </a:p>
          </p:txBody>
        </p:sp>
      </p:grpSp>
      <p:sp>
        <p:nvSpPr>
          <p:cNvPr id="21" name="Rectangle 20"/>
          <p:cNvSpPr/>
          <p:nvPr/>
        </p:nvSpPr>
        <p:spPr>
          <a:xfrm>
            <a:off x="2514598" y="2751287"/>
            <a:ext cx="4114800" cy="914400"/>
          </a:xfrm>
          <a:prstGeom prst="rect">
            <a:avLst/>
          </a:prstGeom>
          <a:solidFill>
            <a:schemeClr val="bg1"/>
          </a:solidFill>
          <a:ln w="38100">
            <a:solidFill>
              <a:srgbClr val="314C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314C57"/>
                </a:solidFill>
              </a:rPr>
              <a:t>Main Idea</a:t>
            </a:r>
            <a:r>
              <a:rPr lang="en-US" sz="2400" dirty="0">
                <a:solidFill>
                  <a:srgbClr val="314C57"/>
                </a:solidFill>
              </a:rPr>
              <a:t>: statement or argument about topic</a:t>
            </a:r>
          </a:p>
        </p:txBody>
      </p:sp>
      <p:sp>
        <p:nvSpPr>
          <p:cNvPr id="30" name="Up Arrow 20"/>
          <p:cNvSpPr/>
          <p:nvPr/>
        </p:nvSpPr>
        <p:spPr>
          <a:xfrm>
            <a:off x="4241492" y="3744629"/>
            <a:ext cx="548640" cy="738130"/>
          </a:xfrm>
          <a:prstGeom prst="upArrow">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2834638" y="4154379"/>
            <a:ext cx="3474720" cy="914400"/>
          </a:xfrm>
          <a:prstGeom prst="rect">
            <a:avLst/>
          </a:prstGeom>
          <a:solidFill>
            <a:schemeClr val="bg1"/>
          </a:solidFill>
          <a:ln w="38100">
            <a:solidFill>
              <a:srgbClr val="314C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314C57"/>
                </a:solidFill>
              </a:rPr>
              <a:t>Supporting Details</a:t>
            </a:r>
            <a:r>
              <a:rPr lang="en-US" sz="2000" dirty="0">
                <a:solidFill>
                  <a:srgbClr val="314C57"/>
                </a:solidFill>
              </a:rPr>
              <a:t>: support/describe main idea</a:t>
            </a:r>
          </a:p>
        </p:txBody>
      </p:sp>
    </p:spTree>
    <p:extLst>
      <p:ext uri="{BB962C8B-B14F-4D97-AF65-F5344CB8AC3E}">
        <p14:creationId xmlns:p14="http://schemas.microsoft.com/office/powerpoint/2010/main" val="1089726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Locate Main Idea</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p:nvSpPr>
        <p:spPr>
          <a:xfrm>
            <a:off x="1554479" y="1451708"/>
            <a:ext cx="6035040" cy="100584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What big-picture idea is the author communicating?</a:t>
            </a:r>
          </a:p>
        </p:txBody>
      </p:sp>
      <p:sp>
        <p:nvSpPr>
          <p:cNvPr id="22" name="Rectangle 21"/>
          <p:cNvSpPr/>
          <p:nvPr/>
        </p:nvSpPr>
        <p:spPr>
          <a:xfrm>
            <a:off x="1554479" y="2936637"/>
            <a:ext cx="6035040" cy="100584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What idea or statement is supported by the evidence or details?</a:t>
            </a:r>
          </a:p>
        </p:txBody>
      </p:sp>
    </p:spTree>
    <p:extLst>
      <p:ext uri="{BB962C8B-B14F-4D97-AF65-F5344CB8AC3E}">
        <p14:creationId xmlns:p14="http://schemas.microsoft.com/office/powerpoint/2010/main" val="377932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Locate Main Idea</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aphicFrame>
        <p:nvGraphicFramePr>
          <p:cNvPr id="8" name="Diagram 7"/>
          <p:cNvGraphicFramePr/>
          <p:nvPr>
            <p:extLst>
              <p:ext uri="{D42A27DB-BD31-4B8C-83A1-F6EECF244321}">
                <p14:modId xmlns:p14="http://schemas.microsoft.com/office/powerpoint/2010/main" val="2109136726"/>
              </p:ext>
            </p:extLst>
          </p:nvPr>
        </p:nvGraphicFramePr>
        <p:xfrm>
          <a:off x="883183" y="1110887"/>
          <a:ext cx="7446169" cy="42840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436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p:cNvSpPr/>
          <p:nvPr/>
        </p:nvSpPr>
        <p:spPr>
          <a:xfrm>
            <a:off x="985054" y="4936351"/>
            <a:ext cx="6253945" cy="382763"/>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p:cNvSpPr/>
          <p:nvPr/>
        </p:nvSpPr>
        <p:spPr>
          <a:xfrm>
            <a:off x="985055" y="4364940"/>
            <a:ext cx="6118478" cy="382763"/>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p:cNvSpPr/>
          <p:nvPr/>
        </p:nvSpPr>
        <p:spPr>
          <a:xfrm>
            <a:off x="4927599" y="3823419"/>
            <a:ext cx="3166534" cy="382763"/>
          </a:xfrm>
          <a:prstGeom prst="round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Locate Main Idea</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p:nvSpPr>
        <p:spPr>
          <a:xfrm>
            <a:off x="985056" y="1302697"/>
            <a:ext cx="7173885" cy="100584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Topic Sentences</a:t>
            </a:r>
            <a:r>
              <a:rPr lang="en-US" sz="2800" dirty="0">
                <a:solidFill>
                  <a:schemeClr val="tx1"/>
                </a:solidFill>
              </a:rPr>
              <a:t>: contain or reference main idea</a:t>
            </a:r>
          </a:p>
        </p:txBody>
      </p:sp>
      <p:sp>
        <p:nvSpPr>
          <p:cNvPr id="3" name="TextBox 2"/>
          <p:cNvSpPr txBox="1"/>
          <p:nvPr/>
        </p:nvSpPr>
        <p:spPr>
          <a:xfrm>
            <a:off x="985055" y="2573134"/>
            <a:ext cx="7173885" cy="2805063"/>
          </a:xfrm>
          <a:prstGeom prst="rect">
            <a:avLst/>
          </a:prstGeom>
          <a:noFill/>
        </p:spPr>
        <p:txBody>
          <a:bodyPr wrap="square" rtlCol="0">
            <a:spAutoFit/>
          </a:bodyPr>
          <a:lstStyle/>
          <a:p>
            <a:pPr>
              <a:lnSpc>
                <a:spcPct val="150000"/>
              </a:lnSpc>
            </a:pPr>
            <a:r>
              <a:rPr lang="en-US" sz="2400" dirty="0"/>
              <a:t>In August, I returned to campus for my sophomore year. I had been looking forward to that day since the moment I’d gone home in May. But after everything that had happened that summer, my excitement was matched by concerns about the challenges ahead.</a:t>
            </a:r>
          </a:p>
        </p:txBody>
      </p:sp>
    </p:spTree>
    <p:extLst>
      <p:ext uri="{BB962C8B-B14F-4D97-AF65-F5344CB8AC3E}">
        <p14:creationId xmlns:p14="http://schemas.microsoft.com/office/powerpoint/2010/main" val="363225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248478"/>
            <a:ext cx="9144000" cy="711530"/>
            <a:chOff x="-1" y="463132"/>
            <a:chExt cx="9144000" cy="69298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Locate Main Idea</a:t>
              </a:r>
            </a:p>
          </p:txBody>
        </p:sp>
        <p:cxnSp>
          <p:nvCxnSpPr>
            <p:cNvPr id="27" name="Straight Connector 26"/>
            <p:cNvCxnSpPr/>
            <p:nvPr/>
          </p:nvCxnSpPr>
          <p:spPr>
            <a:xfrm>
              <a:off x="357186" y="115611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aphicFrame>
        <p:nvGraphicFramePr>
          <p:cNvPr id="12" name="Diagram 11"/>
          <p:cNvGraphicFramePr/>
          <p:nvPr>
            <p:extLst>
              <p:ext uri="{D42A27DB-BD31-4B8C-83A1-F6EECF244321}">
                <p14:modId xmlns:p14="http://schemas.microsoft.com/office/powerpoint/2010/main" val="3804353468"/>
              </p:ext>
            </p:extLst>
          </p:nvPr>
        </p:nvGraphicFramePr>
        <p:xfrm>
          <a:off x="1523999" y="1132129"/>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11422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8638</TotalTime>
  <Words>308</Words>
  <Application>Microsoft Office PowerPoint</Application>
  <PresentationFormat>On-screen Show (4:3)</PresentationFormat>
  <Paragraphs>91</Paragraphs>
  <Slides>15</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Kenneth Hanson</cp:lastModifiedBy>
  <cp:revision>139</cp:revision>
  <dcterms:created xsi:type="dcterms:W3CDTF">2015-07-14T22:13:30Z</dcterms:created>
  <dcterms:modified xsi:type="dcterms:W3CDTF">2021-11-24T23:57:36Z</dcterms:modified>
</cp:coreProperties>
</file>