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426" r:id="rId3"/>
    <p:sldId id="369" r:id="rId4"/>
    <p:sldId id="282" r:id="rId5"/>
    <p:sldId id="411" r:id="rId6"/>
    <p:sldId id="427" r:id="rId7"/>
    <p:sldId id="398" r:id="rId8"/>
    <p:sldId id="407" r:id="rId9"/>
    <p:sldId id="409" r:id="rId10"/>
    <p:sldId id="413" r:id="rId11"/>
    <p:sldId id="424" r:id="rId12"/>
    <p:sldId id="428" r:id="rId13"/>
    <p:sldId id="412" r:id="rId14"/>
    <p:sldId id="385" r:id="rId15"/>
    <p:sldId id="425" r:id="rId16"/>
    <p:sldId id="34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Revised &amp; Unchanged Slides" id="{C20EFC2B-9051-4829-A227-F214F56605EE}">
          <p14:sldIdLst>
            <p14:sldId id="293"/>
            <p14:sldId id="426"/>
            <p14:sldId id="369"/>
            <p14:sldId id="282"/>
            <p14:sldId id="411"/>
            <p14:sldId id="427"/>
            <p14:sldId id="398"/>
            <p14:sldId id="407"/>
            <p14:sldId id="409"/>
            <p14:sldId id="413"/>
            <p14:sldId id="424"/>
            <p14:sldId id="428"/>
            <p14:sldId id="412"/>
            <p14:sldId id="385"/>
            <p14:sldId id="425"/>
            <p14:sldId id="34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6B6F"/>
    <a:srgbClr val="314C57"/>
    <a:srgbClr val="627981"/>
    <a:srgbClr val="5A7E83"/>
    <a:srgbClr val="AAB9BE"/>
    <a:srgbClr val="CDD6D9"/>
    <a:srgbClr val="F2E2D2"/>
    <a:srgbClr val="B4C9CC"/>
    <a:srgbClr val="89A9AD"/>
    <a:srgbClr val="386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29" autoAdjust="0"/>
    <p:restoredTop sz="92924" autoAdjust="0"/>
  </p:normalViewPr>
  <p:slideViewPr>
    <p:cSldViewPr snapToGrid="0">
      <p:cViewPr varScale="1">
        <p:scale>
          <a:sx n="85" d="100"/>
          <a:sy n="85" d="100"/>
        </p:scale>
        <p:origin x="12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B76814-D814-402A-8EC5-6232FB301EFD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27F6B04-F916-41DB-87CA-66C75FB4ECAD}">
      <dgm:prSet phldrT="[Text]" custT="1"/>
      <dgm:spPr/>
      <dgm:t>
        <a:bodyPr/>
        <a:lstStyle/>
        <a:p>
          <a:endParaRPr lang="en-US" sz="2400" dirty="0"/>
        </a:p>
      </dgm:t>
    </dgm:pt>
    <dgm:pt modelId="{4F3A3C27-9C25-4FE3-8B2B-8154F29011D1}" type="parTrans" cxnId="{C0C49835-AC6A-467B-9BA6-22CDA41DB268}">
      <dgm:prSet/>
      <dgm:spPr/>
      <dgm:t>
        <a:bodyPr/>
        <a:lstStyle/>
        <a:p>
          <a:endParaRPr lang="en-US"/>
        </a:p>
      </dgm:t>
    </dgm:pt>
    <dgm:pt modelId="{0D8AF98F-FBC8-4CD9-8829-128DFECDE2A5}" type="sibTrans" cxnId="{C0C49835-AC6A-467B-9BA6-22CDA41DB268}">
      <dgm:prSet/>
      <dgm:spPr/>
      <dgm:t>
        <a:bodyPr/>
        <a:lstStyle/>
        <a:p>
          <a:endParaRPr lang="en-US"/>
        </a:p>
      </dgm:t>
    </dgm:pt>
    <dgm:pt modelId="{A6D3CF2B-3EFD-4B18-AF79-5EEE7897D4B9}">
      <dgm:prSet phldrT="[Text]" custT="1"/>
      <dgm:spPr/>
      <dgm:t>
        <a:bodyPr/>
        <a:lstStyle/>
        <a:p>
          <a:endParaRPr lang="en-US" sz="2400" dirty="0"/>
        </a:p>
      </dgm:t>
    </dgm:pt>
    <dgm:pt modelId="{CB6B589B-993A-4082-B103-DBD4A6CA38A2}" type="parTrans" cxnId="{3B3AA319-DCEF-4DAD-8F1C-0CB4F48ABFB3}">
      <dgm:prSet/>
      <dgm:spPr/>
      <dgm:t>
        <a:bodyPr/>
        <a:lstStyle/>
        <a:p>
          <a:endParaRPr lang="en-US"/>
        </a:p>
      </dgm:t>
    </dgm:pt>
    <dgm:pt modelId="{FDE4D8C5-21AA-4367-BB7E-9C1644828A7A}" type="sibTrans" cxnId="{3B3AA319-DCEF-4DAD-8F1C-0CB4F48ABFB3}">
      <dgm:prSet/>
      <dgm:spPr/>
      <dgm:t>
        <a:bodyPr/>
        <a:lstStyle/>
        <a:p>
          <a:endParaRPr lang="en-US"/>
        </a:p>
      </dgm:t>
    </dgm:pt>
    <dgm:pt modelId="{ED68AD73-1DED-46C9-AC28-E4600B84E907}">
      <dgm:prSet phldrT="[Text]" custT="1"/>
      <dgm:spPr/>
      <dgm:t>
        <a:bodyPr/>
        <a:lstStyle/>
        <a:p>
          <a:endParaRPr lang="en-US" sz="36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310B6EB7-4B83-45DB-968C-0A5410C7D1DD}" type="sibTrans" cxnId="{BC477CFC-F009-4D0D-B77F-46ED0D788739}">
      <dgm:prSet/>
      <dgm:spPr/>
      <dgm:t>
        <a:bodyPr/>
        <a:lstStyle/>
        <a:p>
          <a:endParaRPr lang="en-US"/>
        </a:p>
      </dgm:t>
    </dgm:pt>
    <dgm:pt modelId="{5BB9B413-835B-4DDC-B525-0B847BE1640C}" type="parTrans" cxnId="{BC477CFC-F009-4D0D-B77F-46ED0D788739}">
      <dgm:prSet/>
      <dgm:spPr/>
      <dgm:t>
        <a:bodyPr/>
        <a:lstStyle/>
        <a:p>
          <a:endParaRPr lang="en-US"/>
        </a:p>
      </dgm:t>
    </dgm:pt>
    <dgm:pt modelId="{6C291F0C-2752-4B9A-8165-62C206484DDF}" type="pres">
      <dgm:prSet presAssocID="{81B76814-D814-402A-8EC5-6232FB301EFD}" presName="rootnode" presStyleCnt="0">
        <dgm:presLayoutVars>
          <dgm:chMax/>
          <dgm:chPref/>
          <dgm:dir/>
          <dgm:animLvl val="lvl"/>
        </dgm:presLayoutVars>
      </dgm:prSet>
      <dgm:spPr/>
    </dgm:pt>
    <dgm:pt modelId="{7291211A-F5BF-4B05-8BD7-D41D3B0FB900}" type="pres">
      <dgm:prSet presAssocID="{ED68AD73-1DED-46C9-AC28-E4600B84E907}" presName="composite" presStyleCnt="0"/>
      <dgm:spPr/>
    </dgm:pt>
    <dgm:pt modelId="{4954C966-83E3-4463-B681-E20577565E4D}" type="pres">
      <dgm:prSet presAssocID="{ED68AD73-1DED-46C9-AC28-E4600B84E907}" presName="LShape" presStyleLbl="alignNode1" presStyleIdx="0" presStyleCnt="5"/>
      <dgm:spPr>
        <a:solidFill>
          <a:srgbClr val="5A7E83"/>
        </a:solidFill>
        <a:ln>
          <a:noFill/>
        </a:ln>
      </dgm:spPr>
    </dgm:pt>
    <dgm:pt modelId="{88B127FC-5BD2-4D52-A028-B1BD41580FF4}" type="pres">
      <dgm:prSet presAssocID="{ED68AD73-1DED-46C9-AC28-E4600B84E907}" presName="ParentText" presStyleLbl="revTx" presStyleIdx="0" presStyleCnt="3" custScaleY="36851" custLinFactNeighborX="2294" custLinFactNeighborY="-29835">
        <dgm:presLayoutVars>
          <dgm:chMax val="0"/>
          <dgm:chPref val="0"/>
          <dgm:bulletEnabled val="1"/>
        </dgm:presLayoutVars>
      </dgm:prSet>
      <dgm:spPr/>
    </dgm:pt>
    <dgm:pt modelId="{85B3E191-12B9-440E-8BDA-AD86C537DB29}" type="pres">
      <dgm:prSet presAssocID="{ED68AD73-1DED-46C9-AC28-E4600B84E907}" presName="Triangle" presStyleLbl="alignNode1" presStyleIdx="1" presStyleCnt="5"/>
      <dgm:spPr>
        <a:solidFill>
          <a:srgbClr val="386546"/>
        </a:solidFill>
        <a:ln>
          <a:noFill/>
        </a:ln>
      </dgm:spPr>
    </dgm:pt>
    <dgm:pt modelId="{2F363D04-6EC6-4E92-8527-8ECDB87A0376}" type="pres">
      <dgm:prSet presAssocID="{310B6EB7-4B83-45DB-968C-0A5410C7D1DD}" presName="sibTrans" presStyleCnt="0"/>
      <dgm:spPr/>
    </dgm:pt>
    <dgm:pt modelId="{3A0BE012-2A0E-4BF7-8F20-47B02D73D631}" type="pres">
      <dgm:prSet presAssocID="{310B6EB7-4B83-45DB-968C-0A5410C7D1DD}" presName="space" presStyleCnt="0"/>
      <dgm:spPr/>
    </dgm:pt>
    <dgm:pt modelId="{6D5E7D03-C296-4C7D-A336-43CECA328861}" type="pres">
      <dgm:prSet presAssocID="{327F6B04-F916-41DB-87CA-66C75FB4ECAD}" presName="composite" presStyleCnt="0"/>
      <dgm:spPr/>
    </dgm:pt>
    <dgm:pt modelId="{A13E44F6-C8E5-4D57-BD21-EF5737CCAC82}" type="pres">
      <dgm:prSet presAssocID="{327F6B04-F916-41DB-87CA-66C75FB4ECAD}" presName="LShape" presStyleLbl="alignNode1" presStyleIdx="2" presStyleCnt="5"/>
      <dgm:spPr>
        <a:solidFill>
          <a:srgbClr val="386546"/>
        </a:solidFill>
        <a:ln>
          <a:noFill/>
        </a:ln>
      </dgm:spPr>
    </dgm:pt>
    <dgm:pt modelId="{E8A16C53-40CF-4457-95A4-24D25B95B0B0}" type="pres">
      <dgm:prSet presAssocID="{327F6B04-F916-41DB-87CA-66C75FB4ECAD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28457292-4641-4946-BD99-95FC510B660E}" type="pres">
      <dgm:prSet presAssocID="{327F6B04-F916-41DB-87CA-66C75FB4ECAD}" presName="Triangle" presStyleLbl="alignNode1" presStyleIdx="3" presStyleCnt="5"/>
      <dgm:spPr>
        <a:solidFill>
          <a:srgbClr val="314C57"/>
        </a:solidFill>
        <a:ln>
          <a:noFill/>
        </a:ln>
      </dgm:spPr>
    </dgm:pt>
    <dgm:pt modelId="{53999C31-7E0E-4D7E-88F1-52710580090F}" type="pres">
      <dgm:prSet presAssocID="{0D8AF98F-FBC8-4CD9-8829-128DFECDE2A5}" presName="sibTrans" presStyleCnt="0"/>
      <dgm:spPr/>
    </dgm:pt>
    <dgm:pt modelId="{1A9B6F2F-D230-4895-B6C4-8AB4A3F5168F}" type="pres">
      <dgm:prSet presAssocID="{0D8AF98F-FBC8-4CD9-8829-128DFECDE2A5}" presName="space" presStyleCnt="0"/>
      <dgm:spPr/>
    </dgm:pt>
    <dgm:pt modelId="{5A3E04CC-8FC6-439F-952B-3FE3473525AE}" type="pres">
      <dgm:prSet presAssocID="{A6D3CF2B-3EFD-4B18-AF79-5EEE7897D4B9}" presName="composite" presStyleCnt="0"/>
      <dgm:spPr/>
    </dgm:pt>
    <dgm:pt modelId="{B76D0D40-BAB0-4705-A527-779E110AF65B}" type="pres">
      <dgm:prSet presAssocID="{A6D3CF2B-3EFD-4B18-AF79-5EEE7897D4B9}" presName="LShape" presStyleLbl="alignNode1" presStyleIdx="4" presStyleCnt="5"/>
      <dgm:spPr>
        <a:solidFill>
          <a:srgbClr val="314C57"/>
        </a:solidFill>
        <a:ln>
          <a:noFill/>
        </a:ln>
      </dgm:spPr>
    </dgm:pt>
    <dgm:pt modelId="{E3DCEF40-12AC-406C-92AD-654955FEF71B}" type="pres">
      <dgm:prSet presAssocID="{A6D3CF2B-3EFD-4B18-AF79-5EEE7897D4B9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3B3AA319-DCEF-4DAD-8F1C-0CB4F48ABFB3}" srcId="{81B76814-D814-402A-8EC5-6232FB301EFD}" destId="{A6D3CF2B-3EFD-4B18-AF79-5EEE7897D4B9}" srcOrd="2" destOrd="0" parTransId="{CB6B589B-993A-4082-B103-DBD4A6CA38A2}" sibTransId="{FDE4D8C5-21AA-4367-BB7E-9C1644828A7A}"/>
    <dgm:cxn modelId="{633DBB1C-DB76-4384-922A-2D925F469CFA}" type="presOf" srcId="{ED68AD73-1DED-46C9-AC28-E4600B84E907}" destId="{88B127FC-5BD2-4D52-A028-B1BD41580FF4}" srcOrd="0" destOrd="0" presId="urn:microsoft.com/office/officeart/2009/3/layout/StepUpProcess"/>
    <dgm:cxn modelId="{12682F34-9EFD-4238-9BB7-50E90E394207}" type="presOf" srcId="{A6D3CF2B-3EFD-4B18-AF79-5EEE7897D4B9}" destId="{E3DCEF40-12AC-406C-92AD-654955FEF71B}" srcOrd="0" destOrd="0" presId="urn:microsoft.com/office/officeart/2009/3/layout/StepUpProcess"/>
    <dgm:cxn modelId="{C0C49835-AC6A-467B-9BA6-22CDA41DB268}" srcId="{81B76814-D814-402A-8EC5-6232FB301EFD}" destId="{327F6B04-F916-41DB-87CA-66C75FB4ECAD}" srcOrd="1" destOrd="0" parTransId="{4F3A3C27-9C25-4FE3-8B2B-8154F29011D1}" sibTransId="{0D8AF98F-FBC8-4CD9-8829-128DFECDE2A5}"/>
    <dgm:cxn modelId="{18F7526C-8B5E-418B-A1ED-3CEF26F87057}" type="presOf" srcId="{81B76814-D814-402A-8EC5-6232FB301EFD}" destId="{6C291F0C-2752-4B9A-8165-62C206484DDF}" srcOrd="0" destOrd="0" presId="urn:microsoft.com/office/officeart/2009/3/layout/StepUpProcess"/>
    <dgm:cxn modelId="{A871B9B8-B763-45AF-A1EF-5065DF366980}" type="presOf" srcId="{327F6B04-F916-41DB-87CA-66C75FB4ECAD}" destId="{E8A16C53-40CF-4457-95A4-24D25B95B0B0}" srcOrd="0" destOrd="0" presId="urn:microsoft.com/office/officeart/2009/3/layout/StepUpProcess"/>
    <dgm:cxn modelId="{BC477CFC-F009-4D0D-B77F-46ED0D788739}" srcId="{81B76814-D814-402A-8EC5-6232FB301EFD}" destId="{ED68AD73-1DED-46C9-AC28-E4600B84E907}" srcOrd="0" destOrd="0" parTransId="{5BB9B413-835B-4DDC-B525-0B847BE1640C}" sibTransId="{310B6EB7-4B83-45DB-968C-0A5410C7D1DD}"/>
    <dgm:cxn modelId="{CC790C0F-0B7A-4990-84D2-43108E8791EB}" type="presParOf" srcId="{6C291F0C-2752-4B9A-8165-62C206484DDF}" destId="{7291211A-F5BF-4B05-8BD7-D41D3B0FB900}" srcOrd="0" destOrd="0" presId="urn:microsoft.com/office/officeart/2009/3/layout/StepUpProcess"/>
    <dgm:cxn modelId="{B91BA0DD-D5BD-41AD-B47A-D48B021B292A}" type="presParOf" srcId="{7291211A-F5BF-4B05-8BD7-D41D3B0FB900}" destId="{4954C966-83E3-4463-B681-E20577565E4D}" srcOrd="0" destOrd="0" presId="urn:microsoft.com/office/officeart/2009/3/layout/StepUpProcess"/>
    <dgm:cxn modelId="{4B422A50-5292-49C7-8C71-21FA528E39FD}" type="presParOf" srcId="{7291211A-F5BF-4B05-8BD7-D41D3B0FB900}" destId="{88B127FC-5BD2-4D52-A028-B1BD41580FF4}" srcOrd="1" destOrd="0" presId="urn:microsoft.com/office/officeart/2009/3/layout/StepUpProcess"/>
    <dgm:cxn modelId="{25AF78A9-A234-4F76-AD87-3C7065D13091}" type="presParOf" srcId="{7291211A-F5BF-4B05-8BD7-D41D3B0FB900}" destId="{85B3E191-12B9-440E-8BDA-AD86C537DB29}" srcOrd="2" destOrd="0" presId="urn:microsoft.com/office/officeart/2009/3/layout/StepUpProcess"/>
    <dgm:cxn modelId="{C7303626-70E8-4753-BE9B-BC5D6295BD14}" type="presParOf" srcId="{6C291F0C-2752-4B9A-8165-62C206484DDF}" destId="{2F363D04-6EC6-4E92-8527-8ECDB87A0376}" srcOrd="1" destOrd="0" presId="urn:microsoft.com/office/officeart/2009/3/layout/StepUpProcess"/>
    <dgm:cxn modelId="{E5DCBEF9-3448-46BC-87B7-98D5CDF80025}" type="presParOf" srcId="{2F363D04-6EC6-4E92-8527-8ECDB87A0376}" destId="{3A0BE012-2A0E-4BF7-8F20-47B02D73D631}" srcOrd="0" destOrd="0" presId="urn:microsoft.com/office/officeart/2009/3/layout/StepUpProcess"/>
    <dgm:cxn modelId="{468643B2-D569-4BAC-80A8-FCC4C58494D8}" type="presParOf" srcId="{6C291F0C-2752-4B9A-8165-62C206484DDF}" destId="{6D5E7D03-C296-4C7D-A336-43CECA328861}" srcOrd="2" destOrd="0" presId="urn:microsoft.com/office/officeart/2009/3/layout/StepUpProcess"/>
    <dgm:cxn modelId="{CE5F9B9B-AE0B-4B2C-9B00-FEDEA965EEA4}" type="presParOf" srcId="{6D5E7D03-C296-4C7D-A336-43CECA328861}" destId="{A13E44F6-C8E5-4D57-BD21-EF5737CCAC82}" srcOrd="0" destOrd="0" presId="urn:microsoft.com/office/officeart/2009/3/layout/StepUpProcess"/>
    <dgm:cxn modelId="{6BE1D1E8-E837-4B2B-ADA7-492FE93DF409}" type="presParOf" srcId="{6D5E7D03-C296-4C7D-A336-43CECA328861}" destId="{E8A16C53-40CF-4457-95A4-24D25B95B0B0}" srcOrd="1" destOrd="0" presId="urn:microsoft.com/office/officeart/2009/3/layout/StepUpProcess"/>
    <dgm:cxn modelId="{D5B8B65A-11D0-441D-B155-10ED2C964BD0}" type="presParOf" srcId="{6D5E7D03-C296-4C7D-A336-43CECA328861}" destId="{28457292-4641-4946-BD99-95FC510B660E}" srcOrd="2" destOrd="0" presId="urn:microsoft.com/office/officeart/2009/3/layout/StepUpProcess"/>
    <dgm:cxn modelId="{465E6875-01CB-4749-A7CE-2BD8A3B0B552}" type="presParOf" srcId="{6C291F0C-2752-4B9A-8165-62C206484DDF}" destId="{53999C31-7E0E-4D7E-88F1-52710580090F}" srcOrd="3" destOrd="0" presId="urn:microsoft.com/office/officeart/2009/3/layout/StepUpProcess"/>
    <dgm:cxn modelId="{46B79424-7B93-4780-AB6B-198366B79525}" type="presParOf" srcId="{53999C31-7E0E-4D7E-88F1-52710580090F}" destId="{1A9B6F2F-D230-4895-B6C4-8AB4A3F5168F}" srcOrd="0" destOrd="0" presId="urn:microsoft.com/office/officeart/2009/3/layout/StepUpProcess"/>
    <dgm:cxn modelId="{3267C995-F991-4470-87EF-9E6D39A46BFE}" type="presParOf" srcId="{6C291F0C-2752-4B9A-8165-62C206484DDF}" destId="{5A3E04CC-8FC6-439F-952B-3FE3473525AE}" srcOrd="4" destOrd="0" presId="urn:microsoft.com/office/officeart/2009/3/layout/StepUpProcess"/>
    <dgm:cxn modelId="{41B8DB3E-0845-4C35-9A6E-D36CC318C451}" type="presParOf" srcId="{5A3E04CC-8FC6-439F-952B-3FE3473525AE}" destId="{B76D0D40-BAB0-4705-A527-779E110AF65B}" srcOrd="0" destOrd="0" presId="urn:microsoft.com/office/officeart/2009/3/layout/StepUpProcess"/>
    <dgm:cxn modelId="{BC258E2F-B4D5-40A7-B850-5A8382FB0D20}" type="presParOf" srcId="{5A3E04CC-8FC6-439F-952B-3FE3473525AE}" destId="{E3DCEF40-12AC-406C-92AD-654955FEF71B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B76814-D814-402A-8EC5-6232FB301EFD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27F6B04-F916-41DB-87CA-66C75FB4ECAD}">
      <dgm:prSet phldrT="[Text]" custT="1"/>
      <dgm:spPr/>
      <dgm:t>
        <a:bodyPr/>
        <a:lstStyle/>
        <a:p>
          <a:endParaRPr lang="en-US" sz="2400" dirty="0"/>
        </a:p>
      </dgm:t>
    </dgm:pt>
    <dgm:pt modelId="{4F3A3C27-9C25-4FE3-8B2B-8154F29011D1}" type="parTrans" cxnId="{C0C49835-AC6A-467B-9BA6-22CDA41DB268}">
      <dgm:prSet/>
      <dgm:spPr/>
      <dgm:t>
        <a:bodyPr/>
        <a:lstStyle/>
        <a:p>
          <a:endParaRPr lang="en-US"/>
        </a:p>
      </dgm:t>
    </dgm:pt>
    <dgm:pt modelId="{0D8AF98F-FBC8-4CD9-8829-128DFECDE2A5}" type="sibTrans" cxnId="{C0C49835-AC6A-467B-9BA6-22CDA41DB268}">
      <dgm:prSet/>
      <dgm:spPr/>
      <dgm:t>
        <a:bodyPr/>
        <a:lstStyle/>
        <a:p>
          <a:endParaRPr lang="en-US"/>
        </a:p>
      </dgm:t>
    </dgm:pt>
    <dgm:pt modelId="{A6D3CF2B-3EFD-4B18-AF79-5EEE7897D4B9}">
      <dgm:prSet phldrT="[Text]" custT="1"/>
      <dgm:spPr/>
      <dgm:t>
        <a:bodyPr/>
        <a:lstStyle/>
        <a:p>
          <a:endParaRPr lang="en-US" sz="2400" dirty="0"/>
        </a:p>
      </dgm:t>
    </dgm:pt>
    <dgm:pt modelId="{CB6B589B-993A-4082-B103-DBD4A6CA38A2}" type="parTrans" cxnId="{3B3AA319-DCEF-4DAD-8F1C-0CB4F48ABFB3}">
      <dgm:prSet/>
      <dgm:spPr/>
      <dgm:t>
        <a:bodyPr/>
        <a:lstStyle/>
        <a:p>
          <a:endParaRPr lang="en-US"/>
        </a:p>
      </dgm:t>
    </dgm:pt>
    <dgm:pt modelId="{FDE4D8C5-21AA-4367-BB7E-9C1644828A7A}" type="sibTrans" cxnId="{3B3AA319-DCEF-4DAD-8F1C-0CB4F48ABFB3}">
      <dgm:prSet/>
      <dgm:spPr/>
      <dgm:t>
        <a:bodyPr/>
        <a:lstStyle/>
        <a:p>
          <a:endParaRPr lang="en-US"/>
        </a:p>
      </dgm:t>
    </dgm:pt>
    <dgm:pt modelId="{ED68AD73-1DED-46C9-AC28-E4600B84E907}">
      <dgm:prSet phldrT="[Text]" custT="1"/>
      <dgm:spPr/>
      <dgm:t>
        <a:bodyPr/>
        <a:lstStyle/>
        <a:p>
          <a:endParaRPr lang="en-US" sz="36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310B6EB7-4B83-45DB-968C-0A5410C7D1DD}" type="sibTrans" cxnId="{BC477CFC-F009-4D0D-B77F-46ED0D788739}">
      <dgm:prSet/>
      <dgm:spPr/>
      <dgm:t>
        <a:bodyPr/>
        <a:lstStyle/>
        <a:p>
          <a:endParaRPr lang="en-US"/>
        </a:p>
      </dgm:t>
    </dgm:pt>
    <dgm:pt modelId="{5BB9B413-835B-4DDC-B525-0B847BE1640C}" type="parTrans" cxnId="{BC477CFC-F009-4D0D-B77F-46ED0D788739}">
      <dgm:prSet/>
      <dgm:spPr/>
      <dgm:t>
        <a:bodyPr/>
        <a:lstStyle/>
        <a:p>
          <a:endParaRPr lang="en-US"/>
        </a:p>
      </dgm:t>
    </dgm:pt>
    <dgm:pt modelId="{6C291F0C-2752-4B9A-8165-62C206484DDF}" type="pres">
      <dgm:prSet presAssocID="{81B76814-D814-402A-8EC5-6232FB301EFD}" presName="rootnode" presStyleCnt="0">
        <dgm:presLayoutVars>
          <dgm:chMax/>
          <dgm:chPref/>
          <dgm:dir/>
          <dgm:animLvl val="lvl"/>
        </dgm:presLayoutVars>
      </dgm:prSet>
      <dgm:spPr/>
    </dgm:pt>
    <dgm:pt modelId="{7291211A-F5BF-4B05-8BD7-D41D3B0FB900}" type="pres">
      <dgm:prSet presAssocID="{ED68AD73-1DED-46C9-AC28-E4600B84E907}" presName="composite" presStyleCnt="0"/>
      <dgm:spPr/>
    </dgm:pt>
    <dgm:pt modelId="{4954C966-83E3-4463-B681-E20577565E4D}" type="pres">
      <dgm:prSet presAssocID="{ED68AD73-1DED-46C9-AC28-E4600B84E907}" presName="LShape" presStyleLbl="alignNode1" presStyleIdx="0" presStyleCnt="5"/>
      <dgm:spPr>
        <a:solidFill>
          <a:srgbClr val="5A7E83"/>
        </a:solidFill>
        <a:ln>
          <a:noFill/>
        </a:ln>
      </dgm:spPr>
    </dgm:pt>
    <dgm:pt modelId="{88B127FC-5BD2-4D52-A028-B1BD41580FF4}" type="pres">
      <dgm:prSet presAssocID="{ED68AD73-1DED-46C9-AC28-E4600B84E907}" presName="ParentText" presStyleLbl="revTx" presStyleIdx="0" presStyleCnt="3" custScaleY="36851" custLinFactNeighborX="2294" custLinFactNeighborY="-29835">
        <dgm:presLayoutVars>
          <dgm:chMax val="0"/>
          <dgm:chPref val="0"/>
          <dgm:bulletEnabled val="1"/>
        </dgm:presLayoutVars>
      </dgm:prSet>
      <dgm:spPr/>
    </dgm:pt>
    <dgm:pt modelId="{85B3E191-12B9-440E-8BDA-AD86C537DB29}" type="pres">
      <dgm:prSet presAssocID="{ED68AD73-1DED-46C9-AC28-E4600B84E907}" presName="Triangle" presStyleLbl="alignNode1" presStyleIdx="1" presStyleCnt="5"/>
      <dgm:spPr>
        <a:solidFill>
          <a:srgbClr val="386546"/>
        </a:solidFill>
        <a:ln>
          <a:noFill/>
        </a:ln>
      </dgm:spPr>
    </dgm:pt>
    <dgm:pt modelId="{2F363D04-6EC6-4E92-8527-8ECDB87A0376}" type="pres">
      <dgm:prSet presAssocID="{310B6EB7-4B83-45DB-968C-0A5410C7D1DD}" presName="sibTrans" presStyleCnt="0"/>
      <dgm:spPr/>
    </dgm:pt>
    <dgm:pt modelId="{3A0BE012-2A0E-4BF7-8F20-47B02D73D631}" type="pres">
      <dgm:prSet presAssocID="{310B6EB7-4B83-45DB-968C-0A5410C7D1DD}" presName="space" presStyleCnt="0"/>
      <dgm:spPr/>
    </dgm:pt>
    <dgm:pt modelId="{6D5E7D03-C296-4C7D-A336-43CECA328861}" type="pres">
      <dgm:prSet presAssocID="{327F6B04-F916-41DB-87CA-66C75FB4ECAD}" presName="composite" presStyleCnt="0"/>
      <dgm:spPr/>
    </dgm:pt>
    <dgm:pt modelId="{A13E44F6-C8E5-4D57-BD21-EF5737CCAC82}" type="pres">
      <dgm:prSet presAssocID="{327F6B04-F916-41DB-87CA-66C75FB4ECAD}" presName="LShape" presStyleLbl="alignNode1" presStyleIdx="2" presStyleCnt="5"/>
      <dgm:spPr>
        <a:solidFill>
          <a:srgbClr val="386546"/>
        </a:solidFill>
        <a:ln>
          <a:noFill/>
        </a:ln>
      </dgm:spPr>
    </dgm:pt>
    <dgm:pt modelId="{E8A16C53-40CF-4457-95A4-24D25B95B0B0}" type="pres">
      <dgm:prSet presAssocID="{327F6B04-F916-41DB-87CA-66C75FB4ECAD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28457292-4641-4946-BD99-95FC510B660E}" type="pres">
      <dgm:prSet presAssocID="{327F6B04-F916-41DB-87CA-66C75FB4ECAD}" presName="Triangle" presStyleLbl="alignNode1" presStyleIdx="3" presStyleCnt="5"/>
      <dgm:spPr>
        <a:solidFill>
          <a:srgbClr val="314C57"/>
        </a:solidFill>
        <a:ln>
          <a:noFill/>
        </a:ln>
      </dgm:spPr>
    </dgm:pt>
    <dgm:pt modelId="{53999C31-7E0E-4D7E-88F1-52710580090F}" type="pres">
      <dgm:prSet presAssocID="{0D8AF98F-FBC8-4CD9-8829-128DFECDE2A5}" presName="sibTrans" presStyleCnt="0"/>
      <dgm:spPr/>
    </dgm:pt>
    <dgm:pt modelId="{1A9B6F2F-D230-4895-B6C4-8AB4A3F5168F}" type="pres">
      <dgm:prSet presAssocID="{0D8AF98F-FBC8-4CD9-8829-128DFECDE2A5}" presName="space" presStyleCnt="0"/>
      <dgm:spPr/>
    </dgm:pt>
    <dgm:pt modelId="{5A3E04CC-8FC6-439F-952B-3FE3473525AE}" type="pres">
      <dgm:prSet presAssocID="{A6D3CF2B-3EFD-4B18-AF79-5EEE7897D4B9}" presName="composite" presStyleCnt="0"/>
      <dgm:spPr/>
    </dgm:pt>
    <dgm:pt modelId="{B76D0D40-BAB0-4705-A527-779E110AF65B}" type="pres">
      <dgm:prSet presAssocID="{A6D3CF2B-3EFD-4B18-AF79-5EEE7897D4B9}" presName="LShape" presStyleLbl="alignNode1" presStyleIdx="4" presStyleCnt="5"/>
      <dgm:spPr>
        <a:solidFill>
          <a:srgbClr val="314C57"/>
        </a:solidFill>
        <a:ln>
          <a:noFill/>
        </a:ln>
      </dgm:spPr>
    </dgm:pt>
    <dgm:pt modelId="{E3DCEF40-12AC-406C-92AD-654955FEF71B}" type="pres">
      <dgm:prSet presAssocID="{A6D3CF2B-3EFD-4B18-AF79-5EEE7897D4B9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1D681318-9DD9-4F57-BA91-534C0627CCD4}" type="presOf" srcId="{81B76814-D814-402A-8EC5-6232FB301EFD}" destId="{6C291F0C-2752-4B9A-8165-62C206484DDF}" srcOrd="0" destOrd="0" presId="urn:microsoft.com/office/officeart/2009/3/layout/StepUpProcess"/>
    <dgm:cxn modelId="{3B3AA319-DCEF-4DAD-8F1C-0CB4F48ABFB3}" srcId="{81B76814-D814-402A-8EC5-6232FB301EFD}" destId="{A6D3CF2B-3EFD-4B18-AF79-5EEE7897D4B9}" srcOrd="2" destOrd="0" parTransId="{CB6B589B-993A-4082-B103-DBD4A6CA38A2}" sibTransId="{FDE4D8C5-21AA-4367-BB7E-9C1644828A7A}"/>
    <dgm:cxn modelId="{C0C49835-AC6A-467B-9BA6-22CDA41DB268}" srcId="{81B76814-D814-402A-8EC5-6232FB301EFD}" destId="{327F6B04-F916-41DB-87CA-66C75FB4ECAD}" srcOrd="1" destOrd="0" parTransId="{4F3A3C27-9C25-4FE3-8B2B-8154F29011D1}" sibTransId="{0D8AF98F-FBC8-4CD9-8829-128DFECDE2A5}"/>
    <dgm:cxn modelId="{773ADB66-58B2-44D5-97EF-C9C29D5A49B9}" type="presOf" srcId="{ED68AD73-1DED-46C9-AC28-E4600B84E907}" destId="{88B127FC-5BD2-4D52-A028-B1BD41580FF4}" srcOrd="0" destOrd="0" presId="urn:microsoft.com/office/officeart/2009/3/layout/StepUpProcess"/>
    <dgm:cxn modelId="{5E64A6C7-3088-44C8-9EC7-160CF49353CD}" type="presOf" srcId="{327F6B04-F916-41DB-87CA-66C75FB4ECAD}" destId="{E8A16C53-40CF-4457-95A4-24D25B95B0B0}" srcOrd="0" destOrd="0" presId="urn:microsoft.com/office/officeart/2009/3/layout/StepUpProcess"/>
    <dgm:cxn modelId="{084E47D1-0183-4D36-A371-916AE3DD38C4}" type="presOf" srcId="{A6D3CF2B-3EFD-4B18-AF79-5EEE7897D4B9}" destId="{E3DCEF40-12AC-406C-92AD-654955FEF71B}" srcOrd="0" destOrd="0" presId="urn:microsoft.com/office/officeart/2009/3/layout/StepUpProcess"/>
    <dgm:cxn modelId="{BC477CFC-F009-4D0D-B77F-46ED0D788739}" srcId="{81B76814-D814-402A-8EC5-6232FB301EFD}" destId="{ED68AD73-1DED-46C9-AC28-E4600B84E907}" srcOrd="0" destOrd="0" parTransId="{5BB9B413-835B-4DDC-B525-0B847BE1640C}" sibTransId="{310B6EB7-4B83-45DB-968C-0A5410C7D1DD}"/>
    <dgm:cxn modelId="{BC68DD61-3F49-4EDD-9771-5A94AB09F3F0}" type="presParOf" srcId="{6C291F0C-2752-4B9A-8165-62C206484DDF}" destId="{7291211A-F5BF-4B05-8BD7-D41D3B0FB900}" srcOrd="0" destOrd="0" presId="urn:microsoft.com/office/officeart/2009/3/layout/StepUpProcess"/>
    <dgm:cxn modelId="{CE64CAB7-E1B3-4482-A35E-53A796B568CA}" type="presParOf" srcId="{7291211A-F5BF-4B05-8BD7-D41D3B0FB900}" destId="{4954C966-83E3-4463-B681-E20577565E4D}" srcOrd="0" destOrd="0" presId="urn:microsoft.com/office/officeart/2009/3/layout/StepUpProcess"/>
    <dgm:cxn modelId="{B840D3F6-1C2D-452A-A56A-F11E7169A892}" type="presParOf" srcId="{7291211A-F5BF-4B05-8BD7-D41D3B0FB900}" destId="{88B127FC-5BD2-4D52-A028-B1BD41580FF4}" srcOrd="1" destOrd="0" presId="urn:microsoft.com/office/officeart/2009/3/layout/StepUpProcess"/>
    <dgm:cxn modelId="{03FD2ADE-DE43-42E0-95D7-A65A1F20947F}" type="presParOf" srcId="{7291211A-F5BF-4B05-8BD7-D41D3B0FB900}" destId="{85B3E191-12B9-440E-8BDA-AD86C537DB29}" srcOrd="2" destOrd="0" presId="urn:microsoft.com/office/officeart/2009/3/layout/StepUpProcess"/>
    <dgm:cxn modelId="{5AA67389-F6A6-4303-8B44-71B2AFC5E949}" type="presParOf" srcId="{6C291F0C-2752-4B9A-8165-62C206484DDF}" destId="{2F363D04-6EC6-4E92-8527-8ECDB87A0376}" srcOrd="1" destOrd="0" presId="urn:microsoft.com/office/officeart/2009/3/layout/StepUpProcess"/>
    <dgm:cxn modelId="{37D60386-F27B-45DF-B777-B199F8863FAD}" type="presParOf" srcId="{2F363D04-6EC6-4E92-8527-8ECDB87A0376}" destId="{3A0BE012-2A0E-4BF7-8F20-47B02D73D631}" srcOrd="0" destOrd="0" presId="urn:microsoft.com/office/officeart/2009/3/layout/StepUpProcess"/>
    <dgm:cxn modelId="{1FDB3859-E73C-47D9-BD41-E7EDB6F9E9E7}" type="presParOf" srcId="{6C291F0C-2752-4B9A-8165-62C206484DDF}" destId="{6D5E7D03-C296-4C7D-A336-43CECA328861}" srcOrd="2" destOrd="0" presId="urn:microsoft.com/office/officeart/2009/3/layout/StepUpProcess"/>
    <dgm:cxn modelId="{F7CD8399-511C-4A82-9082-E50BF9A7CB9E}" type="presParOf" srcId="{6D5E7D03-C296-4C7D-A336-43CECA328861}" destId="{A13E44F6-C8E5-4D57-BD21-EF5737CCAC82}" srcOrd="0" destOrd="0" presId="urn:microsoft.com/office/officeart/2009/3/layout/StepUpProcess"/>
    <dgm:cxn modelId="{FA5BA216-066A-4F82-B8FA-FD0B4E94A596}" type="presParOf" srcId="{6D5E7D03-C296-4C7D-A336-43CECA328861}" destId="{E8A16C53-40CF-4457-95A4-24D25B95B0B0}" srcOrd="1" destOrd="0" presId="urn:microsoft.com/office/officeart/2009/3/layout/StepUpProcess"/>
    <dgm:cxn modelId="{D2268183-8D69-4354-AFDA-310F51EC5000}" type="presParOf" srcId="{6D5E7D03-C296-4C7D-A336-43CECA328861}" destId="{28457292-4641-4946-BD99-95FC510B660E}" srcOrd="2" destOrd="0" presId="urn:microsoft.com/office/officeart/2009/3/layout/StepUpProcess"/>
    <dgm:cxn modelId="{374B8625-1BD3-4730-90EE-FA198B379508}" type="presParOf" srcId="{6C291F0C-2752-4B9A-8165-62C206484DDF}" destId="{53999C31-7E0E-4D7E-88F1-52710580090F}" srcOrd="3" destOrd="0" presId="urn:microsoft.com/office/officeart/2009/3/layout/StepUpProcess"/>
    <dgm:cxn modelId="{0843C6E7-9DB3-4C2D-8C51-EA8FF8392BCA}" type="presParOf" srcId="{53999C31-7E0E-4D7E-88F1-52710580090F}" destId="{1A9B6F2F-D230-4895-B6C4-8AB4A3F5168F}" srcOrd="0" destOrd="0" presId="urn:microsoft.com/office/officeart/2009/3/layout/StepUpProcess"/>
    <dgm:cxn modelId="{2CB4878F-7E0F-455A-AD47-500DA1AD21EA}" type="presParOf" srcId="{6C291F0C-2752-4B9A-8165-62C206484DDF}" destId="{5A3E04CC-8FC6-439F-952B-3FE3473525AE}" srcOrd="4" destOrd="0" presId="urn:microsoft.com/office/officeart/2009/3/layout/StepUpProcess"/>
    <dgm:cxn modelId="{4A3847C5-273F-4528-BEB3-553B067B1F60}" type="presParOf" srcId="{5A3E04CC-8FC6-439F-952B-3FE3473525AE}" destId="{B76D0D40-BAB0-4705-A527-779E110AF65B}" srcOrd="0" destOrd="0" presId="urn:microsoft.com/office/officeart/2009/3/layout/StepUpProcess"/>
    <dgm:cxn modelId="{AD92B7AC-3972-4D14-B0CE-86665C332324}" type="presParOf" srcId="{5A3E04CC-8FC6-439F-952B-3FE3473525AE}" destId="{E3DCEF40-12AC-406C-92AD-654955FEF71B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B76814-D814-402A-8EC5-6232FB301EFD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27F6B04-F916-41DB-87CA-66C75FB4ECAD}">
      <dgm:prSet phldrT="[Text]" custT="1"/>
      <dgm:spPr/>
      <dgm:t>
        <a:bodyPr/>
        <a:lstStyle/>
        <a:p>
          <a:endParaRPr lang="en-US" sz="2400" dirty="0"/>
        </a:p>
      </dgm:t>
    </dgm:pt>
    <dgm:pt modelId="{4F3A3C27-9C25-4FE3-8B2B-8154F29011D1}" type="parTrans" cxnId="{C0C49835-AC6A-467B-9BA6-22CDA41DB268}">
      <dgm:prSet/>
      <dgm:spPr/>
      <dgm:t>
        <a:bodyPr/>
        <a:lstStyle/>
        <a:p>
          <a:endParaRPr lang="en-US"/>
        </a:p>
      </dgm:t>
    </dgm:pt>
    <dgm:pt modelId="{0D8AF98F-FBC8-4CD9-8829-128DFECDE2A5}" type="sibTrans" cxnId="{C0C49835-AC6A-467B-9BA6-22CDA41DB268}">
      <dgm:prSet/>
      <dgm:spPr/>
      <dgm:t>
        <a:bodyPr/>
        <a:lstStyle/>
        <a:p>
          <a:endParaRPr lang="en-US"/>
        </a:p>
      </dgm:t>
    </dgm:pt>
    <dgm:pt modelId="{A6D3CF2B-3EFD-4B18-AF79-5EEE7897D4B9}">
      <dgm:prSet phldrT="[Text]" custT="1"/>
      <dgm:spPr/>
      <dgm:t>
        <a:bodyPr/>
        <a:lstStyle/>
        <a:p>
          <a:endParaRPr lang="en-US" sz="2400" dirty="0"/>
        </a:p>
      </dgm:t>
    </dgm:pt>
    <dgm:pt modelId="{CB6B589B-993A-4082-B103-DBD4A6CA38A2}" type="parTrans" cxnId="{3B3AA319-DCEF-4DAD-8F1C-0CB4F48ABFB3}">
      <dgm:prSet/>
      <dgm:spPr/>
      <dgm:t>
        <a:bodyPr/>
        <a:lstStyle/>
        <a:p>
          <a:endParaRPr lang="en-US"/>
        </a:p>
      </dgm:t>
    </dgm:pt>
    <dgm:pt modelId="{FDE4D8C5-21AA-4367-BB7E-9C1644828A7A}" type="sibTrans" cxnId="{3B3AA319-DCEF-4DAD-8F1C-0CB4F48ABFB3}">
      <dgm:prSet/>
      <dgm:spPr/>
      <dgm:t>
        <a:bodyPr/>
        <a:lstStyle/>
        <a:p>
          <a:endParaRPr lang="en-US"/>
        </a:p>
      </dgm:t>
    </dgm:pt>
    <dgm:pt modelId="{ED68AD73-1DED-46C9-AC28-E4600B84E907}">
      <dgm:prSet phldrT="[Text]" custT="1"/>
      <dgm:spPr/>
      <dgm:t>
        <a:bodyPr/>
        <a:lstStyle/>
        <a:p>
          <a:endParaRPr lang="en-US" sz="36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310B6EB7-4B83-45DB-968C-0A5410C7D1DD}" type="sibTrans" cxnId="{BC477CFC-F009-4D0D-B77F-46ED0D788739}">
      <dgm:prSet/>
      <dgm:spPr/>
      <dgm:t>
        <a:bodyPr/>
        <a:lstStyle/>
        <a:p>
          <a:endParaRPr lang="en-US"/>
        </a:p>
      </dgm:t>
    </dgm:pt>
    <dgm:pt modelId="{5BB9B413-835B-4DDC-B525-0B847BE1640C}" type="parTrans" cxnId="{BC477CFC-F009-4D0D-B77F-46ED0D788739}">
      <dgm:prSet/>
      <dgm:spPr/>
      <dgm:t>
        <a:bodyPr/>
        <a:lstStyle/>
        <a:p>
          <a:endParaRPr lang="en-US"/>
        </a:p>
      </dgm:t>
    </dgm:pt>
    <dgm:pt modelId="{6C291F0C-2752-4B9A-8165-62C206484DDF}" type="pres">
      <dgm:prSet presAssocID="{81B76814-D814-402A-8EC5-6232FB301EFD}" presName="rootnode" presStyleCnt="0">
        <dgm:presLayoutVars>
          <dgm:chMax/>
          <dgm:chPref/>
          <dgm:dir/>
          <dgm:animLvl val="lvl"/>
        </dgm:presLayoutVars>
      </dgm:prSet>
      <dgm:spPr/>
    </dgm:pt>
    <dgm:pt modelId="{7291211A-F5BF-4B05-8BD7-D41D3B0FB900}" type="pres">
      <dgm:prSet presAssocID="{ED68AD73-1DED-46C9-AC28-E4600B84E907}" presName="composite" presStyleCnt="0"/>
      <dgm:spPr/>
    </dgm:pt>
    <dgm:pt modelId="{4954C966-83E3-4463-B681-E20577565E4D}" type="pres">
      <dgm:prSet presAssocID="{ED68AD73-1DED-46C9-AC28-E4600B84E907}" presName="LShape" presStyleLbl="alignNode1" presStyleIdx="0" presStyleCnt="5"/>
      <dgm:spPr>
        <a:solidFill>
          <a:srgbClr val="5A7E83"/>
        </a:solidFill>
        <a:ln>
          <a:noFill/>
        </a:ln>
      </dgm:spPr>
    </dgm:pt>
    <dgm:pt modelId="{88B127FC-5BD2-4D52-A028-B1BD41580FF4}" type="pres">
      <dgm:prSet presAssocID="{ED68AD73-1DED-46C9-AC28-E4600B84E907}" presName="ParentText" presStyleLbl="revTx" presStyleIdx="0" presStyleCnt="3" custScaleY="36851" custLinFactNeighborX="2294" custLinFactNeighborY="-29835">
        <dgm:presLayoutVars>
          <dgm:chMax val="0"/>
          <dgm:chPref val="0"/>
          <dgm:bulletEnabled val="1"/>
        </dgm:presLayoutVars>
      </dgm:prSet>
      <dgm:spPr/>
    </dgm:pt>
    <dgm:pt modelId="{85B3E191-12B9-440E-8BDA-AD86C537DB29}" type="pres">
      <dgm:prSet presAssocID="{ED68AD73-1DED-46C9-AC28-E4600B84E907}" presName="Triangle" presStyleLbl="alignNode1" presStyleIdx="1" presStyleCnt="5"/>
      <dgm:spPr>
        <a:solidFill>
          <a:srgbClr val="386546"/>
        </a:solidFill>
        <a:ln>
          <a:noFill/>
        </a:ln>
      </dgm:spPr>
    </dgm:pt>
    <dgm:pt modelId="{2F363D04-6EC6-4E92-8527-8ECDB87A0376}" type="pres">
      <dgm:prSet presAssocID="{310B6EB7-4B83-45DB-968C-0A5410C7D1DD}" presName="sibTrans" presStyleCnt="0"/>
      <dgm:spPr/>
    </dgm:pt>
    <dgm:pt modelId="{3A0BE012-2A0E-4BF7-8F20-47B02D73D631}" type="pres">
      <dgm:prSet presAssocID="{310B6EB7-4B83-45DB-968C-0A5410C7D1DD}" presName="space" presStyleCnt="0"/>
      <dgm:spPr/>
    </dgm:pt>
    <dgm:pt modelId="{6D5E7D03-C296-4C7D-A336-43CECA328861}" type="pres">
      <dgm:prSet presAssocID="{327F6B04-F916-41DB-87CA-66C75FB4ECAD}" presName="composite" presStyleCnt="0"/>
      <dgm:spPr/>
    </dgm:pt>
    <dgm:pt modelId="{A13E44F6-C8E5-4D57-BD21-EF5737CCAC82}" type="pres">
      <dgm:prSet presAssocID="{327F6B04-F916-41DB-87CA-66C75FB4ECAD}" presName="LShape" presStyleLbl="alignNode1" presStyleIdx="2" presStyleCnt="5"/>
      <dgm:spPr>
        <a:solidFill>
          <a:srgbClr val="386546"/>
        </a:solidFill>
        <a:ln>
          <a:noFill/>
        </a:ln>
      </dgm:spPr>
    </dgm:pt>
    <dgm:pt modelId="{E8A16C53-40CF-4457-95A4-24D25B95B0B0}" type="pres">
      <dgm:prSet presAssocID="{327F6B04-F916-41DB-87CA-66C75FB4ECAD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28457292-4641-4946-BD99-95FC510B660E}" type="pres">
      <dgm:prSet presAssocID="{327F6B04-F916-41DB-87CA-66C75FB4ECAD}" presName="Triangle" presStyleLbl="alignNode1" presStyleIdx="3" presStyleCnt="5"/>
      <dgm:spPr>
        <a:solidFill>
          <a:srgbClr val="314C57"/>
        </a:solidFill>
        <a:ln>
          <a:noFill/>
        </a:ln>
      </dgm:spPr>
    </dgm:pt>
    <dgm:pt modelId="{53999C31-7E0E-4D7E-88F1-52710580090F}" type="pres">
      <dgm:prSet presAssocID="{0D8AF98F-FBC8-4CD9-8829-128DFECDE2A5}" presName="sibTrans" presStyleCnt="0"/>
      <dgm:spPr/>
    </dgm:pt>
    <dgm:pt modelId="{1A9B6F2F-D230-4895-B6C4-8AB4A3F5168F}" type="pres">
      <dgm:prSet presAssocID="{0D8AF98F-FBC8-4CD9-8829-128DFECDE2A5}" presName="space" presStyleCnt="0"/>
      <dgm:spPr/>
    </dgm:pt>
    <dgm:pt modelId="{5A3E04CC-8FC6-439F-952B-3FE3473525AE}" type="pres">
      <dgm:prSet presAssocID="{A6D3CF2B-3EFD-4B18-AF79-5EEE7897D4B9}" presName="composite" presStyleCnt="0"/>
      <dgm:spPr/>
    </dgm:pt>
    <dgm:pt modelId="{B76D0D40-BAB0-4705-A527-779E110AF65B}" type="pres">
      <dgm:prSet presAssocID="{A6D3CF2B-3EFD-4B18-AF79-5EEE7897D4B9}" presName="LShape" presStyleLbl="alignNode1" presStyleIdx="4" presStyleCnt="5"/>
      <dgm:spPr>
        <a:solidFill>
          <a:srgbClr val="314C57"/>
        </a:solidFill>
        <a:ln>
          <a:noFill/>
        </a:ln>
      </dgm:spPr>
    </dgm:pt>
    <dgm:pt modelId="{E3DCEF40-12AC-406C-92AD-654955FEF71B}" type="pres">
      <dgm:prSet presAssocID="{A6D3CF2B-3EFD-4B18-AF79-5EEE7897D4B9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3B3AA319-DCEF-4DAD-8F1C-0CB4F48ABFB3}" srcId="{81B76814-D814-402A-8EC5-6232FB301EFD}" destId="{A6D3CF2B-3EFD-4B18-AF79-5EEE7897D4B9}" srcOrd="2" destOrd="0" parTransId="{CB6B589B-993A-4082-B103-DBD4A6CA38A2}" sibTransId="{FDE4D8C5-21AA-4367-BB7E-9C1644828A7A}"/>
    <dgm:cxn modelId="{1332EC33-CED8-4222-A86F-EB5DBAFF43E8}" type="presOf" srcId="{327F6B04-F916-41DB-87CA-66C75FB4ECAD}" destId="{E8A16C53-40CF-4457-95A4-24D25B95B0B0}" srcOrd="0" destOrd="0" presId="urn:microsoft.com/office/officeart/2009/3/layout/StepUpProcess"/>
    <dgm:cxn modelId="{C0C49835-AC6A-467B-9BA6-22CDA41DB268}" srcId="{81B76814-D814-402A-8EC5-6232FB301EFD}" destId="{327F6B04-F916-41DB-87CA-66C75FB4ECAD}" srcOrd="1" destOrd="0" parTransId="{4F3A3C27-9C25-4FE3-8B2B-8154F29011D1}" sibTransId="{0D8AF98F-FBC8-4CD9-8829-128DFECDE2A5}"/>
    <dgm:cxn modelId="{B21B6D74-7BF5-4364-9022-6878F961E3F4}" type="presOf" srcId="{A6D3CF2B-3EFD-4B18-AF79-5EEE7897D4B9}" destId="{E3DCEF40-12AC-406C-92AD-654955FEF71B}" srcOrd="0" destOrd="0" presId="urn:microsoft.com/office/officeart/2009/3/layout/StepUpProcess"/>
    <dgm:cxn modelId="{A7062975-5DC8-420D-84CA-344B93E4B4E6}" type="presOf" srcId="{81B76814-D814-402A-8EC5-6232FB301EFD}" destId="{6C291F0C-2752-4B9A-8165-62C206484DDF}" srcOrd="0" destOrd="0" presId="urn:microsoft.com/office/officeart/2009/3/layout/StepUpProcess"/>
    <dgm:cxn modelId="{88CA3ED3-FE4A-410C-A410-8578F9ABC6CC}" type="presOf" srcId="{ED68AD73-1DED-46C9-AC28-E4600B84E907}" destId="{88B127FC-5BD2-4D52-A028-B1BD41580FF4}" srcOrd="0" destOrd="0" presId="urn:microsoft.com/office/officeart/2009/3/layout/StepUpProcess"/>
    <dgm:cxn modelId="{BC477CFC-F009-4D0D-B77F-46ED0D788739}" srcId="{81B76814-D814-402A-8EC5-6232FB301EFD}" destId="{ED68AD73-1DED-46C9-AC28-E4600B84E907}" srcOrd="0" destOrd="0" parTransId="{5BB9B413-835B-4DDC-B525-0B847BE1640C}" sibTransId="{310B6EB7-4B83-45DB-968C-0A5410C7D1DD}"/>
    <dgm:cxn modelId="{AF004F9A-334C-4293-A992-073ADBDB02AD}" type="presParOf" srcId="{6C291F0C-2752-4B9A-8165-62C206484DDF}" destId="{7291211A-F5BF-4B05-8BD7-D41D3B0FB900}" srcOrd="0" destOrd="0" presId="urn:microsoft.com/office/officeart/2009/3/layout/StepUpProcess"/>
    <dgm:cxn modelId="{8ACAAFF3-35ED-43AB-B09D-E142425C1A97}" type="presParOf" srcId="{7291211A-F5BF-4B05-8BD7-D41D3B0FB900}" destId="{4954C966-83E3-4463-B681-E20577565E4D}" srcOrd="0" destOrd="0" presId="urn:microsoft.com/office/officeart/2009/3/layout/StepUpProcess"/>
    <dgm:cxn modelId="{104DCBBE-DB8D-4484-9571-F13AD78F3D26}" type="presParOf" srcId="{7291211A-F5BF-4B05-8BD7-D41D3B0FB900}" destId="{88B127FC-5BD2-4D52-A028-B1BD41580FF4}" srcOrd="1" destOrd="0" presId="urn:microsoft.com/office/officeart/2009/3/layout/StepUpProcess"/>
    <dgm:cxn modelId="{2F140B3B-F9F4-4BAB-944B-44F1DFFEE582}" type="presParOf" srcId="{7291211A-F5BF-4B05-8BD7-D41D3B0FB900}" destId="{85B3E191-12B9-440E-8BDA-AD86C537DB29}" srcOrd="2" destOrd="0" presId="urn:microsoft.com/office/officeart/2009/3/layout/StepUpProcess"/>
    <dgm:cxn modelId="{FBAE7DBE-CB45-4C89-8B82-081666A75AA9}" type="presParOf" srcId="{6C291F0C-2752-4B9A-8165-62C206484DDF}" destId="{2F363D04-6EC6-4E92-8527-8ECDB87A0376}" srcOrd="1" destOrd="0" presId="urn:microsoft.com/office/officeart/2009/3/layout/StepUpProcess"/>
    <dgm:cxn modelId="{542CA2F0-98BF-44AA-9B64-E48917B3D326}" type="presParOf" srcId="{2F363D04-6EC6-4E92-8527-8ECDB87A0376}" destId="{3A0BE012-2A0E-4BF7-8F20-47B02D73D631}" srcOrd="0" destOrd="0" presId="urn:microsoft.com/office/officeart/2009/3/layout/StepUpProcess"/>
    <dgm:cxn modelId="{E06F2306-E58E-4A12-A6CF-12970505B81E}" type="presParOf" srcId="{6C291F0C-2752-4B9A-8165-62C206484DDF}" destId="{6D5E7D03-C296-4C7D-A336-43CECA328861}" srcOrd="2" destOrd="0" presId="urn:microsoft.com/office/officeart/2009/3/layout/StepUpProcess"/>
    <dgm:cxn modelId="{5673EB24-9DC7-450F-A8AD-A934E11C0E92}" type="presParOf" srcId="{6D5E7D03-C296-4C7D-A336-43CECA328861}" destId="{A13E44F6-C8E5-4D57-BD21-EF5737CCAC82}" srcOrd="0" destOrd="0" presId="urn:microsoft.com/office/officeart/2009/3/layout/StepUpProcess"/>
    <dgm:cxn modelId="{3FCD5105-6761-41B3-94DB-78BA4E2CE64E}" type="presParOf" srcId="{6D5E7D03-C296-4C7D-A336-43CECA328861}" destId="{E8A16C53-40CF-4457-95A4-24D25B95B0B0}" srcOrd="1" destOrd="0" presId="urn:microsoft.com/office/officeart/2009/3/layout/StepUpProcess"/>
    <dgm:cxn modelId="{81FACCDE-48FB-4006-8892-C0B26525FEA0}" type="presParOf" srcId="{6D5E7D03-C296-4C7D-A336-43CECA328861}" destId="{28457292-4641-4946-BD99-95FC510B660E}" srcOrd="2" destOrd="0" presId="urn:microsoft.com/office/officeart/2009/3/layout/StepUpProcess"/>
    <dgm:cxn modelId="{978469A1-82BF-449E-B4DB-FB903DEE4022}" type="presParOf" srcId="{6C291F0C-2752-4B9A-8165-62C206484DDF}" destId="{53999C31-7E0E-4D7E-88F1-52710580090F}" srcOrd="3" destOrd="0" presId="urn:microsoft.com/office/officeart/2009/3/layout/StepUpProcess"/>
    <dgm:cxn modelId="{038EAC08-E0C2-4687-9F49-0D86C27759D4}" type="presParOf" srcId="{53999C31-7E0E-4D7E-88F1-52710580090F}" destId="{1A9B6F2F-D230-4895-B6C4-8AB4A3F5168F}" srcOrd="0" destOrd="0" presId="urn:microsoft.com/office/officeart/2009/3/layout/StepUpProcess"/>
    <dgm:cxn modelId="{145B78E9-D462-4F86-B005-13B60E98938D}" type="presParOf" srcId="{6C291F0C-2752-4B9A-8165-62C206484DDF}" destId="{5A3E04CC-8FC6-439F-952B-3FE3473525AE}" srcOrd="4" destOrd="0" presId="urn:microsoft.com/office/officeart/2009/3/layout/StepUpProcess"/>
    <dgm:cxn modelId="{F46C73CC-E0CB-4D4E-88B6-E2976C1F489E}" type="presParOf" srcId="{5A3E04CC-8FC6-439F-952B-3FE3473525AE}" destId="{B76D0D40-BAB0-4705-A527-779E110AF65B}" srcOrd="0" destOrd="0" presId="urn:microsoft.com/office/officeart/2009/3/layout/StepUpProcess"/>
    <dgm:cxn modelId="{D8CE9293-31E0-45A8-AE44-FF9E1E00177D}" type="presParOf" srcId="{5A3E04CC-8FC6-439F-952B-3FE3473525AE}" destId="{E3DCEF40-12AC-406C-92AD-654955FEF71B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54C966-83E3-4463-B681-E20577565E4D}">
      <dsp:nvSpPr>
        <dsp:cNvPr id="0" name=""/>
        <dsp:cNvSpPr/>
      </dsp:nvSpPr>
      <dsp:spPr>
        <a:xfrm rot="5400000">
          <a:off x="473039" y="1488415"/>
          <a:ext cx="1414391" cy="2353515"/>
        </a:xfrm>
        <a:prstGeom prst="corner">
          <a:avLst>
            <a:gd name="adj1" fmla="val 16120"/>
            <a:gd name="adj2" fmla="val 16110"/>
          </a:avLst>
        </a:prstGeom>
        <a:solidFill>
          <a:srgbClr val="5A7E83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B127FC-5BD2-4D52-A028-B1BD41580FF4}">
      <dsp:nvSpPr>
        <dsp:cNvPr id="0" name=""/>
        <dsp:cNvSpPr/>
      </dsp:nvSpPr>
      <dsp:spPr>
        <a:xfrm>
          <a:off x="285684" y="2224007"/>
          <a:ext cx="2124767" cy="6863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285684" y="2224007"/>
        <a:ext cx="2124767" cy="686343"/>
      </dsp:txXfrm>
    </dsp:sp>
    <dsp:sp modelId="{85B3E191-12B9-440E-8BDA-AD86C537DB29}">
      <dsp:nvSpPr>
        <dsp:cNvPr id="0" name=""/>
        <dsp:cNvSpPr/>
      </dsp:nvSpPr>
      <dsp:spPr>
        <a:xfrm>
          <a:off x="1960810" y="1315147"/>
          <a:ext cx="400899" cy="400899"/>
        </a:xfrm>
        <a:prstGeom prst="triangle">
          <a:avLst>
            <a:gd name="adj" fmla="val 10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3E44F6-C8E5-4D57-BD21-EF5737CCAC82}">
      <dsp:nvSpPr>
        <dsp:cNvPr id="0" name=""/>
        <dsp:cNvSpPr/>
      </dsp:nvSpPr>
      <dsp:spPr>
        <a:xfrm rot="5400000">
          <a:off x="3074169" y="844763"/>
          <a:ext cx="1414391" cy="2353515"/>
        </a:xfrm>
        <a:prstGeom prst="corner">
          <a:avLst>
            <a:gd name="adj1" fmla="val 16120"/>
            <a:gd name="adj2" fmla="val 1611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A16C53-40CF-4457-95A4-24D25B95B0B0}">
      <dsp:nvSpPr>
        <dsp:cNvPr id="0" name=""/>
        <dsp:cNvSpPr/>
      </dsp:nvSpPr>
      <dsp:spPr>
        <a:xfrm>
          <a:off x="2838072" y="1547957"/>
          <a:ext cx="2124767" cy="1862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2838072" y="1547957"/>
        <a:ext cx="2124767" cy="1862483"/>
      </dsp:txXfrm>
    </dsp:sp>
    <dsp:sp modelId="{28457292-4641-4946-BD99-95FC510B660E}">
      <dsp:nvSpPr>
        <dsp:cNvPr id="0" name=""/>
        <dsp:cNvSpPr/>
      </dsp:nvSpPr>
      <dsp:spPr>
        <a:xfrm>
          <a:off x="4561940" y="671495"/>
          <a:ext cx="400899" cy="400899"/>
        </a:xfrm>
        <a:prstGeom prst="triangle">
          <a:avLst>
            <a:gd name="adj" fmla="val 100000"/>
          </a:avLst>
        </a:prstGeom>
        <a:solidFill>
          <a:srgbClr val="314C57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6D0D40-BAB0-4705-A527-779E110AF65B}">
      <dsp:nvSpPr>
        <dsp:cNvPr id="0" name=""/>
        <dsp:cNvSpPr/>
      </dsp:nvSpPr>
      <dsp:spPr>
        <a:xfrm rot="5400000">
          <a:off x="5675300" y="201111"/>
          <a:ext cx="1414391" cy="2353515"/>
        </a:xfrm>
        <a:prstGeom prst="corner">
          <a:avLst>
            <a:gd name="adj1" fmla="val 16120"/>
            <a:gd name="adj2" fmla="val 16110"/>
          </a:avLst>
        </a:prstGeom>
        <a:solidFill>
          <a:srgbClr val="314C57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DCEF40-12AC-406C-92AD-654955FEF71B}">
      <dsp:nvSpPr>
        <dsp:cNvPr id="0" name=""/>
        <dsp:cNvSpPr/>
      </dsp:nvSpPr>
      <dsp:spPr>
        <a:xfrm>
          <a:off x="5439203" y="904305"/>
          <a:ext cx="2124767" cy="1862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5439203" y="904305"/>
        <a:ext cx="2124767" cy="18624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54C966-83E3-4463-B681-E20577565E4D}">
      <dsp:nvSpPr>
        <dsp:cNvPr id="0" name=""/>
        <dsp:cNvSpPr/>
      </dsp:nvSpPr>
      <dsp:spPr>
        <a:xfrm rot="5400000">
          <a:off x="473039" y="1488415"/>
          <a:ext cx="1414391" cy="2353515"/>
        </a:xfrm>
        <a:prstGeom prst="corner">
          <a:avLst>
            <a:gd name="adj1" fmla="val 16120"/>
            <a:gd name="adj2" fmla="val 16110"/>
          </a:avLst>
        </a:prstGeom>
        <a:solidFill>
          <a:srgbClr val="5A7E83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B127FC-5BD2-4D52-A028-B1BD41580FF4}">
      <dsp:nvSpPr>
        <dsp:cNvPr id="0" name=""/>
        <dsp:cNvSpPr/>
      </dsp:nvSpPr>
      <dsp:spPr>
        <a:xfrm>
          <a:off x="285684" y="2224007"/>
          <a:ext cx="2124767" cy="6863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285684" y="2224007"/>
        <a:ext cx="2124767" cy="686343"/>
      </dsp:txXfrm>
    </dsp:sp>
    <dsp:sp modelId="{85B3E191-12B9-440E-8BDA-AD86C537DB29}">
      <dsp:nvSpPr>
        <dsp:cNvPr id="0" name=""/>
        <dsp:cNvSpPr/>
      </dsp:nvSpPr>
      <dsp:spPr>
        <a:xfrm>
          <a:off x="1960810" y="1315147"/>
          <a:ext cx="400899" cy="400899"/>
        </a:xfrm>
        <a:prstGeom prst="triangle">
          <a:avLst>
            <a:gd name="adj" fmla="val 10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3E44F6-C8E5-4D57-BD21-EF5737CCAC82}">
      <dsp:nvSpPr>
        <dsp:cNvPr id="0" name=""/>
        <dsp:cNvSpPr/>
      </dsp:nvSpPr>
      <dsp:spPr>
        <a:xfrm rot="5400000">
          <a:off x="3074169" y="844763"/>
          <a:ext cx="1414391" cy="2353515"/>
        </a:xfrm>
        <a:prstGeom prst="corner">
          <a:avLst>
            <a:gd name="adj1" fmla="val 16120"/>
            <a:gd name="adj2" fmla="val 1611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A16C53-40CF-4457-95A4-24D25B95B0B0}">
      <dsp:nvSpPr>
        <dsp:cNvPr id="0" name=""/>
        <dsp:cNvSpPr/>
      </dsp:nvSpPr>
      <dsp:spPr>
        <a:xfrm>
          <a:off x="2838072" y="1547957"/>
          <a:ext cx="2124767" cy="1862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2838072" y="1547957"/>
        <a:ext cx="2124767" cy="1862483"/>
      </dsp:txXfrm>
    </dsp:sp>
    <dsp:sp modelId="{28457292-4641-4946-BD99-95FC510B660E}">
      <dsp:nvSpPr>
        <dsp:cNvPr id="0" name=""/>
        <dsp:cNvSpPr/>
      </dsp:nvSpPr>
      <dsp:spPr>
        <a:xfrm>
          <a:off x="4561940" y="671495"/>
          <a:ext cx="400899" cy="400899"/>
        </a:xfrm>
        <a:prstGeom prst="triangle">
          <a:avLst>
            <a:gd name="adj" fmla="val 100000"/>
          </a:avLst>
        </a:prstGeom>
        <a:solidFill>
          <a:srgbClr val="314C57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6D0D40-BAB0-4705-A527-779E110AF65B}">
      <dsp:nvSpPr>
        <dsp:cNvPr id="0" name=""/>
        <dsp:cNvSpPr/>
      </dsp:nvSpPr>
      <dsp:spPr>
        <a:xfrm rot="5400000">
          <a:off x="5675300" y="201111"/>
          <a:ext cx="1414391" cy="2353515"/>
        </a:xfrm>
        <a:prstGeom prst="corner">
          <a:avLst>
            <a:gd name="adj1" fmla="val 16120"/>
            <a:gd name="adj2" fmla="val 16110"/>
          </a:avLst>
        </a:prstGeom>
        <a:solidFill>
          <a:srgbClr val="314C57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DCEF40-12AC-406C-92AD-654955FEF71B}">
      <dsp:nvSpPr>
        <dsp:cNvPr id="0" name=""/>
        <dsp:cNvSpPr/>
      </dsp:nvSpPr>
      <dsp:spPr>
        <a:xfrm>
          <a:off x="5439203" y="904305"/>
          <a:ext cx="2124767" cy="1862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5439203" y="904305"/>
        <a:ext cx="2124767" cy="18624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54C966-83E3-4463-B681-E20577565E4D}">
      <dsp:nvSpPr>
        <dsp:cNvPr id="0" name=""/>
        <dsp:cNvSpPr/>
      </dsp:nvSpPr>
      <dsp:spPr>
        <a:xfrm rot="5400000">
          <a:off x="473039" y="1488415"/>
          <a:ext cx="1414391" cy="2353515"/>
        </a:xfrm>
        <a:prstGeom prst="corner">
          <a:avLst>
            <a:gd name="adj1" fmla="val 16120"/>
            <a:gd name="adj2" fmla="val 16110"/>
          </a:avLst>
        </a:prstGeom>
        <a:solidFill>
          <a:srgbClr val="5A7E83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B127FC-5BD2-4D52-A028-B1BD41580FF4}">
      <dsp:nvSpPr>
        <dsp:cNvPr id="0" name=""/>
        <dsp:cNvSpPr/>
      </dsp:nvSpPr>
      <dsp:spPr>
        <a:xfrm>
          <a:off x="285684" y="2224007"/>
          <a:ext cx="2124767" cy="6863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285684" y="2224007"/>
        <a:ext cx="2124767" cy="686343"/>
      </dsp:txXfrm>
    </dsp:sp>
    <dsp:sp modelId="{85B3E191-12B9-440E-8BDA-AD86C537DB29}">
      <dsp:nvSpPr>
        <dsp:cNvPr id="0" name=""/>
        <dsp:cNvSpPr/>
      </dsp:nvSpPr>
      <dsp:spPr>
        <a:xfrm>
          <a:off x="1960810" y="1315147"/>
          <a:ext cx="400899" cy="400899"/>
        </a:xfrm>
        <a:prstGeom prst="triangle">
          <a:avLst>
            <a:gd name="adj" fmla="val 10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3E44F6-C8E5-4D57-BD21-EF5737CCAC82}">
      <dsp:nvSpPr>
        <dsp:cNvPr id="0" name=""/>
        <dsp:cNvSpPr/>
      </dsp:nvSpPr>
      <dsp:spPr>
        <a:xfrm rot="5400000">
          <a:off x="3074169" y="844763"/>
          <a:ext cx="1414391" cy="2353515"/>
        </a:xfrm>
        <a:prstGeom prst="corner">
          <a:avLst>
            <a:gd name="adj1" fmla="val 16120"/>
            <a:gd name="adj2" fmla="val 1611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A16C53-40CF-4457-95A4-24D25B95B0B0}">
      <dsp:nvSpPr>
        <dsp:cNvPr id="0" name=""/>
        <dsp:cNvSpPr/>
      </dsp:nvSpPr>
      <dsp:spPr>
        <a:xfrm>
          <a:off x="2838072" y="1547957"/>
          <a:ext cx="2124767" cy="1862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2838072" y="1547957"/>
        <a:ext cx="2124767" cy="1862483"/>
      </dsp:txXfrm>
    </dsp:sp>
    <dsp:sp modelId="{28457292-4641-4946-BD99-95FC510B660E}">
      <dsp:nvSpPr>
        <dsp:cNvPr id="0" name=""/>
        <dsp:cNvSpPr/>
      </dsp:nvSpPr>
      <dsp:spPr>
        <a:xfrm>
          <a:off x="4561940" y="671495"/>
          <a:ext cx="400899" cy="400899"/>
        </a:xfrm>
        <a:prstGeom prst="triangle">
          <a:avLst>
            <a:gd name="adj" fmla="val 100000"/>
          </a:avLst>
        </a:prstGeom>
        <a:solidFill>
          <a:srgbClr val="314C57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6D0D40-BAB0-4705-A527-779E110AF65B}">
      <dsp:nvSpPr>
        <dsp:cNvPr id="0" name=""/>
        <dsp:cNvSpPr/>
      </dsp:nvSpPr>
      <dsp:spPr>
        <a:xfrm rot="5400000">
          <a:off x="5675300" y="201111"/>
          <a:ext cx="1414391" cy="2353515"/>
        </a:xfrm>
        <a:prstGeom prst="corner">
          <a:avLst>
            <a:gd name="adj1" fmla="val 16120"/>
            <a:gd name="adj2" fmla="val 16110"/>
          </a:avLst>
        </a:prstGeom>
        <a:solidFill>
          <a:srgbClr val="314C57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DCEF40-12AC-406C-92AD-654955FEF71B}">
      <dsp:nvSpPr>
        <dsp:cNvPr id="0" name=""/>
        <dsp:cNvSpPr/>
      </dsp:nvSpPr>
      <dsp:spPr>
        <a:xfrm>
          <a:off x="5439203" y="904305"/>
          <a:ext cx="2124767" cy="1862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5439203" y="904305"/>
        <a:ext cx="2124767" cy="18624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10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134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5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290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076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222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018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197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40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584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432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931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-10285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Evaluating Evidence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2" y="310192"/>
            <a:ext cx="4753815" cy="553998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Evaluating Evidence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561647661"/>
              </p:ext>
            </p:extLst>
          </p:nvPr>
        </p:nvGraphicFramePr>
        <p:xfrm>
          <a:off x="2354318" y="1506097"/>
          <a:ext cx="7567448" cy="41366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2611980" y="3778644"/>
            <a:ext cx="2096658" cy="1098156"/>
            <a:chOff x="2369186" y="680719"/>
            <a:chExt cx="2584504" cy="772160"/>
          </a:xfrm>
          <a:solidFill>
            <a:schemeClr val="bg1"/>
          </a:solidFill>
        </p:grpSpPr>
        <p:sp>
          <p:nvSpPr>
            <p:cNvPr id="9" name="Rectangle 8"/>
            <p:cNvSpPr/>
            <p:nvPr/>
          </p:nvSpPr>
          <p:spPr>
            <a:xfrm>
              <a:off x="2421006" y="680719"/>
              <a:ext cx="2532684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2369186" y="680719"/>
              <a:ext cx="2532684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tx1"/>
                  </a:solidFill>
                </a:rPr>
                <a:t>Accuracy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213291" y="3132258"/>
            <a:ext cx="2096658" cy="1098156"/>
            <a:chOff x="2369186" y="680719"/>
            <a:chExt cx="2584504" cy="772160"/>
          </a:xfrm>
          <a:solidFill>
            <a:schemeClr val="bg1"/>
          </a:solidFill>
        </p:grpSpPr>
        <p:sp>
          <p:nvSpPr>
            <p:cNvPr id="12" name="Rectangle 11"/>
            <p:cNvSpPr/>
            <p:nvPr/>
          </p:nvSpPr>
          <p:spPr>
            <a:xfrm>
              <a:off x="2421006" y="680719"/>
              <a:ext cx="2532684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2369186" y="680719"/>
              <a:ext cx="2532684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tx1"/>
                  </a:solidFill>
                </a:rPr>
                <a:t>Credibility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25196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Credibility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3B622B11-5857-4AB8-BABC-0C88030A0774}"/>
              </a:ext>
            </a:extLst>
          </p:cNvPr>
          <p:cNvSpPr/>
          <p:nvPr/>
        </p:nvSpPr>
        <p:spPr>
          <a:xfrm>
            <a:off x="6458606" y="1865336"/>
            <a:ext cx="3109912" cy="3033381"/>
          </a:xfrm>
          <a:prstGeom prst="rect">
            <a:avLst/>
          </a:prstGeom>
          <a:solidFill>
            <a:schemeClr val="bg1"/>
          </a:solidFill>
          <a:ln w="57150"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4D6B6F"/>
                </a:solidFill>
              </a:rPr>
              <a:t>Credible </a:t>
            </a:r>
          </a:p>
          <a:p>
            <a:pPr algn="ctr"/>
            <a:r>
              <a:rPr lang="en-US" sz="3200" dirty="0">
                <a:solidFill>
                  <a:srgbClr val="4D6B6F"/>
                </a:solidFill>
              </a:rPr>
              <a:t>Sources </a:t>
            </a:r>
          </a:p>
        </p:txBody>
      </p:sp>
      <p:sp>
        <p:nvSpPr>
          <p:cNvPr id="23" name="Pentagon 16">
            <a:extLst>
              <a:ext uri="{FF2B5EF4-FFF2-40B4-BE49-F238E27FC236}">
                <a16:creationId xmlns:a16="http://schemas.microsoft.com/office/drawing/2014/main" id="{C7B67F9D-BC5E-4B37-BC26-CA3CD34567FD}"/>
              </a:ext>
            </a:extLst>
          </p:cNvPr>
          <p:cNvSpPr/>
          <p:nvPr/>
        </p:nvSpPr>
        <p:spPr>
          <a:xfrm>
            <a:off x="2623483" y="1896864"/>
            <a:ext cx="3584029" cy="906336"/>
          </a:xfrm>
          <a:prstGeom prst="homePlate">
            <a:avLst>
              <a:gd name="adj" fmla="val 25918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Formal education</a:t>
            </a:r>
          </a:p>
        </p:txBody>
      </p:sp>
      <p:sp>
        <p:nvSpPr>
          <p:cNvPr id="36" name="Pentagon 21">
            <a:extLst>
              <a:ext uri="{FF2B5EF4-FFF2-40B4-BE49-F238E27FC236}">
                <a16:creationId xmlns:a16="http://schemas.microsoft.com/office/drawing/2014/main" id="{776ADB1A-DA06-4B27-97DE-58EFC2D0EC9E}"/>
              </a:ext>
            </a:extLst>
          </p:cNvPr>
          <p:cNvSpPr/>
          <p:nvPr/>
        </p:nvSpPr>
        <p:spPr>
          <a:xfrm>
            <a:off x="2623482" y="2989060"/>
            <a:ext cx="3584029" cy="906336"/>
          </a:xfrm>
          <a:prstGeom prst="homePlate">
            <a:avLst>
              <a:gd name="adj" fmla="val 25918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Training</a:t>
            </a:r>
          </a:p>
        </p:txBody>
      </p:sp>
      <p:sp>
        <p:nvSpPr>
          <p:cNvPr id="37" name="Pentagon 21">
            <a:extLst>
              <a:ext uri="{FF2B5EF4-FFF2-40B4-BE49-F238E27FC236}">
                <a16:creationId xmlns:a16="http://schemas.microsoft.com/office/drawing/2014/main" id="{A794C968-4B34-4394-9BE8-09596711A0C9}"/>
              </a:ext>
            </a:extLst>
          </p:cNvPr>
          <p:cNvSpPr/>
          <p:nvPr/>
        </p:nvSpPr>
        <p:spPr>
          <a:xfrm>
            <a:off x="2623482" y="4081256"/>
            <a:ext cx="3584029" cy="906336"/>
          </a:xfrm>
          <a:prstGeom prst="homePlate">
            <a:avLst>
              <a:gd name="adj" fmla="val 25918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Relevant experience</a:t>
            </a:r>
          </a:p>
        </p:txBody>
      </p:sp>
    </p:spTree>
    <p:extLst>
      <p:ext uri="{BB962C8B-B14F-4D97-AF65-F5344CB8AC3E}">
        <p14:creationId xmlns:p14="http://schemas.microsoft.com/office/powerpoint/2010/main" val="40590650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Credibility: Organizations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3083371"/>
            <a:ext cx="8058154" cy="1218597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865092"/>
              <a:ext cx="7807571" cy="55027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Evaluate sources that have a personal stake in the information.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3" y="1676631"/>
            <a:ext cx="8058154" cy="1218597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865092"/>
              <a:ext cx="7807571" cy="55027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An organization has more credibility if it's well-respected and recognizable.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642038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Evaluating Evidence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317348077"/>
              </p:ext>
            </p:extLst>
          </p:nvPr>
        </p:nvGraphicFramePr>
        <p:xfrm>
          <a:off x="2354318" y="1506097"/>
          <a:ext cx="7567448" cy="41366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2611980" y="3778644"/>
            <a:ext cx="2096658" cy="1098156"/>
            <a:chOff x="2369186" y="680719"/>
            <a:chExt cx="2584504" cy="772160"/>
          </a:xfrm>
          <a:solidFill>
            <a:schemeClr val="bg1"/>
          </a:solidFill>
        </p:grpSpPr>
        <p:sp>
          <p:nvSpPr>
            <p:cNvPr id="9" name="Rectangle 8"/>
            <p:cNvSpPr/>
            <p:nvPr/>
          </p:nvSpPr>
          <p:spPr>
            <a:xfrm>
              <a:off x="2421006" y="680719"/>
              <a:ext cx="2532684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2369186" y="680719"/>
              <a:ext cx="2532684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tx1"/>
                  </a:solidFill>
                </a:rPr>
                <a:t>Accuracy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213291" y="3132258"/>
            <a:ext cx="2096658" cy="1098156"/>
            <a:chOff x="2369186" y="680719"/>
            <a:chExt cx="2584504" cy="772160"/>
          </a:xfrm>
          <a:solidFill>
            <a:schemeClr val="bg1"/>
          </a:solidFill>
        </p:grpSpPr>
        <p:sp>
          <p:nvSpPr>
            <p:cNvPr id="12" name="Rectangle 11"/>
            <p:cNvSpPr/>
            <p:nvPr/>
          </p:nvSpPr>
          <p:spPr>
            <a:xfrm>
              <a:off x="2421006" y="680719"/>
              <a:ext cx="2532684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2369186" y="680719"/>
              <a:ext cx="2532684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tx1"/>
                  </a:solidFill>
                </a:rPr>
                <a:t>Credibility</a:t>
              </a:r>
            </a:p>
          </p:txBody>
        </p:sp>
      </p:grpSp>
      <p:sp>
        <p:nvSpPr>
          <p:cNvPr id="14" name="Rectangle 13"/>
          <p:cNvSpPr/>
          <p:nvPr/>
        </p:nvSpPr>
        <p:spPr>
          <a:xfrm>
            <a:off x="7814598" y="2481399"/>
            <a:ext cx="2054618" cy="10981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dirty="0">
                <a:solidFill>
                  <a:schemeClr val="tx1"/>
                </a:solidFill>
              </a:rPr>
              <a:t>Relevance</a:t>
            </a:r>
          </a:p>
        </p:txBody>
      </p:sp>
    </p:spTree>
    <p:extLst>
      <p:ext uri="{BB962C8B-B14F-4D97-AF65-F5344CB8AC3E}">
        <p14:creationId xmlns:p14="http://schemas.microsoft.com/office/powerpoint/2010/main" val="40373390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81189" y="1612193"/>
            <a:ext cx="8429625" cy="2976736"/>
            <a:chOff x="365112" y="2651741"/>
            <a:chExt cx="8443023" cy="3479006"/>
          </a:xfrm>
          <a:solidFill>
            <a:srgbClr val="627981"/>
          </a:solidFill>
        </p:grpSpPr>
        <p:sp>
          <p:nvSpPr>
            <p:cNvPr id="16" name="Rectangle 15"/>
            <p:cNvSpPr/>
            <p:nvPr/>
          </p:nvSpPr>
          <p:spPr>
            <a:xfrm>
              <a:off x="365112" y="2651741"/>
              <a:ext cx="4175761" cy="347900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4" y="2651742"/>
              <a:ext cx="4175761" cy="347900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7063424" y="2500394"/>
            <a:ext cx="2601359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Irrelevant or out-of-context information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Relevance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5614029" y="2648049"/>
            <a:ext cx="963946" cy="905018"/>
          </a:xfrm>
          <a:prstGeom prst="ellipse">
            <a:avLst/>
          </a:prstGeom>
          <a:solidFill>
            <a:srgbClr val="62798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chemeClr val="bg1"/>
                </a:solidFill>
              </a:rPr>
              <a:t>vs.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C496F9-3180-C94E-8251-AD89A7D52814}"/>
              </a:ext>
            </a:extLst>
          </p:cNvPr>
          <p:cNvSpPr txBox="1"/>
          <p:nvPr/>
        </p:nvSpPr>
        <p:spPr>
          <a:xfrm>
            <a:off x="2430724" y="2500395"/>
            <a:ext cx="28109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Facts and statistics that clearly relate to the topic </a:t>
            </a:r>
          </a:p>
        </p:txBody>
      </p:sp>
    </p:spTree>
    <p:extLst>
      <p:ext uri="{BB962C8B-B14F-4D97-AF65-F5344CB8AC3E}">
        <p14:creationId xmlns:p14="http://schemas.microsoft.com/office/powerpoint/2010/main" val="13811850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251847" y="406461"/>
            <a:ext cx="9416155" cy="6264613"/>
            <a:chOff x="-272155" y="531147"/>
            <a:chExt cx="9416155" cy="6264613"/>
          </a:xfrm>
        </p:grpSpPr>
        <p:sp>
          <p:nvSpPr>
            <p:cNvPr id="26" name="TextBox 25"/>
            <p:cNvSpPr txBox="1"/>
            <p:nvPr/>
          </p:nvSpPr>
          <p:spPr>
            <a:xfrm>
              <a:off x="-272155" y="531147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Relevance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8FEEED48-ED2F-4EDB-B8E8-851A31E5151A}"/>
              </a:ext>
            </a:extLst>
          </p:cNvPr>
          <p:cNvGrpSpPr/>
          <p:nvPr/>
        </p:nvGrpSpPr>
        <p:grpSpPr>
          <a:xfrm>
            <a:off x="1881187" y="4178231"/>
            <a:ext cx="8429625" cy="987554"/>
            <a:chOff x="370489" y="3290721"/>
            <a:chExt cx="5186855" cy="987554"/>
          </a:xfrm>
          <a:solidFill>
            <a:srgbClr val="627981"/>
          </a:solidFill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8B514796-21E8-4751-B740-BF8143B4B317}"/>
                </a:ext>
              </a:extLst>
            </p:cNvPr>
            <p:cNvSpPr/>
            <p:nvPr/>
          </p:nvSpPr>
          <p:spPr>
            <a:xfrm>
              <a:off x="370489" y="3290721"/>
              <a:ext cx="5186855" cy="987554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ctangle: Rounded Corners 4">
              <a:extLst>
                <a:ext uri="{FF2B5EF4-FFF2-40B4-BE49-F238E27FC236}">
                  <a16:creationId xmlns:a16="http://schemas.microsoft.com/office/drawing/2014/main" id="{759579D4-0350-4F40-9961-CD36E4E22E8D}"/>
                </a:ext>
              </a:extLst>
            </p:cNvPr>
            <p:cNvSpPr txBox="1"/>
            <p:nvPr/>
          </p:nvSpPr>
          <p:spPr>
            <a:xfrm>
              <a:off x="418697" y="3338929"/>
              <a:ext cx="5090439" cy="89113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6051" tIns="0" rIns="196051" bIns="0" numCol="1" spcCol="1270" anchor="ctr" anchorCtr="0">
              <a:noAutofit/>
            </a:bodyPr>
            <a:lstStyle/>
            <a:p>
              <a:pPr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500" dirty="0">
                  <a:solidFill>
                    <a:schemeClr val="bg1"/>
                  </a:solidFill>
                </a:rPr>
                <a:t>Current information is important.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E149D01-70A6-4D83-ADDC-6A9A94E14ABB}"/>
              </a:ext>
            </a:extLst>
          </p:cNvPr>
          <p:cNvGrpSpPr/>
          <p:nvPr/>
        </p:nvGrpSpPr>
        <p:grpSpPr>
          <a:xfrm>
            <a:off x="3099166" y="2693297"/>
            <a:ext cx="5449360" cy="983466"/>
            <a:chOff x="504495" y="3176991"/>
            <a:chExt cx="5186855" cy="983466"/>
          </a:xfrm>
          <a:solidFill>
            <a:srgbClr val="627981"/>
          </a:solidFill>
        </p:grpSpPr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2E3BD9C3-5212-46C7-89D0-60A620162A89}"/>
                </a:ext>
              </a:extLst>
            </p:cNvPr>
            <p:cNvSpPr/>
            <p:nvPr/>
          </p:nvSpPr>
          <p:spPr>
            <a:xfrm>
              <a:off x="504495" y="3176991"/>
              <a:ext cx="5186855" cy="983466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ectangle: Rounded Corners 4">
              <a:extLst>
                <a:ext uri="{FF2B5EF4-FFF2-40B4-BE49-F238E27FC236}">
                  <a16:creationId xmlns:a16="http://schemas.microsoft.com/office/drawing/2014/main" id="{4E95D940-162C-48F9-A971-F87535FEBF3D}"/>
                </a:ext>
              </a:extLst>
            </p:cNvPr>
            <p:cNvSpPr txBox="1"/>
            <p:nvPr/>
          </p:nvSpPr>
          <p:spPr>
            <a:xfrm>
              <a:off x="552504" y="3225000"/>
              <a:ext cx="5090837" cy="88744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6051" tIns="0" rIns="196051" bIns="0" numCol="1" spcCol="1270" anchor="ctr" anchorCtr="0">
              <a:noAutofit/>
            </a:bodyPr>
            <a:lstStyle/>
            <a:p>
              <a:pPr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500" dirty="0">
                  <a:solidFill>
                    <a:schemeClr val="bg1"/>
                  </a:solidFill>
                </a:rPr>
                <a:t>Personal or entertaining topic: anecdotes and reflections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84D6256-4931-084B-828F-8024303A28F8}"/>
              </a:ext>
            </a:extLst>
          </p:cNvPr>
          <p:cNvGrpSpPr/>
          <p:nvPr/>
        </p:nvGrpSpPr>
        <p:grpSpPr>
          <a:xfrm>
            <a:off x="3099166" y="1417973"/>
            <a:ext cx="5449361" cy="987554"/>
            <a:chOff x="370489" y="3290721"/>
            <a:chExt cx="5186855" cy="987554"/>
          </a:xfrm>
          <a:solidFill>
            <a:srgbClr val="627981"/>
          </a:solidFill>
        </p:grpSpPr>
        <p:sp>
          <p:nvSpPr>
            <p:cNvPr id="16" name="Rectangle: Rounded Corners 8">
              <a:extLst>
                <a:ext uri="{FF2B5EF4-FFF2-40B4-BE49-F238E27FC236}">
                  <a16:creationId xmlns:a16="http://schemas.microsoft.com/office/drawing/2014/main" id="{BFACE2AE-DD76-D141-8A58-6C326D97DF89}"/>
                </a:ext>
              </a:extLst>
            </p:cNvPr>
            <p:cNvSpPr/>
            <p:nvPr/>
          </p:nvSpPr>
          <p:spPr>
            <a:xfrm>
              <a:off x="370489" y="3290721"/>
              <a:ext cx="5186855" cy="987554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ectangle: Rounded Corners 4">
              <a:extLst>
                <a:ext uri="{FF2B5EF4-FFF2-40B4-BE49-F238E27FC236}">
                  <a16:creationId xmlns:a16="http://schemas.microsoft.com/office/drawing/2014/main" id="{C55243D0-45CC-2E4E-8BED-AC749DDE80B3}"/>
                </a:ext>
              </a:extLst>
            </p:cNvPr>
            <p:cNvSpPr txBox="1"/>
            <p:nvPr/>
          </p:nvSpPr>
          <p:spPr>
            <a:xfrm>
              <a:off x="418697" y="3338929"/>
              <a:ext cx="5090439" cy="89113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6051" tIns="0" rIns="196051" bIns="0" numCol="1" spcCol="1270" anchor="ctr" anchorCtr="0">
              <a:noAutofit/>
            </a:bodyPr>
            <a:lstStyle/>
            <a:p>
              <a:pPr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500" dirty="0">
                  <a:solidFill>
                    <a:schemeClr val="bg1"/>
                  </a:solidFill>
                </a:rPr>
                <a:t>Scientific or technical topic: expert analysis, statistics, and facts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412167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How to evaluate evidence based on three conditions: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Accuracy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Credibility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Relevance</a:t>
            </a:r>
          </a:p>
        </p:txBody>
      </p:sp>
    </p:spTree>
    <p:extLst>
      <p:ext uri="{BB962C8B-B14F-4D97-AF65-F5344CB8AC3E}">
        <p14:creationId xmlns:p14="http://schemas.microsoft.com/office/powerpoint/2010/main" val="418905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Evaluating Evidence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1613867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2024812"/>
              <a:ext cx="7807571" cy="2308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Texts include supporting details, or evidence.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3663219"/>
            <a:ext cx="8058154" cy="1613869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35254"/>
              <a:ext cx="7807571" cy="4154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You must evaluate this evidence to decide if the text is trustworthy.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06272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Types of Evidence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8" y="1617739"/>
            <a:ext cx="2297451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76570"/>
              <a:ext cx="1664514" cy="560153"/>
            </a:xfrm>
            <a:prstGeom prst="round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Anecdote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520683" y="3973495"/>
            <a:ext cx="2297451" cy="1617913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975366" y="2291273"/>
              <a:ext cx="1958332" cy="560153"/>
            </a:xfrm>
            <a:prstGeom prst="round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Fact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894835" y="3973495"/>
            <a:ext cx="2297451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48383"/>
              <a:ext cx="1664514" cy="560153"/>
            </a:xfrm>
            <a:prstGeom prst="round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Expert Analysis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760856" y="1606908"/>
            <a:ext cx="2297451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594698" y="4144392"/>
              <a:ext cx="1954596" cy="560153"/>
            </a:xfrm>
            <a:prstGeom prst="round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Example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6143495" y="3988197"/>
            <a:ext cx="2297451" cy="1617913"/>
            <a:chOff x="5914363" y="3623075"/>
            <a:chExt cx="2080340" cy="1617913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914363" y="3623075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22276" y="4143101"/>
              <a:ext cx="1664514" cy="560153"/>
            </a:xfrm>
            <a:prstGeom prst="round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Reflection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821960" y="1612191"/>
            <a:ext cx="2297452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682406" y="2271288"/>
              <a:ext cx="1721849" cy="560153"/>
            </a:xfrm>
            <a:prstGeom prst="round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Description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B8F4DDEF-27F8-7B4C-AEA4-AF4A3B050112}"/>
              </a:ext>
            </a:extLst>
          </p:cNvPr>
          <p:cNvGrpSpPr/>
          <p:nvPr/>
        </p:nvGrpSpPr>
        <p:grpSpPr>
          <a:xfrm>
            <a:off x="8772158" y="3988196"/>
            <a:ext cx="2297452" cy="1617913"/>
            <a:chOff x="5914363" y="3623075"/>
            <a:chExt cx="2080340" cy="1617913"/>
          </a:xfrm>
          <a:solidFill>
            <a:srgbClr val="627981"/>
          </a:solidFill>
        </p:grpSpPr>
        <p:sp>
          <p:nvSpPr>
            <p:cNvPr id="28" name="Rectangle 20">
              <a:extLst>
                <a:ext uri="{FF2B5EF4-FFF2-40B4-BE49-F238E27FC236}">
                  <a16:creationId xmlns:a16="http://schemas.microsoft.com/office/drawing/2014/main" id="{96CB4FBB-5459-EC43-B02D-7B90748CDFEC}"/>
                </a:ext>
              </a:extLst>
            </p:cNvPr>
            <p:cNvSpPr/>
            <p:nvPr/>
          </p:nvSpPr>
          <p:spPr>
            <a:xfrm>
              <a:off x="5914363" y="3623075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0CE7F41D-81BF-F043-932E-C31DECB2DAB8}"/>
                </a:ext>
              </a:extLst>
            </p:cNvPr>
            <p:cNvSpPr txBox="1"/>
            <p:nvPr/>
          </p:nvSpPr>
          <p:spPr>
            <a:xfrm>
              <a:off x="6122276" y="4143101"/>
              <a:ext cx="1664514" cy="560153"/>
            </a:xfrm>
            <a:prstGeom prst="round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Statistic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7115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Evaluating Evidence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892887699"/>
              </p:ext>
            </p:extLst>
          </p:nvPr>
        </p:nvGraphicFramePr>
        <p:xfrm>
          <a:off x="2354318" y="1506097"/>
          <a:ext cx="7567448" cy="41366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2611980" y="3778644"/>
            <a:ext cx="2096658" cy="1098156"/>
            <a:chOff x="2369186" y="680719"/>
            <a:chExt cx="2584504" cy="772160"/>
          </a:xfrm>
          <a:solidFill>
            <a:schemeClr val="bg1"/>
          </a:solidFill>
        </p:grpSpPr>
        <p:sp>
          <p:nvSpPr>
            <p:cNvPr id="9" name="Rectangle 8"/>
            <p:cNvSpPr/>
            <p:nvPr/>
          </p:nvSpPr>
          <p:spPr>
            <a:xfrm>
              <a:off x="2421006" y="680719"/>
              <a:ext cx="2532684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2369186" y="680719"/>
              <a:ext cx="2532684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tx1"/>
                  </a:solidFill>
                </a:rPr>
                <a:t>Accuracy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11381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Accuracy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Does this information seem logical?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How much detail does the author give?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58764"/>
            <a:ext cx="8058154" cy="806935"/>
            <a:chOff x="542923" y="1811987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811987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Are there any other sources that agree?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Do the results seem consistent?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46341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Accuracy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3670948" y="1723869"/>
            <a:ext cx="4850104" cy="2425305"/>
            <a:chOff x="833458" y="2130269"/>
            <a:chExt cx="4850104" cy="2425305"/>
          </a:xfrm>
        </p:grpSpPr>
        <p:grpSp>
          <p:nvGrpSpPr>
            <p:cNvPr id="35" name="Group 34"/>
            <p:cNvGrpSpPr/>
            <p:nvPr/>
          </p:nvGrpSpPr>
          <p:grpSpPr>
            <a:xfrm>
              <a:off x="3111908" y="2679648"/>
              <a:ext cx="804168" cy="1318108"/>
              <a:chOff x="4760682" y="2558834"/>
              <a:chExt cx="804168" cy="1318108"/>
            </a:xfrm>
          </p:grpSpPr>
          <p:sp>
            <p:nvSpPr>
              <p:cNvPr id="36" name="Freeform 35"/>
              <p:cNvSpPr/>
              <p:nvPr/>
            </p:nvSpPr>
            <p:spPr>
              <a:xfrm>
                <a:off x="4760682" y="3240936"/>
                <a:ext cx="804167" cy="636006"/>
              </a:xfrm>
              <a:custGeom>
                <a:avLst/>
                <a:gdLst>
                  <a:gd name="connsiteX0" fmla="*/ 0 w 804167"/>
                  <a:gd name="connsiteY0" fmla="*/ 0 h 636006"/>
                  <a:gd name="connsiteX1" fmla="*/ 402083 w 804167"/>
                  <a:gd name="connsiteY1" fmla="*/ 0 h 636006"/>
                  <a:gd name="connsiteX2" fmla="*/ 402083 w 804167"/>
                  <a:gd name="connsiteY2" fmla="*/ 636006 h 636006"/>
                  <a:gd name="connsiteX3" fmla="*/ 804167 w 804167"/>
                  <a:gd name="connsiteY3" fmla="*/ 636006 h 636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04167" h="636006">
                    <a:moveTo>
                      <a:pt x="0" y="0"/>
                    </a:moveTo>
                    <a:lnTo>
                      <a:pt x="402083" y="0"/>
                    </a:lnTo>
                    <a:lnTo>
                      <a:pt x="402083" y="636006"/>
                    </a:lnTo>
                    <a:lnTo>
                      <a:pt x="804167" y="636006"/>
                    </a:lnTo>
                  </a:path>
                </a:pathLst>
              </a:custGeom>
              <a:noFill/>
              <a:ln w="28575">
                <a:solidFill>
                  <a:srgbClr val="5A7E83"/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89152" tIns="292372" rIns="389152" bIns="292371" numCol="1" spcCol="1270" anchor="ctr" anchorCtr="0">
                <a:noAutofit/>
              </a:bodyPr>
              <a:lstStyle/>
              <a:p>
                <a:pPr algn="ctr" defTabSz="222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500"/>
              </a:p>
            </p:txBody>
          </p:sp>
          <p:sp>
            <p:nvSpPr>
              <p:cNvPr id="37" name="Freeform 36"/>
              <p:cNvSpPr/>
              <p:nvPr/>
            </p:nvSpPr>
            <p:spPr>
              <a:xfrm>
                <a:off x="4760683" y="2558834"/>
                <a:ext cx="804167" cy="682102"/>
              </a:xfrm>
              <a:custGeom>
                <a:avLst/>
                <a:gdLst>
                  <a:gd name="connsiteX0" fmla="*/ 0 w 804167"/>
                  <a:gd name="connsiteY0" fmla="*/ 673439 h 673439"/>
                  <a:gd name="connsiteX1" fmla="*/ 402083 w 804167"/>
                  <a:gd name="connsiteY1" fmla="*/ 673439 h 673439"/>
                  <a:gd name="connsiteX2" fmla="*/ 402083 w 804167"/>
                  <a:gd name="connsiteY2" fmla="*/ 0 h 673439"/>
                  <a:gd name="connsiteX3" fmla="*/ 804167 w 804167"/>
                  <a:gd name="connsiteY3" fmla="*/ 0 h 6734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04167" h="673439">
                    <a:moveTo>
                      <a:pt x="0" y="673439"/>
                    </a:moveTo>
                    <a:lnTo>
                      <a:pt x="402083" y="673439"/>
                    </a:lnTo>
                    <a:lnTo>
                      <a:pt x="402083" y="0"/>
                    </a:lnTo>
                    <a:lnTo>
                      <a:pt x="804167" y="0"/>
                    </a:lnTo>
                  </a:path>
                </a:pathLst>
              </a:custGeom>
              <a:noFill/>
              <a:ln w="28575">
                <a:solidFill>
                  <a:srgbClr val="5A7E83"/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88561" tIns="310497" rIns="388561" bIns="310497" numCol="1" spcCol="1270" anchor="ctr" anchorCtr="0">
                <a:noAutofit/>
              </a:bodyPr>
              <a:lstStyle/>
              <a:p>
                <a:pPr algn="ctr" defTabSz="222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500"/>
              </a:p>
            </p:txBody>
          </p:sp>
        </p:grpSp>
        <p:grpSp>
          <p:nvGrpSpPr>
            <p:cNvPr id="5" name="Group 4"/>
            <p:cNvGrpSpPr/>
            <p:nvPr/>
          </p:nvGrpSpPr>
          <p:grpSpPr>
            <a:xfrm>
              <a:off x="833458" y="2130269"/>
              <a:ext cx="4850104" cy="2425305"/>
              <a:chOff x="1069783" y="2067924"/>
              <a:chExt cx="4850104" cy="2425305"/>
            </a:xfrm>
          </p:grpSpPr>
          <p:sp>
            <p:nvSpPr>
              <p:cNvPr id="9" name="Freeform 8"/>
              <p:cNvSpPr/>
              <p:nvPr/>
            </p:nvSpPr>
            <p:spPr>
              <a:xfrm>
                <a:off x="1069783" y="2067924"/>
                <a:ext cx="2427700" cy="2425305"/>
              </a:xfrm>
              <a:custGeom>
                <a:avLst/>
                <a:gdLst>
                  <a:gd name="connsiteX0" fmla="*/ 0 w 2884540"/>
                  <a:gd name="connsiteY0" fmla="*/ 0 h 2680563"/>
                  <a:gd name="connsiteX1" fmla="*/ 2884540 w 2884540"/>
                  <a:gd name="connsiteY1" fmla="*/ 0 h 2680563"/>
                  <a:gd name="connsiteX2" fmla="*/ 2884540 w 2884540"/>
                  <a:gd name="connsiteY2" fmla="*/ 2680563 h 2680563"/>
                  <a:gd name="connsiteX3" fmla="*/ 0 w 2884540"/>
                  <a:gd name="connsiteY3" fmla="*/ 2680563 h 2680563"/>
                  <a:gd name="connsiteX4" fmla="*/ 0 w 2884540"/>
                  <a:gd name="connsiteY4" fmla="*/ 0 h 26805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84540" h="2680563">
                    <a:moveTo>
                      <a:pt x="0" y="0"/>
                    </a:moveTo>
                    <a:lnTo>
                      <a:pt x="2884540" y="0"/>
                    </a:lnTo>
                    <a:lnTo>
                      <a:pt x="2884540" y="2680563"/>
                    </a:lnTo>
                    <a:lnTo>
                      <a:pt x="0" y="268056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27981"/>
              </a:solidFill>
              <a:ln w="38100">
                <a:solidFill>
                  <a:srgbClr val="5A7E83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2860" tIns="22860" rIns="22860" bIns="22860" numCol="1" spcCol="1270" anchor="ctr" anchorCtr="0">
                <a:noAutofit/>
              </a:bodyPr>
              <a:lstStyle/>
              <a:p>
                <a:pPr algn="ctr" defTabSz="1600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800" dirty="0"/>
                  <a:t>Research</a:t>
                </a:r>
              </a:p>
            </p:txBody>
          </p:sp>
          <p:sp>
            <p:nvSpPr>
              <p:cNvPr id="10" name="Freeform 9"/>
              <p:cNvSpPr/>
              <p:nvPr/>
            </p:nvSpPr>
            <p:spPr>
              <a:xfrm>
                <a:off x="4043413" y="2074585"/>
                <a:ext cx="1874517" cy="1116083"/>
              </a:xfrm>
              <a:custGeom>
                <a:avLst/>
                <a:gdLst>
                  <a:gd name="connsiteX0" fmla="*/ 0 w 1874517"/>
                  <a:gd name="connsiteY0" fmla="*/ 0 h 1116083"/>
                  <a:gd name="connsiteX1" fmla="*/ 1874517 w 1874517"/>
                  <a:gd name="connsiteY1" fmla="*/ 0 h 1116083"/>
                  <a:gd name="connsiteX2" fmla="*/ 1874517 w 1874517"/>
                  <a:gd name="connsiteY2" fmla="*/ 1116083 h 1116083"/>
                  <a:gd name="connsiteX3" fmla="*/ 0 w 1874517"/>
                  <a:gd name="connsiteY3" fmla="*/ 1116083 h 1116083"/>
                  <a:gd name="connsiteX4" fmla="*/ 0 w 1874517"/>
                  <a:gd name="connsiteY4" fmla="*/ 0 h 11160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74517" h="1116083">
                    <a:moveTo>
                      <a:pt x="0" y="0"/>
                    </a:moveTo>
                    <a:lnTo>
                      <a:pt x="1874517" y="0"/>
                    </a:lnTo>
                    <a:lnTo>
                      <a:pt x="1874517" y="1116083"/>
                    </a:lnTo>
                    <a:lnTo>
                      <a:pt x="0" y="111608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8100">
                <a:solidFill>
                  <a:srgbClr val="5A7E83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5240" tIns="15240" rIns="15240" bIns="15240" numCol="1" spcCol="1270" anchor="ctr" anchorCtr="0">
                <a:noAutofit/>
              </a:bodyPr>
              <a:lstStyle/>
              <a:p>
                <a:pPr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dirty="0">
                    <a:solidFill>
                      <a:schemeClr val="tx1"/>
                    </a:solidFill>
                  </a:rPr>
                  <a:t>Facts</a:t>
                </a:r>
              </a:p>
            </p:txBody>
          </p:sp>
          <p:sp>
            <p:nvSpPr>
              <p:cNvPr id="11" name="Freeform 10"/>
              <p:cNvSpPr/>
              <p:nvPr/>
            </p:nvSpPr>
            <p:spPr>
              <a:xfrm>
                <a:off x="4043413" y="3377594"/>
                <a:ext cx="1876474" cy="1115635"/>
              </a:xfrm>
              <a:custGeom>
                <a:avLst/>
                <a:gdLst>
                  <a:gd name="connsiteX0" fmla="*/ 0 w 1876474"/>
                  <a:gd name="connsiteY0" fmla="*/ 0 h 1115635"/>
                  <a:gd name="connsiteX1" fmla="*/ 1876474 w 1876474"/>
                  <a:gd name="connsiteY1" fmla="*/ 0 h 1115635"/>
                  <a:gd name="connsiteX2" fmla="*/ 1876474 w 1876474"/>
                  <a:gd name="connsiteY2" fmla="*/ 1115635 h 1115635"/>
                  <a:gd name="connsiteX3" fmla="*/ 0 w 1876474"/>
                  <a:gd name="connsiteY3" fmla="*/ 1115635 h 1115635"/>
                  <a:gd name="connsiteX4" fmla="*/ 0 w 1876474"/>
                  <a:gd name="connsiteY4" fmla="*/ 0 h 11156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76474" h="1115635">
                    <a:moveTo>
                      <a:pt x="0" y="0"/>
                    </a:moveTo>
                    <a:lnTo>
                      <a:pt x="1876474" y="0"/>
                    </a:lnTo>
                    <a:lnTo>
                      <a:pt x="1876474" y="1115635"/>
                    </a:lnTo>
                    <a:lnTo>
                      <a:pt x="0" y="111563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8100">
                <a:solidFill>
                  <a:srgbClr val="5A7E83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5240" tIns="15240" rIns="15240" bIns="15240" numCol="1" spcCol="1270" anchor="ctr" anchorCtr="0">
                <a:noAutofit/>
              </a:bodyPr>
              <a:lstStyle/>
              <a:p>
                <a:pPr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dirty="0">
                    <a:solidFill>
                      <a:schemeClr val="tx1"/>
                    </a:solidFill>
                  </a:rPr>
                  <a:t>Statistics</a:t>
                </a:r>
              </a:p>
            </p:txBody>
          </p:sp>
        </p:grp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6214515-9DCF-B444-BC96-F84DBDCF825F}"/>
              </a:ext>
            </a:extLst>
          </p:cNvPr>
          <p:cNvGrpSpPr/>
          <p:nvPr/>
        </p:nvGrpSpPr>
        <p:grpSpPr>
          <a:xfrm>
            <a:off x="2066922" y="4573720"/>
            <a:ext cx="8058154" cy="1146366"/>
            <a:chOff x="542922" y="1736761"/>
            <a:chExt cx="8058154" cy="853889"/>
          </a:xfrm>
          <a:solidFill>
            <a:srgbClr val="627981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CC82D33-CE85-1043-B993-3F82CA2FC225}"/>
                </a:ext>
              </a:extLst>
            </p:cNvPr>
            <p:cNvSpPr/>
            <p:nvPr/>
          </p:nvSpPr>
          <p:spPr>
            <a:xfrm>
              <a:off x="542922" y="1736761"/>
              <a:ext cx="8058154" cy="85388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AE0E91FE-545F-D44F-9249-6AF1A747A360}"/>
                </a:ext>
              </a:extLst>
            </p:cNvPr>
            <p:cNvSpPr txBox="1"/>
            <p:nvPr/>
          </p:nvSpPr>
          <p:spPr>
            <a:xfrm>
              <a:off x="668213" y="1853905"/>
              <a:ext cx="7807571" cy="61898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Be cautious of statements that use words like </a:t>
              </a:r>
              <a:r>
                <a:rPr lang="en-US" sz="2400" i="1" dirty="0">
                  <a:solidFill>
                    <a:schemeClr val="bg1"/>
                  </a:solidFill>
                </a:rPr>
                <a:t>always</a:t>
              </a:r>
              <a:r>
                <a:rPr lang="en-US" sz="2400" dirty="0">
                  <a:solidFill>
                    <a:schemeClr val="bg1"/>
                  </a:solidFill>
                </a:rPr>
                <a:t>, </a:t>
              </a:r>
              <a:r>
                <a:rPr lang="en-US" sz="2400" i="1" dirty="0">
                  <a:solidFill>
                    <a:schemeClr val="bg1"/>
                  </a:solidFill>
                </a:rPr>
                <a:t>never</a:t>
              </a:r>
              <a:r>
                <a:rPr lang="en-US" sz="2400" dirty="0">
                  <a:solidFill>
                    <a:schemeClr val="bg1"/>
                  </a:solidFill>
                </a:rPr>
                <a:t>, or </a:t>
              </a:r>
              <a:r>
                <a:rPr lang="en-US" sz="2400" i="1" dirty="0">
                  <a:solidFill>
                    <a:schemeClr val="bg1"/>
                  </a:solidFill>
                </a:rPr>
                <a:t>every</a:t>
              </a:r>
              <a:r>
                <a:rPr lang="en-US" sz="2400" dirty="0">
                  <a:solidFill>
                    <a:schemeClr val="bg1"/>
                  </a:solidFill>
                </a:rPr>
                <a:t>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92236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Fake News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F48B1B1-E184-5D46-B23E-2589B35D0D3E}"/>
              </a:ext>
            </a:extLst>
          </p:cNvPr>
          <p:cNvGrpSpPr/>
          <p:nvPr/>
        </p:nvGrpSpPr>
        <p:grpSpPr>
          <a:xfrm>
            <a:off x="2066923" y="1854520"/>
            <a:ext cx="8058154" cy="3148959"/>
            <a:chOff x="542923" y="1849761"/>
            <a:chExt cx="8058154" cy="693935"/>
          </a:xfrm>
          <a:solidFill>
            <a:srgbClr val="627981"/>
          </a:solidFill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DAB839F8-5D29-E14B-9FFC-5614250BA3DB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1F367189-D8FE-2F44-A474-C90B65DEE50D}"/>
                </a:ext>
              </a:extLst>
            </p:cNvPr>
            <p:cNvSpPr txBox="1"/>
            <p:nvPr/>
          </p:nvSpPr>
          <p:spPr>
            <a:xfrm>
              <a:off x="633045" y="2013320"/>
              <a:ext cx="7807571" cy="34590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400" dirty="0">
                  <a:solidFill>
                    <a:schemeClr val="bg1"/>
                  </a:solidFill>
                </a:rPr>
                <a:t>Deliberately fake or misleading articles or videos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400" dirty="0">
                  <a:solidFill>
                    <a:schemeClr val="bg1"/>
                  </a:solidFill>
                </a:rPr>
                <a:t>Websites that use clickbait</a:t>
              </a:r>
              <a:r>
                <a:rPr lang="en-US" sz="2400" b="1" dirty="0">
                  <a:solidFill>
                    <a:schemeClr val="bg1"/>
                  </a:solidFill>
                </a:rPr>
                <a:t> </a:t>
              </a:r>
              <a:r>
                <a:rPr lang="en-US" sz="2400" dirty="0">
                  <a:solidFill>
                    <a:schemeClr val="bg1"/>
                  </a:solidFill>
                </a:rPr>
                <a:t>to get views or clicks on unreliable and inaccurate content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400" dirty="0">
                  <a:solidFill>
                    <a:schemeClr val="bg1"/>
                  </a:solidFill>
                </a:rPr>
                <a:t>Satirical news outlets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5345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Accuracy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2817416" y="1618884"/>
            <a:ext cx="6597637" cy="3541363"/>
            <a:chOff x="1751352" y="1575735"/>
            <a:chExt cx="6013505" cy="3074465"/>
          </a:xfrm>
        </p:grpSpPr>
        <p:grpSp>
          <p:nvGrpSpPr>
            <p:cNvPr id="35" name="Group 34"/>
            <p:cNvGrpSpPr/>
            <p:nvPr/>
          </p:nvGrpSpPr>
          <p:grpSpPr>
            <a:xfrm rot="5400000">
              <a:off x="4521643" y="1864292"/>
              <a:ext cx="557120" cy="1839497"/>
              <a:chOff x="4720239" y="2558834"/>
              <a:chExt cx="804167" cy="1318108"/>
            </a:xfrm>
          </p:grpSpPr>
          <p:sp>
            <p:nvSpPr>
              <p:cNvPr id="36" name="Freeform 35"/>
              <p:cNvSpPr/>
              <p:nvPr/>
            </p:nvSpPr>
            <p:spPr>
              <a:xfrm>
                <a:off x="4720239" y="3240936"/>
                <a:ext cx="804166" cy="636006"/>
              </a:xfrm>
              <a:custGeom>
                <a:avLst/>
                <a:gdLst>
                  <a:gd name="connsiteX0" fmla="*/ 0 w 804167"/>
                  <a:gd name="connsiteY0" fmla="*/ 0 h 636006"/>
                  <a:gd name="connsiteX1" fmla="*/ 402083 w 804167"/>
                  <a:gd name="connsiteY1" fmla="*/ 0 h 636006"/>
                  <a:gd name="connsiteX2" fmla="*/ 402083 w 804167"/>
                  <a:gd name="connsiteY2" fmla="*/ 636006 h 636006"/>
                  <a:gd name="connsiteX3" fmla="*/ 804167 w 804167"/>
                  <a:gd name="connsiteY3" fmla="*/ 636006 h 636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04167" h="636006">
                    <a:moveTo>
                      <a:pt x="0" y="0"/>
                    </a:moveTo>
                    <a:lnTo>
                      <a:pt x="402083" y="0"/>
                    </a:lnTo>
                    <a:lnTo>
                      <a:pt x="402083" y="636006"/>
                    </a:lnTo>
                    <a:lnTo>
                      <a:pt x="804167" y="636006"/>
                    </a:lnTo>
                  </a:path>
                </a:pathLst>
              </a:custGeom>
              <a:noFill/>
              <a:ln w="28575">
                <a:solidFill>
                  <a:srgbClr val="5A7E83"/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89152" tIns="292372" rIns="389152" bIns="292371" numCol="1" spcCol="1270" anchor="ctr" anchorCtr="0">
                <a:noAutofit/>
              </a:bodyPr>
              <a:lstStyle/>
              <a:p>
                <a:pPr algn="ctr" defTabSz="222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500"/>
              </a:p>
            </p:txBody>
          </p:sp>
          <p:sp>
            <p:nvSpPr>
              <p:cNvPr id="37" name="Freeform 36"/>
              <p:cNvSpPr/>
              <p:nvPr/>
            </p:nvSpPr>
            <p:spPr>
              <a:xfrm>
                <a:off x="4720240" y="2558834"/>
                <a:ext cx="804166" cy="682102"/>
              </a:xfrm>
              <a:custGeom>
                <a:avLst/>
                <a:gdLst>
                  <a:gd name="connsiteX0" fmla="*/ 0 w 804167"/>
                  <a:gd name="connsiteY0" fmla="*/ 673439 h 673439"/>
                  <a:gd name="connsiteX1" fmla="*/ 402083 w 804167"/>
                  <a:gd name="connsiteY1" fmla="*/ 673439 h 673439"/>
                  <a:gd name="connsiteX2" fmla="*/ 402083 w 804167"/>
                  <a:gd name="connsiteY2" fmla="*/ 0 h 673439"/>
                  <a:gd name="connsiteX3" fmla="*/ 804167 w 804167"/>
                  <a:gd name="connsiteY3" fmla="*/ 0 h 6734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04167" h="673439">
                    <a:moveTo>
                      <a:pt x="0" y="673439"/>
                    </a:moveTo>
                    <a:lnTo>
                      <a:pt x="402083" y="673439"/>
                    </a:lnTo>
                    <a:lnTo>
                      <a:pt x="402083" y="0"/>
                    </a:lnTo>
                    <a:lnTo>
                      <a:pt x="804167" y="0"/>
                    </a:lnTo>
                  </a:path>
                </a:pathLst>
              </a:custGeom>
              <a:noFill/>
              <a:ln w="28575">
                <a:solidFill>
                  <a:srgbClr val="5A7E83"/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88561" tIns="310497" rIns="388561" bIns="310497" numCol="1" spcCol="1270" anchor="ctr" anchorCtr="0">
                <a:noAutofit/>
              </a:bodyPr>
              <a:lstStyle/>
              <a:p>
                <a:pPr algn="ctr" defTabSz="222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500"/>
              </a:p>
            </p:txBody>
          </p:sp>
        </p:grpSp>
        <p:sp>
          <p:nvSpPr>
            <p:cNvPr id="9" name="Freeform 8"/>
            <p:cNvSpPr/>
            <p:nvPr/>
          </p:nvSpPr>
          <p:spPr>
            <a:xfrm>
              <a:off x="1751352" y="1575735"/>
              <a:ext cx="6013505" cy="1004248"/>
            </a:xfrm>
            <a:custGeom>
              <a:avLst/>
              <a:gdLst>
                <a:gd name="connsiteX0" fmla="*/ 0 w 2884540"/>
                <a:gd name="connsiteY0" fmla="*/ 0 h 2680563"/>
                <a:gd name="connsiteX1" fmla="*/ 2884540 w 2884540"/>
                <a:gd name="connsiteY1" fmla="*/ 0 h 2680563"/>
                <a:gd name="connsiteX2" fmla="*/ 2884540 w 2884540"/>
                <a:gd name="connsiteY2" fmla="*/ 2680563 h 2680563"/>
                <a:gd name="connsiteX3" fmla="*/ 0 w 2884540"/>
                <a:gd name="connsiteY3" fmla="*/ 2680563 h 2680563"/>
                <a:gd name="connsiteX4" fmla="*/ 0 w 2884540"/>
                <a:gd name="connsiteY4" fmla="*/ 0 h 2680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84540" h="2680563">
                  <a:moveTo>
                    <a:pt x="0" y="0"/>
                  </a:moveTo>
                  <a:lnTo>
                    <a:pt x="2884540" y="0"/>
                  </a:lnTo>
                  <a:lnTo>
                    <a:pt x="2884540" y="2680563"/>
                  </a:lnTo>
                  <a:lnTo>
                    <a:pt x="0" y="26805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27981"/>
            </a:solidFill>
            <a:ln w="38100">
              <a:solidFill>
                <a:srgbClr val="5A7E83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/>
                <a:t>Personal Experience</a:t>
              </a: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2133433" y="2960080"/>
              <a:ext cx="5276194" cy="1690120"/>
              <a:chOff x="365111" y="2325033"/>
              <a:chExt cx="8442762" cy="3746086"/>
            </a:xfrm>
            <a:solidFill>
              <a:srgbClr val="CCA49C"/>
            </a:solidFill>
          </p:grpSpPr>
          <p:grpSp>
            <p:nvGrpSpPr>
              <p:cNvPr id="25" name="Group 24"/>
              <p:cNvGrpSpPr/>
              <p:nvPr/>
            </p:nvGrpSpPr>
            <p:grpSpPr>
              <a:xfrm>
                <a:off x="365111" y="2325033"/>
                <a:ext cx="8442762" cy="3746086"/>
                <a:chOff x="365111" y="2325033"/>
                <a:chExt cx="8442762" cy="3746086"/>
              </a:xfrm>
              <a:grpFill/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365111" y="2325033"/>
                  <a:ext cx="4175761" cy="3746086"/>
                </a:xfrm>
                <a:prstGeom prst="rect">
                  <a:avLst/>
                </a:prstGeom>
                <a:solidFill>
                  <a:srgbClr val="C7D4CB"/>
                </a:solidFill>
                <a:ln w="38100">
                  <a:solidFill>
                    <a:srgbClr val="5A7E8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0" name="Rectangle 29"/>
                <p:cNvSpPr/>
                <p:nvPr/>
              </p:nvSpPr>
              <p:spPr>
                <a:xfrm>
                  <a:off x="4632111" y="2325034"/>
                  <a:ext cx="4175762" cy="3746083"/>
                </a:xfrm>
                <a:prstGeom prst="rect">
                  <a:avLst/>
                </a:prstGeom>
                <a:grpFill/>
                <a:ln w="38100">
                  <a:solidFill>
                    <a:srgbClr val="5A7E8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27" name="TextBox 26"/>
              <p:cNvSpPr txBox="1"/>
              <p:nvPr/>
            </p:nvSpPr>
            <p:spPr>
              <a:xfrm>
                <a:off x="1099648" y="3098385"/>
                <a:ext cx="3325552" cy="1599038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prstClr val="black"/>
                    </a:solidFill>
                  </a:rPr>
                  <a:t>Specific details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4718043" y="3043213"/>
                <a:ext cx="4003896" cy="2309721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prstClr val="black"/>
                    </a:solidFill>
                  </a:rPr>
                  <a:t>Vague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prstClr val="black"/>
                    </a:solidFill>
                  </a:rPr>
                  <a:t>Generic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prstClr val="black"/>
                    </a:solidFill>
                  </a:rPr>
                  <a:t>Overly emotional</a:t>
                </a:r>
              </a:p>
            </p:txBody>
          </p:sp>
        </p:grpSp>
        <p:sp>
          <p:nvSpPr>
            <p:cNvPr id="20" name="Cross 19"/>
            <p:cNvSpPr/>
            <p:nvPr/>
          </p:nvSpPr>
          <p:spPr>
            <a:xfrm>
              <a:off x="1820674" y="2660536"/>
              <a:ext cx="620663" cy="582123"/>
            </a:xfrm>
            <a:prstGeom prst="plus">
              <a:avLst>
                <a:gd name="adj" fmla="val 36700"/>
              </a:avLst>
            </a:prstGeom>
            <a:solidFill>
              <a:srgbClr val="C7D4CB"/>
            </a:solidFill>
            <a:ln w="38100">
              <a:solidFill>
                <a:srgbClr val="5A7E83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022312" y="2820277"/>
              <a:ext cx="716614" cy="242322"/>
            </a:xfrm>
            <a:prstGeom prst="rect">
              <a:avLst/>
            </a:prstGeom>
            <a:solidFill>
              <a:srgbClr val="CCA49C"/>
            </a:solidFill>
            <a:ln w="38100">
              <a:solidFill>
                <a:srgbClr val="5A7E83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</p:spTree>
    <p:extLst>
      <p:ext uri="{BB962C8B-B14F-4D97-AF65-F5344CB8AC3E}">
        <p14:creationId xmlns:p14="http://schemas.microsoft.com/office/powerpoint/2010/main" val="3022030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2616</TotalTime>
  <Words>252</Words>
  <Application>Microsoft Office PowerPoint</Application>
  <PresentationFormat>Widescreen</PresentationFormat>
  <Paragraphs>79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Kenneth Hanson</cp:lastModifiedBy>
  <cp:revision>158</cp:revision>
  <dcterms:created xsi:type="dcterms:W3CDTF">2014-11-06T15:36:04Z</dcterms:created>
  <dcterms:modified xsi:type="dcterms:W3CDTF">2021-11-23T21:46:09Z</dcterms:modified>
</cp:coreProperties>
</file>