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0"/>
  </p:notesMasterIdLst>
  <p:sldIdLst>
    <p:sldId id="257" r:id="rId3"/>
    <p:sldId id="265" r:id="rId4"/>
    <p:sldId id="266" r:id="rId5"/>
    <p:sldId id="273" r:id="rId6"/>
    <p:sldId id="274" r:id="rId7"/>
    <p:sldId id="261" r:id="rId8"/>
    <p:sldId id="27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A2B2B8"/>
    <a:srgbClr val="51646B"/>
    <a:srgbClr val="87A18F"/>
    <a:srgbClr val="DCE4DE"/>
    <a:srgbClr val="6F8F79"/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74"/>
    <p:restoredTop sz="90331" autoAdjust="0"/>
  </p:normalViewPr>
  <p:slideViewPr>
    <p:cSldViewPr snapToGrid="0" snapToObjects="1">
      <p:cViewPr varScale="1">
        <p:scale>
          <a:sx n="86" d="100"/>
          <a:sy n="86" d="100"/>
        </p:scale>
        <p:origin x="9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9E207-457C-C146-809C-22C81AF69A1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B6BB3-6ED3-864E-86BE-0DCC40410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69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45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86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13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33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55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587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34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007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41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762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695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098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90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26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56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4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6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79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3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42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D0F4F-ADAE-D34B-BCAA-238E81E1486E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42916-9A27-554F-9C09-DA98676EC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6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9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26297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Recognizing Constraints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1655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139E6F7B-B51D-4891-AD61-A0CB826FFAD0}"/>
              </a:ext>
            </a:extLst>
          </p:cNvPr>
          <p:cNvSpPr txBox="1"/>
          <p:nvPr/>
        </p:nvSpPr>
        <p:spPr>
          <a:xfrm>
            <a:off x="1710559" y="17736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Audience constraints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Situational constraints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Delivery constraints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Genre constraints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246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Audience Constraints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31753" y="2824523"/>
            <a:ext cx="8058154" cy="1054318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23570"/>
              <a:ext cx="7807571" cy="50643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What is the most effective way to deliver this information to the audience?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31753" y="4248565"/>
            <a:ext cx="8058154" cy="1054318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1923570"/>
              <a:ext cx="7807571" cy="50643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What are my audience members' characteristics, backgrounds, and perspectives?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AB041F0-F6CF-C143-B347-183ECC0BED88}"/>
              </a:ext>
            </a:extLst>
          </p:cNvPr>
          <p:cNvGrpSpPr/>
          <p:nvPr/>
        </p:nvGrpSpPr>
        <p:grpSpPr>
          <a:xfrm>
            <a:off x="2031753" y="1400484"/>
            <a:ext cx="8058154" cy="1054315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F971E68-1D99-5C4C-9C5A-1B52F35A82BC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7466EBE-6C69-F145-8DE8-CA76F3622F96}"/>
                </a:ext>
              </a:extLst>
            </p:cNvPr>
            <p:cNvSpPr txBox="1"/>
            <p:nvPr/>
          </p:nvSpPr>
          <p:spPr>
            <a:xfrm>
              <a:off x="703384" y="2041358"/>
              <a:ext cx="7807571" cy="2836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Why does the audience care about this topic?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52201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Situational Constraints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86668FE-8B68-D549-91E0-D1AEA59317F1}"/>
              </a:ext>
            </a:extLst>
          </p:cNvPr>
          <p:cNvGrpSpPr/>
          <p:nvPr/>
        </p:nvGrpSpPr>
        <p:grpSpPr>
          <a:xfrm>
            <a:off x="2899317" y="1874712"/>
            <a:ext cx="2894487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9BD6829-D27F-B64A-9311-72BBB2601DC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0FD92E8-F058-8847-9B6C-4CE405DF1835}"/>
                </a:ext>
              </a:extLst>
            </p:cNvPr>
            <p:cNvSpPr txBox="1"/>
            <p:nvPr/>
          </p:nvSpPr>
          <p:spPr>
            <a:xfrm>
              <a:off x="1357203" y="1985111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Cultural differences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27AD259-62DD-9C4E-9027-0CB3837CC79E}"/>
              </a:ext>
            </a:extLst>
          </p:cNvPr>
          <p:cNvGrpSpPr/>
          <p:nvPr/>
        </p:nvGrpSpPr>
        <p:grpSpPr>
          <a:xfrm>
            <a:off x="4510111" y="3766551"/>
            <a:ext cx="2894487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D6FD0A2-CF39-9A4F-AD9C-2FB53AB7BDA5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12D2178-9AEE-0E4E-BA47-2CF8012C6FB2}"/>
                </a:ext>
              </a:extLst>
            </p:cNvPr>
            <p:cNvSpPr txBox="1"/>
            <p:nvPr/>
          </p:nvSpPr>
          <p:spPr>
            <a:xfrm>
              <a:off x="1357203" y="4133923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Current attitudes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9C51DEF-80FB-1F4E-ABE0-08C8DA0E9DAB}"/>
              </a:ext>
            </a:extLst>
          </p:cNvPr>
          <p:cNvGrpSpPr/>
          <p:nvPr/>
        </p:nvGrpSpPr>
        <p:grpSpPr>
          <a:xfrm>
            <a:off x="6096000" y="1869165"/>
            <a:ext cx="2894486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7499D78-BE70-0941-A6EB-9AA9DDE496D8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691A857-86B4-8048-9DA4-6930C353F763}"/>
                </a:ext>
              </a:extLst>
            </p:cNvPr>
            <p:cNvSpPr txBox="1"/>
            <p:nvPr/>
          </p:nvSpPr>
          <p:spPr>
            <a:xfrm>
              <a:off x="3531827" y="1979829"/>
              <a:ext cx="2080340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Audience &amp; author motivations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3831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Delivery Constraints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ight Arrow 2"/>
          <p:cNvSpPr/>
          <p:nvPr/>
        </p:nvSpPr>
        <p:spPr>
          <a:xfrm>
            <a:off x="5921654" y="3056076"/>
            <a:ext cx="470846" cy="49859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91B6FD-6CF7-C845-BC45-4898DBAA61C2}"/>
              </a:ext>
            </a:extLst>
          </p:cNvPr>
          <p:cNvGrpSpPr/>
          <p:nvPr/>
        </p:nvGrpSpPr>
        <p:grpSpPr>
          <a:xfrm>
            <a:off x="2060654" y="1426427"/>
            <a:ext cx="8058154" cy="1054315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1669236-DD95-0D45-A885-CB32E474F776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5B190DF-78CE-884C-9B34-704549534E10}"/>
                </a:ext>
              </a:extLst>
            </p:cNvPr>
            <p:cNvSpPr txBox="1"/>
            <p:nvPr/>
          </p:nvSpPr>
          <p:spPr>
            <a:xfrm>
              <a:off x="633045" y="2024477"/>
              <a:ext cx="7807571" cy="2836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200" dirty="0">
                  <a:solidFill>
                    <a:schemeClr val="bg1"/>
                  </a:solidFill>
                </a:rPr>
                <a:t>Is there a minimum or maximum length requirement?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21A6567-6CE6-064A-B6D5-111CC4F55A1A}"/>
              </a:ext>
            </a:extLst>
          </p:cNvPr>
          <p:cNvGrpSpPr/>
          <p:nvPr/>
        </p:nvGrpSpPr>
        <p:grpSpPr>
          <a:xfrm>
            <a:off x="2060654" y="2736490"/>
            <a:ext cx="8058154" cy="1054315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14FE39A-83CB-3849-B606-B418934AB660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EB78E84-C323-2A43-A800-A2D44348E78C}"/>
                </a:ext>
              </a:extLst>
            </p:cNvPr>
            <p:cNvSpPr txBox="1"/>
            <p:nvPr/>
          </p:nvSpPr>
          <p:spPr>
            <a:xfrm>
              <a:off x="633045" y="2045111"/>
              <a:ext cx="7807571" cy="2836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200" dirty="0">
                  <a:solidFill>
                    <a:schemeClr val="bg1"/>
                  </a:solidFill>
                </a:rPr>
                <a:t>Will it be submitted? If so, in what format?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B175F17-D9D8-7147-A423-0CB1C81AC19C}"/>
              </a:ext>
            </a:extLst>
          </p:cNvPr>
          <p:cNvGrpSpPr/>
          <p:nvPr/>
        </p:nvGrpSpPr>
        <p:grpSpPr>
          <a:xfrm>
            <a:off x="2066923" y="4008444"/>
            <a:ext cx="8058154" cy="1054315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145EC5E-FC1C-2347-B62E-8EED509556EF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72C2924-1CE2-EB4C-B461-C7024667095A}"/>
                </a:ext>
              </a:extLst>
            </p:cNvPr>
            <p:cNvSpPr txBox="1"/>
            <p:nvPr/>
          </p:nvSpPr>
          <p:spPr>
            <a:xfrm>
              <a:off x="626776" y="2057295"/>
              <a:ext cx="7807571" cy="2836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200" dirty="0">
                  <a:solidFill>
                    <a:schemeClr val="bg1"/>
                  </a:solidFill>
                </a:rPr>
                <a:t>Will it be published and/or presented? If so, where and how?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6917271-2560-F742-BE62-03D45FF349AA}"/>
              </a:ext>
            </a:extLst>
          </p:cNvPr>
          <p:cNvGrpSpPr/>
          <p:nvPr/>
        </p:nvGrpSpPr>
        <p:grpSpPr>
          <a:xfrm>
            <a:off x="2060654" y="5308226"/>
            <a:ext cx="8058154" cy="1054315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011815D-B3EE-6E46-9371-CFD1D2216339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74B068E-C9B1-7D4D-9E5A-10DF87276DEE}"/>
                </a:ext>
              </a:extLst>
            </p:cNvPr>
            <p:cNvSpPr txBox="1"/>
            <p:nvPr/>
          </p:nvSpPr>
          <p:spPr>
            <a:xfrm>
              <a:off x="633045" y="1943510"/>
              <a:ext cx="7807571" cy="50643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200" dirty="0">
                  <a:solidFill>
                    <a:schemeClr val="bg1"/>
                  </a:solidFill>
                </a:rPr>
                <a:t>Do I need additional materials in order to deliver this message effectively?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368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Genre Constraints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314709" y="2980701"/>
            <a:ext cx="2830180" cy="1735301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5" y="1962277"/>
              <a:ext cx="7807570" cy="3577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How should I cite sources?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645740" y="2978096"/>
            <a:ext cx="2830180" cy="1735303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2923" y="1963488"/>
              <a:ext cx="7807570" cy="3577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Will multimedia be incorporated?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919295" y="2978096"/>
            <a:ext cx="2830181" cy="1737964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2923" y="1882389"/>
              <a:ext cx="7807570" cy="51444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 Are there special formatting expectations?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9D92D22-5915-444F-AC81-C88C58A98710}"/>
              </a:ext>
            </a:extLst>
          </p:cNvPr>
          <p:cNvGrpSpPr/>
          <p:nvPr/>
        </p:nvGrpSpPr>
        <p:grpSpPr>
          <a:xfrm>
            <a:off x="2066923" y="1519493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32D1F10-5EF6-7442-A164-B331C506491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072E1A6-88FF-1E42-8A3A-324EE8C8E6F1}"/>
                </a:ext>
              </a:extLst>
            </p:cNvPr>
            <p:cNvSpPr txBox="1"/>
            <p:nvPr/>
          </p:nvSpPr>
          <p:spPr>
            <a:xfrm>
              <a:off x="633045" y="1875033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Genre: the type of writing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9884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152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Olsen</dc:creator>
  <cp:lastModifiedBy>Kenneth Hanson</cp:lastModifiedBy>
  <cp:revision>22</cp:revision>
  <dcterms:created xsi:type="dcterms:W3CDTF">2017-08-01T22:44:05Z</dcterms:created>
  <dcterms:modified xsi:type="dcterms:W3CDTF">2021-11-24T23:58:14Z</dcterms:modified>
</cp:coreProperties>
</file>