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426" r:id="rId4"/>
    <p:sldId id="300" r:id="rId5"/>
    <p:sldId id="301" r:id="rId6"/>
    <p:sldId id="261" r:id="rId7"/>
    <p:sldId id="265" r:id="rId8"/>
    <p:sldId id="302" r:id="rId9"/>
    <p:sldId id="303" r:id="rId10"/>
    <p:sldId id="305" r:id="rId11"/>
    <p:sldId id="306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314C57"/>
    <a:srgbClr val="66846F"/>
    <a:srgbClr val="8AA492"/>
    <a:srgbClr val="C7D4CB"/>
    <a:srgbClr val="CCA49C"/>
    <a:srgbClr val="F2E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42" autoAdjust="0"/>
    <p:restoredTop sz="93075" autoAdjust="0"/>
  </p:normalViewPr>
  <p:slideViewPr>
    <p:cSldViewPr snapToGrid="0">
      <p:cViewPr varScale="1">
        <p:scale>
          <a:sx n="86" d="100"/>
          <a:sy n="86" d="100"/>
        </p:scale>
        <p:origin x="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Tone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3600" b="1" dirty="0">
              <a:solidFill>
                <a:schemeClr val="bg1"/>
              </a:solidFill>
            </a:rPr>
            <a:t>Positive</a:t>
          </a:r>
          <a:endParaRPr lang="en-US" sz="2500" dirty="0">
            <a:solidFill>
              <a:schemeClr val="bg1"/>
            </a:solidFill>
          </a:endParaRPr>
        </a:p>
      </dgm:t>
    </dgm:pt>
    <dgm:pt modelId="{5F7538E8-1241-4509-9B0A-75CDCC5F82A7}" type="parTrans" cxnId="{6981C974-78E7-4B80-BB1B-9C638F2126BA}">
      <dgm:prSet/>
      <dgm:spPr>
        <a:solidFill>
          <a:srgbClr val="627981"/>
        </a:solidFill>
      </dgm:spPr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Negative</a:t>
          </a:r>
          <a:endParaRPr lang="en-US" dirty="0">
            <a:solidFill>
              <a:schemeClr val="bg1"/>
            </a:solidFill>
          </a:endParaRPr>
        </a:p>
      </dgm:t>
    </dgm:pt>
    <dgm:pt modelId="{657EF522-5BB5-4828-8FDB-105D4E46CF44}" type="parTrans" cxnId="{BD63DA2E-D29C-4FAA-9097-EA0ECA9C652F}">
      <dgm:prSet/>
      <dgm:spPr>
        <a:solidFill>
          <a:srgbClr val="627981"/>
        </a:solidFill>
      </dgm:spPr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Neutral</a:t>
          </a:r>
          <a:endParaRPr lang="en-US" dirty="0">
            <a:solidFill>
              <a:schemeClr val="bg1"/>
            </a:solidFill>
          </a:endParaRPr>
        </a:p>
      </dgm:t>
    </dgm:pt>
    <dgm:pt modelId="{DD287FD9-43F0-4F12-BF68-00A8BF45FDB0}" type="parTrans" cxnId="{02C8299E-63FA-4848-9E45-B6CF88C67C41}">
      <dgm:prSet/>
      <dgm:spPr>
        <a:solidFill>
          <a:srgbClr val="627981"/>
        </a:solidFill>
      </dgm:spPr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X="-4234" custLinFactNeighborY="-53537"/>
      <dgm:spPr/>
    </dgm:pt>
    <dgm:pt modelId="{C9ECE4A2-4DB4-42D3-81B6-F7FB63D81F80}" type="pres">
      <dgm:prSet presAssocID="{5F7538E8-1241-4509-9B0A-75CDCC5F82A7}" presName="parTrans" presStyleLbl="bgSibTrans2D1" presStyleIdx="0" presStyleCnt="3" custAng="10618046" custScaleX="33562" custLinFactY="-12788" custLinFactNeighborX="11946" custLinFactNeighborY="-100000"/>
      <dgm:spPr/>
    </dgm:pt>
    <dgm:pt modelId="{FCBBE624-7115-4BDC-8937-6057BDCC1E14}" type="pres">
      <dgm:prSet presAssocID="{BC610F94-98E8-4F00-8AC6-730090A490A7}" presName="node" presStyleLbl="node1" presStyleIdx="0" presStyleCnt="3" custRadScaleRad="104823" custRadScaleInc="-6496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 custAng="11022333" custScaleX="38451" custLinFactNeighborX="-1199" custLinFactNeighborY="-65112"/>
      <dgm:spPr/>
    </dgm:pt>
    <dgm:pt modelId="{7B1E9866-9070-4C00-B222-A517C628DF19}" type="pres">
      <dgm:prSet presAssocID="{EA437005-87F2-426C-83A5-3BB9CEB165EE}" presName="node" presStyleLbl="node1" presStyleIdx="1" presStyleCnt="3" custRadScaleRad="7997" custRadScaleInc="-240474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 custAng="10932447" custScaleX="35098" custLinFactY="-11104" custLinFactNeighborX="-14742" custLinFactNeighborY="-100000"/>
      <dgm:spPr/>
    </dgm:pt>
    <dgm:pt modelId="{6EDF19EE-BB46-43BC-91F7-8803514CA034}" type="pres">
      <dgm:prSet presAssocID="{E0071ECA-8D85-44F0-84CB-1167B11FD995}" presName="node" presStyleLbl="node1" presStyleIdx="2" presStyleCnt="3" custRadScaleRad="98655" custRadScaleInc="64888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930DC42F-A34A-455A-818F-A875A25DBE4F}" type="presOf" srcId="{5F7538E8-1241-4509-9B0A-75CDCC5F82A7}" destId="{C9ECE4A2-4DB4-42D3-81B6-F7FB63D81F80}" srcOrd="0" destOrd="0" presId="urn:microsoft.com/office/officeart/2005/8/layout/radial4"/>
    <dgm:cxn modelId="{A6BCD148-9E96-4481-B272-79D6473F8FED}" type="presOf" srcId="{657EF522-5BB5-4828-8FDB-105D4E46CF44}" destId="{981D61ED-3E19-49A2-94FF-3F26495F5D2D}" srcOrd="0" destOrd="0" presId="urn:microsoft.com/office/officeart/2005/8/layout/radial4"/>
    <dgm:cxn modelId="{3EAFE16F-87C8-4988-A2C2-C427385DB15B}" type="presOf" srcId="{DD287FD9-43F0-4F12-BF68-00A8BF45FDB0}" destId="{602BB363-7D72-44ED-876D-5A5803C17AFE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41F0D983-3F67-4976-83AD-8F42995A40CB}" type="presOf" srcId="{2C3CD66E-FE56-4DAD-A92B-4C6B78F6E8BB}" destId="{CAD37BF6-372D-47C7-8B11-0CCC3EEA1DCC}" srcOrd="0" destOrd="0" presId="urn:microsoft.com/office/officeart/2005/8/layout/radial4"/>
    <dgm:cxn modelId="{204C4686-5589-43D7-BDB0-EF988F34C769}" type="presOf" srcId="{B743ED07-B68B-4D83-901B-D748BF850970}" destId="{A80AE341-AE32-4D14-8ED4-C3152201E407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8F0703D7-D4B3-47EE-B0FF-CA7C04946F3B}" type="presOf" srcId="{EA437005-87F2-426C-83A5-3BB9CEB165EE}" destId="{7B1E9866-9070-4C00-B222-A517C628DF19}" srcOrd="0" destOrd="0" presId="urn:microsoft.com/office/officeart/2005/8/layout/radial4"/>
    <dgm:cxn modelId="{81D8C1DA-C278-4BBE-A601-29E944E71FD4}" type="presOf" srcId="{BC610F94-98E8-4F00-8AC6-730090A490A7}" destId="{FCBBE624-7115-4BDC-8937-6057BDCC1E14}" srcOrd="0" destOrd="0" presId="urn:microsoft.com/office/officeart/2005/8/layout/radial4"/>
    <dgm:cxn modelId="{73B37DF2-1C1A-4B25-8A99-AAAFDF683A65}" type="presOf" srcId="{E0071ECA-8D85-44F0-84CB-1167B11FD995}" destId="{6EDF19EE-BB46-43BC-91F7-8803514CA034}" srcOrd="0" destOrd="0" presId="urn:microsoft.com/office/officeart/2005/8/layout/radial4"/>
    <dgm:cxn modelId="{C610C925-4415-483E-B1A7-746C979C5288}" type="presParOf" srcId="{CAD37BF6-372D-47C7-8B11-0CCC3EEA1DCC}" destId="{A80AE341-AE32-4D14-8ED4-C3152201E407}" srcOrd="0" destOrd="0" presId="urn:microsoft.com/office/officeart/2005/8/layout/radial4"/>
    <dgm:cxn modelId="{1F8B83F3-A158-4524-9F91-11D97AA00005}" type="presParOf" srcId="{CAD37BF6-372D-47C7-8B11-0CCC3EEA1DCC}" destId="{C9ECE4A2-4DB4-42D3-81B6-F7FB63D81F80}" srcOrd="1" destOrd="0" presId="urn:microsoft.com/office/officeart/2005/8/layout/radial4"/>
    <dgm:cxn modelId="{738A7C4F-947D-430B-975D-8C4D5DB3544C}" type="presParOf" srcId="{CAD37BF6-372D-47C7-8B11-0CCC3EEA1DCC}" destId="{FCBBE624-7115-4BDC-8937-6057BDCC1E14}" srcOrd="2" destOrd="0" presId="urn:microsoft.com/office/officeart/2005/8/layout/radial4"/>
    <dgm:cxn modelId="{45411828-E7F7-4C42-8F84-C6A685D81F61}" type="presParOf" srcId="{CAD37BF6-372D-47C7-8B11-0CCC3EEA1DCC}" destId="{981D61ED-3E19-49A2-94FF-3F26495F5D2D}" srcOrd="3" destOrd="0" presId="urn:microsoft.com/office/officeart/2005/8/layout/radial4"/>
    <dgm:cxn modelId="{1A90880A-667A-41C0-82A7-71130DC6C73B}" type="presParOf" srcId="{CAD37BF6-372D-47C7-8B11-0CCC3EEA1DCC}" destId="{7B1E9866-9070-4C00-B222-A517C628DF19}" srcOrd="4" destOrd="0" presId="urn:microsoft.com/office/officeart/2005/8/layout/radial4"/>
    <dgm:cxn modelId="{200237D0-0F59-4758-B591-053F2D801FDB}" type="presParOf" srcId="{CAD37BF6-372D-47C7-8B11-0CCC3EEA1DCC}" destId="{602BB363-7D72-44ED-876D-5A5803C17AFE}" srcOrd="5" destOrd="0" presId="urn:microsoft.com/office/officeart/2005/8/layout/radial4"/>
    <dgm:cxn modelId="{04732F27-8CD4-485B-8224-ABFD33DB4AA7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Tone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2800" b="1" dirty="0">
              <a:solidFill>
                <a:schemeClr val="bg1"/>
              </a:solidFill>
            </a:rPr>
            <a:t>Word choice</a:t>
          </a:r>
          <a:endParaRPr lang="en-US" sz="2500" dirty="0">
            <a:solidFill>
              <a:schemeClr val="bg1"/>
            </a:solidFill>
          </a:endParaRPr>
        </a:p>
      </dgm:t>
    </dgm:pt>
    <dgm:pt modelId="{5F7538E8-1241-4509-9B0A-75CDCC5F82A7}" type="parTrans" cxnId="{6981C974-78E7-4B80-BB1B-9C638F2126BA}">
      <dgm:prSet/>
      <dgm:spPr>
        <a:solidFill>
          <a:srgbClr val="627981"/>
        </a:solidFill>
      </dgm:spPr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2800" b="1" dirty="0">
              <a:solidFill>
                <a:schemeClr val="bg1"/>
              </a:solidFill>
            </a:rPr>
            <a:t>Details</a:t>
          </a:r>
          <a:endParaRPr lang="en-US" sz="2600" dirty="0">
            <a:solidFill>
              <a:schemeClr val="bg1"/>
            </a:solidFill>
          </a:endParaRPr>
        </a:p>
      </dgm:t>
    </dgm:pt>
    <dgm:pt modelId="{657EF522-5BB5-4828-8FDB-105D4E46CF44}" type="parTrans" cxnId="{BD63DA2E-D29C-4FAA-9097-EA0ECA9C652F}">
      <dgm:prSet/>
      <dgm:spPr>
        <a:solidFill>
          <a:srgbClr val="627981"/>
        </a:solidFill>
      </dgm:spPr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2800" b="1" dirty="0">
              <a:solidFill>
                <a:schemeClr val="bg1"/>
              </a:solidFill>
            </a:rPr>
            <a:t>Consistency</a:t>
          </a:r>
          <a:endParaRPr lang="en-US" sz="2600" dirty="0">
            <a:solidFill>
              <a:schemeClr val="bg1"/>
            </a:solidFill>
          </a:endParaRPr>
        </a:p>
      </dgm:t>
    </dgm:pt>
    <dgm:pt modelId="{DD287FD9-43F0-4F12-BF68-00A8BF45FDB0}" type="parTrans" cxnId="{02C8299E-63FA-4848-9E45-B6CF88C67C41}">
      <dgm:prSet/>
      <dgm:spPr>
        <a:solidFill>
          <a:srgbClr val="627981"/>
        </a:solidFill>
      </dgm:spPr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 custLinFactNeighborX="2665" custLinFactNeighborY="-14508"/>
      <dgm:spPr/>
    </dgm:pt>
    <dgm:pt modelId="{FCBBE624-7115-4BDC-8937-6057BDCC1E14}" type="pres">
      <dgm:prSet presAssocID="{BC610F94-98E8-4F00-8AC6-730090A490A7}" presName="node" presStyleLbl="node1" presStyleIdx="0" presStyleCnt="3" custScaleX="108518" custRadScaleRad="110891" custRadScaleInc="-14582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ScaleX="108518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 custAng="21137818" custLinFactNeighborX="-2142" custLinFactNeighborY="-34303"/>
      <dgm:spPr/>
    </dgm:pt>
    <dgm:pt modelId="{6EDF19EE-BB46-43BC-91F7-8803514CA034}" type="pres">
      <dgm:prSet presAssocID="{E0071ECA-8D85-44F0-84CB-1167B11FD995}" presName="node" presStyleLbl="node1" presStyleIdx="2" presStyleCnt="3" custScaleX="108683" custRadScaleRad="115448" custRadScaleInc="19173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930DC42F-A34A-455A-818F-A875A25DBE4F}" type="presOf" srcId="{5F7538E8-1241-4509-9B0A-75CDCC5F82A7}" destId="{C9ECE4A2-4DB4-42D3-81B6-F7FB63D81F80}" srcOrd="0" destOrd="0" presId="urn:microsoft.com/office/officeart/2005/8/layout/radial4"/>
    <dgm:cxn modelId="{A6BCD148-9E96-4481-B272-79D6473F8FED}" type="presOf" srcId="{657EF522-5BB5-4828-8FDB-105D4E46CF44}" destId="{981D61ED-3E19-49A2-94FF-3F26495F5D2D}" srcOrd="0" destOrd="0" presId="urn:microsoft.com/office/officeart/2005/8/layout/radial4"/>
    <dgm:cxn modelId="{3EAFE16F-87C8-4988-A2C2-C427385DB15B}" type="presOf" srcId="{DD287FD9-43F0-4F12-BF68-00A8BF45FDB0}" destId="{602BB363-7D72-44ED-876D-5A5803C17AFE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41F0D983-3F67-4976-83AD-8F42995A40CB}" type="presOf" srcId="{2C3CD66E-FE56-4DAD-A92B-4C6B78F6E8BB}" destId="{CAD37BF6-372D-47C7-8B11-0CCC3EEA1DCC}" srcOrd="0" destOrd="0" presId="urn:microsoft.com/office/officeart/2005/8/layout/radial4"/>
    <dgm:cxn modelId="{204C4686-5589-43D7-BDB0-EF988F34C769}" type="presOf" srcId="{B743ED07-B68B-4D83-901B-D748BF850970}" destId="{A80AE341-AE32-4D14-8ED4-C3152201E407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8F0703D7-D4B3-47EE-B0FF-CA7C04946F3B}" type="presOf" srcId="{EA437005-87F2-426C-83A5-3BB9CEB165EE}" destId="{7B1E9866-9070-4C00-B222-A517C628DF19}" srcOrd="0" destOrd="0" presId="urn:microsoft.com/office/officeart/2005/8/layout/radial4"/>
    <dgm:cxn modelId="{81D8C1DA-C278-4BBE-A601-29E944E71FD4}" type="presOf" srcId="{BC610F94-98E8-4F00-8AC6-730090A490A7}" destId="{FCBBE624-7115-4BDC-8937-6057BDCC1E14}" srcOrd="0" destOrd="0" presId="urn:microsoft.com/office/officeart/2005/8/layout/radial4"/>
    <dgm:cxn modelId="{73B37DF2-1C1A-4B25-8A99-AAAFDF683A65}" type="presOf" srcId="{E0071ECA-8D85-44F0-84CB-1167B11FD995}" destId="{6EDF19EE-BB46-43BC-91F7-8803514CA034}" srcOrd="0" destOrd="0" presId="urn:microsoft.com/office/officeart/2005/8/layout/radial4"/>
    <dgm:cxn modelId="{C610C925-4415-483E-B1A7-746C979C5288}" type="presParOf" srcId="{CAD37BF6-372D-47C7-8B11-0CCC3EEA1DCC}" destId="{A80AE341-AE32-4D14-8ED4-C3152201E407}" srcOrd="0" destOrd="0" presId="urn:microsoft.com/office/officeart/2005/8/layout/radial4"/>
    <dgm:cxn modelId="{1F8B83F3-A158-4524-9F91-11D97AA00005}" type="presParOf" srcId="{CAD37BF6-372D-47C7-8B11-0CCC3EEA1DCC}" destId="{C9ECE4A2-4DB4-42D3-81B6-F7FB63D81F80}" srcOrd="1" destOrd="0" presId="urn:microsoft.com/office/officeart/2005/8/layout/radial4"/>
    <dgm:cxn modelId="{738A7C4F-947D-430B-975D-8C4D5DB3544C}" type="presParOf" srcId="{CAD37BF6-372D-47C7-8B11-0CCC3EEA1DCC}" destId="{FCBBE624-7115-4BDC-8937-6057BDCC1E14}" srcOrd="2" destOrd="0" presId="urn:microsoft.com/office/officeart/2005/8/layout/radial4"/>
    <dgm:cxn modelId="{45411828-E7F7-4C42-8F84-C6A685D81F61}" type="presParOf" srcId="{CAD37BF6-372D-47C7-8B11-0CCC3EEA1DCC}" destId="{981D61ED-3E19-49A2-94FF-3F26495F5D2D}" srcOrd="3" destOrd="0" presId="urn:microsoft.com/office/officeart/2005/8/layout/radial4"/>
    <dgm:cxn modelId="{1A90880A-667A-41C0-82A7-71130DC6C73B}" type="presParOf" srcId="{CAD37BF6-372D-47C7-8B11-0CCC3EEA1DCC}" destId="{7B1E9866-9070-4C00-B222-A517C628DF19}" srcOrd="4" destOrd="0" presId="urn:microsoft.com/office/officeart/2005/8/layout/radial4"/>
    <dgm:cxn modelId="{200237D0-0F59-4758-B591-053F2D801FDB}" type="presParOf" srcId="{CAD37BF6-372D-47C7-8B11-0CCC3EEA1DCC}" destId="{602BB363-7D72-44ED-876D-5A5803C17AFE}" srcOrd="5" destOrd="0" presId="urn:microsoft.com/office/officeart/2005/8/layout/radial4"/>
    <dgm:cxn modelId="{04732F27-8CD4-485B-8224-ABFD33DB4AA7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235004" y="0"/>
          <a:ext cx="2478200" cy="1933601"/>
        </a:xfrm>
        <a:prstGeom prst="ellipse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b="1" kern="1200" dirty="0">
              <a:solidFill>
                <a:schemeClr val="bg1"/>
              </a:solidFill>
            </a:rPr>
            <a:t>Tone</a:t>
          </a:r>
        </a:p>
      </dsp:txBody>
      <dsp:txXfrm>
        <a:off x="2597928" y="283169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8681893">
          <a:off x="1723287" y="1745404"/>
          <a:ext cx="763611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118924" y="2720550"/>
          <a:ext cx="1836921" cy="146953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bg1"/>
              </a:solidFill>
            </a:rPr>
            <a:t>Positive</a:t>
          </a:r>
          <a:endParaRPr lang="en-US" sz="2500" kern="1200" dirty="0">
            <a:solidFill>
              <a:schemeClr val="bg1"/>
            </a:solidFill>
          </a:endParaRPr>
        </a:p>
      </dsp:txBody>
      <dsp:txXfrm>
        <a:off x="161965" y="2763591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288244">
          <a:off x="3252543" y="2091312"/>
          <a:ext cx="546329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651986" y="2700781"/>
          <a:ext cx="1836921" cy="146953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solidFill>
                <a:schemeClr val="bg1"/>
              </a:solidFill>
            </a:rPr>
            <a:t>Negative</a:t>
          </a:r>
          <a:endParaRPr lang="en-US" sz="3400" kern="1200" dirty="0">
            <a:solidFill>
              <a:schemeClr val="bg1"/>
            </a:solidFill>
          </a:endParaRPr>
        </a:p>
      </dsp:txBody>
      <dsp:txXfrm>
        <a:off x="2695027" y="2743822"/>
        <a:ext cx="1750839" cy="1383455"/>
      </dsp:txXfrm>
    </dsp:sp>
    <dsp:sp modelId="{602BB363-7D72-44ED-876D-5A5803C17AFE}">
      <dsp:nvSpPr>
        <dsp:cNvPr id="0" name=""/>
        <dsp:cNvSpPr/>
      </dsp:nvSpPr>
      <dsp:spPr>
        <a:xfrm rot="13477051">
          <a:off x="4496505" y="1732264"/>
          <a:ext cx="855980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265905" y="2707714"/>
          <a:ext cx="1836921" cy="146953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>
              <a:solidFill>
                <a:schemeClr val="bg1"/>
              </a:solidFill>
            </a:rPr>
            <a:t>Neutral</a:t>
          </a:r>
          <a:endParaRPr lang="en-US" sz="3400" kern="1200" dirty="0">
            <a:solidFill>
              <a:schemeClr val="bg1"/>
            </a:solidFill>
          </a:endParaRPr>
        </a:p>
      </dsp:txBody>
      <dsp:txXfrm>
        <a:off x="5308946" y="2750755"/>
        <a:ext cx="1750839" cy="13834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8956" y="2304721"/>
          <a:ext cx="247820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b="1" kern="1200" dirty="0">
              <a:solidFill>
                <a:schemeClr val="tx1"/>
              </a:solidFill>
            </a:rPr>
            <a:t>Tone</a:t>
          </a:r>
        </a:p>
      </dsp:txBody>
      <dsp:txXfrm>
        <a:off x="2811880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375710">
          <a:off x="1127565" y="2015555"/>
          <a:ext cx="1553718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169649" y="1292534"/>
          <a:ext cx="1993390" cy="146953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bg1"/>
              </a:solidFill>
            </a:rPr>
            <a:t>Word choice</a:t>
          </a:r>
          <a:endParaRPr lang="en-US" sz="2500" kern="1200" dirty="0">
            <a:solidFill>
              <a:schemeClr val="bg1"/>
            </a:solidFill>
          </a:endParaRPr>
        </a:p>
      </dsp:txBody>
      <dsp:txXfrm>
        <a:off x="212690" y="1335575"/>
        <a:ext cx="1907308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019" y="1315197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657714" y="216369"/>
          <a:ext cx="1993390" cy="146953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bg1"/>
              </a:solidFill>
            </a:rPr>
            <a:t>Details</a:t>
          </a:r>
          <a:endParaRPr lang="en-US" sz="2600" kern="1200" dirty="0">
            <a:solidFill>
              <a:schemeClr val="bg1"/>
            </a:solidFill>
          </a:endParaRPr>
        </a:p>
      </dsp:txBody>
      <dsp:txXfrm>
        <a:off x="2700755" y="259410"/>
        <a:ext cx="1907308" cy="1383455"/>
      </dsp:txXfrm>
    </dsp:sp>
    <dsp:sp modelId="{602BB363-7D72-44ED-876D-5A5803C17AFE}">
      <dsp:nvSpPr>
        <dsp:cNvPr id="0" name=""/>
        <dsp:cNvSpPr/>
      </dsp:nvSpPr>
      <dsp:spPr>
        <a:xfrm rot="19727396">
          <a:off x="4754590" y="1968577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374375" y="1369094"/>
          <a:ext cx="1996421" cy="1469537"/>
        </a:xfrm>
        <a:prstGeom prst="roundRect">
          <a:avLst>
            <a:gd name="adj" fmla="val 10000"/>
          </a:avLst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bg1"/>
              </a:solidFill>
            </a:rPr>
            <a:t>Consistency</a:t>
          </a:r>
          <a:endParaRPr lang="en-US" sz="2600" kern="1200" dirty="0">
            <a:solidFill>
              <a:schemeClr val="bg1"/>
            </a:solidFill>
          </a:endParaRPr>
        </a:p>
      </dsp:txBody>
      <dsp:txXfrm>
        <a:off x="5417416" y="1412135"/>
        <a:ext cx="1910339" cy="1383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D47C1-C345-4C27-9565-D4BD311708D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1A708-5CB2-4EA3-8968-76536DBC4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7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Consistent Tone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21215104"/>
              </p:ext>
            </p:extLst>
          </p:nvPr>
        </p:nvGraphicFramePr>
        <p:xfrm>
          <a:off x="2287835" y="1137908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378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to communicate tone in writing using: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Word choice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Details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Consistency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Consistent 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56961183"/>
              </p:ext>
            </p:extLst>
          </p:nvPr>
        </p:nvGraphicFramePr>
        <p:xfrm>
          <a:off x="2650144" y="1508330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3114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3" y="3699374"/>
            <a:ext cx="4950072" cy="1093742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Using Consistent Tone</a:t>
            </a:r>
          </a:p>
        </p:txBody>
      </p:sp>
      <p:sp>
        <p:nvSpPr>
          <p:cNvPr id="3" name="Rectangle 2"/>
          <p:cNvSpPr/>
          <p:nvPr/>
        </p:nvSpPr>
        <p:spPr>
          <a:xfrm>
            <a:off x="4676732" y="3892302"/>
            <a:ext cx="28385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Word choice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1865778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3" y="1979406"/>
            <a:ext cx="5595632" cy="58477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cs typeface="Times New Roman" panose="02020603050405020304" pitchFamily="18" charset="0"/>
              </a:rPr>
              <a:t>Writer’s tone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 rot="10800000">
            <a:off x="5765493" y="289146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2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Word Choice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i="1" dirty="0">
                  <a:solidFill>
                    <a:schemeClr val="bg1"/>
                  </a:solidFill>
                </a:rPr>
                <a:t>The results of the study were </a:t>
              </a:r>
              <a:r>
                <a:rPr lang="en-US" sz="2000" b="1" i="1" dirty="0">
                  <a:solidFill>
                    <a:schemeClr val="bg1"/>
                  </a:solidFill>
                </a:rPr>
                <a:t>unexpected</a:t>
              </a:r>
              <a:r>
                <a:rPr lang="en-US" sz="2000" i="1" dirty="0">
                  <a:solidFill>
                    <a:schemeClr val="bg1"/>
                  </a:solidFill>
                </a:rPr>
                <a:t>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i="1" dirty="0">
                  <a:solidFill>
                    <a:schemeClr val="bg1"/>
                  </a:solidFill>
                </a:rPr>
                <a:t>The results of the study were </a:t>
              </a:r>
              <a:r>
                <a:rPr lang="en-US" sz="2000" b="1" i="1" dirty="0">
                  <a:solidFill>
                    <a:schemeClr val="bg1"/>
                  </a:solidFill>
                </a:rPr>
                <a:t>shocking</a:t>
              </a:r>
              <a:r>
                <a:rPr lang="en-US" sz="2000" i="1" dirty="0">
                  <a:solidFill>
                    <a:schemeClr val="bg1"/>
                  </a:solidFill>
                </a:rPr>
                <a:t>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i="1" dirty="0">
                  <a:solidFill>
                    <a:schemeClr val="bg1"/>
                  </a:solidFill>
                </a:rPr>
                <a:t>The results of the study were </a:t>
              </a:r>
              <a:r>
                <a:rPr lang="en-US" sz="2000" b="1" i="1" dirty="0">
                  <a:solidFill>
                    <a:schemeClr val="bg1"/>
                  </a:solidFill>
                </a:rPr>
                <a:t>surprising</a:t>
              </a:r>
              <a:r>
                <a:rPr lang="en-US" sz="2000" i="1" dirty="0">
                  <a:solidFill>
                    <a:schemeClr val="bg1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62964"/>
              <a:ext cx="7807571" cy="44662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Details </a:t>
              </a:r>
              <a:r>
                <a:rPr lang="en-US" sz="2800" dirty="0">
                  <a:solidFill>
                    <a:schemeClr val="bg1"/>
                  </a:solidFill>
                </a:rPr>
                <a:t>are extra pieces of information you choose to include (or leave out) of your writing.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7213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8555"/>
              <a:ext cx="7807571" cy="475440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000" i="1" dirty="0">
                  <a:solidFill>
                    <a:schemeClr val="bg1"/>
                  </a:solidFill>
                </a:rPr>
                <a:t>Mr. Roberts was a hard-working associate at the company who always worked fifty hours a week and never missed a day of work until his accident.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656298"/>
            <a:ext cx="8058154" cy="1482424"/>
            <a:chOff x="542923" y="1849761"/>
            <a:chExt cx="8058154" cy="693935"/>
          </a:xfrm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20592"/>
              <a:ext cx="7807571" cy="331367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000" i="1" dirty="0">
                  <a:solidFill>
                    <a:schemeClr val="bg1"/>
                  </a:solidFill>
                </a:rPr>
                <a:t>Mr. Roberts has been collecting unemployment for nine months and going fishing every day, with no sign of going back to work after his accident.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0665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3" y="3429000"/>
            <a:ext cx="4950072" cy="1093742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Using Consistent Tone</a:t>
            </a:r>
          </a:p>
        </p:txBody>
      </p:sp>
      <p:sp>
        <p:nvSpPr>
          <p:cNvPr id="3" name="Rectangle 2"/>
          <p:cNvSpPr/>
          <p:nvPr/>
        </p:nvSpPr>
        <p:spPr>
          <a:xfrm>
            <a:off x="3839419" y="3621928"/>
            <a:ext cx="45131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Confuse your reader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1515061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3" y="1657232"/>
            <a:ext cx="5595632" cy="58477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cs typeface="Times New Roman" panose="02020603050405020304" pitchFamily="18" charset="0"/>
              </a:rPr>
              <a:t>Inconsistent tone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 rot="10800000">
            <a:off x="5765493" y="2493728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78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Inconsistent 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54520"/>
            <a:ext cx="8058154" cy="3148959"/>
            <a:chOff x="382462" y="1847926"/>
            <a:chExt cx="8058154" cy="693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382462" y="1847926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04802"/>
              <a:ext cx="7807571" cy="56294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i="1" dirty="0">
                  <a:solidFill>
                    <a:schemeClr val="bg1"/>
                  </a:solidFill>
                </a:rPr>
                <a:t>The town hall meeting was a great success! Many citizens showed up to discuss the critical issues that affect the educational future of our children. City Councilman Burke showed his expertise on school fundraisers by suggesting a few great ways that we can help in the community. Unfortunately, Burke’s lateness to town hall meetings is always a distraction. It is hard to take him seriously when he is always checking his phone and mopping the sweat from his brow nervously. The people who live here made a wise choice electing Burke.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188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270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17</cp:revision>
  <dcterms:created xsi:type="dcterms:W3CDTF">2017-06-16T13:06:21Z</dcterms:created>
  <dcterms:modified xsi:type="dcterms:W3CDTF">2021-11-23T21:46:33Z</dcterms:modified>
</cp:coreProperties>
</file>