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426" r:id="rId4"/>
    <p:sldId id="300" r:id="rId5"/>
    <p:sldId id="302" r:id="rId6"/>
    <p:sldId id="304" r:id="rId7"/>
    <p:sldId id="305" r:id="rId8"/>
    <p:sldId id="307" r:id="rId9"/>
    <p:sldId id="264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Edahl" initials="CE" lastIdx="2" clrIdx="0">
    <p:extLst>
      <p:ext uri="{19B8F6BF-5375-455C-9EA6-DF929625EA0E}">
        <p15:presenceInfo xmlns:p15="http://schemas.microsoft.com/office/powerpoint/2012/main" userId="S-1-5-21-1482476501-413027322-842925246-256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9DAFB5"/>
    <a:srgbClr val="A8DCAA"/>
    <a:srgbClr val="6BB16E"/>
    <a:srgbClr val="76C87A"/>
    <a:srgbClr val="386546"/>
    <a:srgbClr val="E2C5C4"/>
    <a:srgbClr val="CCA49C"/>
    <a:srgbClr val="F2E2D2"/>
    <a:srgbClr val="F2E7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9" autoAdjust="0"/>
    <p:restoredTop sz="93750" autoAdjust="0"/>
  </p:normalViewPr>
  <p:slideViewPr>
    <p:cSldViewPr snapToGrid="0">
      <p:cViewPr varScale="1">
        <p:scale>
          <a:sx n="88" d="100"/>
          <a:sy n="88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D47C1-C345-4C27-9565-D4BD311708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1A708-5CB2-4EA3-8968-76536DBC4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Choosing the Right Words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to effectively communicate using: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Clear words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Concise words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Vivid words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Choosing the Right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937656" y="1612192"/>
            <a:ext cx="8321040" cy="3351695"/>
            <a:chOff x="409831" y="1821206"/>
            <a:chExt cx="8312575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no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no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00400" cy="82336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rgbClr val="627981"/>
                    </a:solidFill>
                  </a:rPr>
                  <a:t>&amp;</a:t>
                </a:r>
                <a:endParaRPr lang="en-US" sz="8000" b="1" dirty="0">
                  <a:solidFill>
                    <a:srgbClr val="62798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27779"/>
              <a:ext cx="3325552" cy="1469726"/>
            </a:xfrm>
            <a:prstGeom prst="rect">
              <a:avLst/>
            </a:prstGeom>
            <a:no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Keep readers’ interests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991265"/>
              <a:ext cx="3325552" cy="742751"/>
            </a:xfrm>
            <a:prstGeom prst="rect">
              <a:avLst/>
            </a:prstGeom>
            <a:no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Convey main ideas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8453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Clear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97103" y="1383374"/>
            <a:ext cx="7397794" cy="1113817"/>
            <a:chOff x="542923" y="1849761"/>
            <a:chExt cx="8058154" cy="693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61637"/>
              <a:ext cx="7807571" cy="24927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Clear words </a:t>
              </a:r>
              <a:r>
                <a:rPr lang="en-US" sz="2000" dirty="0">
                  <a:solidFill>
                    <a:schemeClr val="bg1"/>
                  </a:solidFill>
                </a:rPr>
                <a:t>are easy to understand.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6DF9B7D-0C70-43E5-8E3E-0457F682B501}"/>
              </a:ext>
            </a:extLst>
          </p:cNvPr>
          <p:cNvGrpSpPr/>
          <p:nvPr/>
        </p:nvGrpSpPr>
        <p:grpSpPr>
          <a:xfrm>
            <a:off x="2397103" y="2837836"/>
            <a:ext cx="7397794" cy="1054710"/>
            <a:chOff x="542923" y="1817406"/>
            <a:chExt cx="8058154" cy="693935"/>
          </a:xfrm>
          <a:solidFill>
            <a:srgbClr val="62798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5AAA8E0-9904-46BC-BACF-4DE80252FFEC}"/>
                </a:ext>
              </a:extLst>
            </p:cNvPr>
            <p:cNvSpPr/>
            <p:nvPr/>
          </p:nvSpPr>
          <p:spPr>
            <a:xfrm>
              <a:off x="542923" y="1817406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486CFA8-339C-492D-B190-430F03DD6367}"/>
                </a:ext>
              </a:extLst>
            </p:cNvPr>
            <p:cNvSpPr txBox="1"/>
            <p:nvPr/>
          </p:nvSpPr>
          <p:spPr>
            <a:xfrm>
              <a:off x="633045" y="2054653"/>
              <a:ext cx="7807571" cy="2632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Be careful using synonyms.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923DBBD-0DD2-4815-A3DF-F8B300FCF3FE}"/>
              </a:ext>
            </a:extLst>
          </p:cNvPr>
          <p:cNvGrpSpPr/>
          <p:nvPr/>
        </p:nvGrpSpPr>
        <p:grpSpPr>
          <a:xfrm>
            <a:off x="2397103" y="4229558"/>
            <a:ext cx="7397794" cy="1054710"/>
            <a:chOff x="542923" y="1849761"/>
            <a:chExt cx="8058154" cy="693935"/>
          </a:xfrm>
          <a:solidFill>
            <a:srgbClr val="627981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095F9AA-628F-4589-845A-87C7184D2F96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E2690BF-BA03-4DDB-8F04-731DF85D9070}"/>
                </a:ext>
              </a:extLst>
            </p:cNvPr>
            <p:cNvSpPr txBox="1"/>
            <p:nvPr/>
          </p:nvSpPr>
          <p:spPr>
            <a:xfrm>
              <a:off x="668215" y="2065104"/>
              <a:ext cx="7807571" cy="2632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Avoid using jargon.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11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Concise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383374"/>
            <a:ext cx="8058154" cy="1067577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92629"/>
              <a:ext cx="7807571" cy="187295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Concise words</a:t>
              </a:r>
              <a:r>
                <a:rPr lang="en-US" sz="2000" dirty="0">
                  <a:solidFill>
                    <a:schemeClr val="bg1"/>
                  </a:solidFill>
                </a:rPr>
                <a:t> eliminate unnecessary language from your writing.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3095BF-B971-4FF3-97C6-F29BFC471B9E}"/>
              </a:ext>
            </a:extLst>
          </p:cNvPr>
          <p:cNvGrpSpPr/>
          <p:nvPr/>
        </p:nvGrpSpPr>
        <p:grpSpPr>
          <a:xfrm>
            <a:off x="2066923" y="3786017"/>
            <a:ext cx="8058153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A0FAACD-DF59-4E47-A2A4-AEA023CDBBF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A9F8DC9-F3A0-4B3D-8860-84BA25A84A3F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Focus on words that say exactly what you want to say.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7FD2D72-9049-4F82-936B-674070771B3C}"/>
              </a:ext>
            </a:extLst>
          </p:cNvPr>
          <p:cNvGrpSpPr/>
          <p:nvPr/>
        </p:nvGrpSpPr>
        <p:grpSpPr>
          <a:xfrm>
            <a:off x="2066924" y="2584695"/>
            <a:ext cx="8058152" cy="1067578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D07602C-BCDA-4044-B76E-BCE9F001A2CE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5E84793-D07A-45C6-B7E5-B8AB3C012134}"/>
                </a:ext>
              </a:extLst>
            </p:cNvPr>
            <p:cNvSpPr txBox="1"/>
            <p:nvPr/>
          </p:nvSpPr>
          <p:spPr>
            <a:xfrm>
              <a:off x="612654" y="1963242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Concise sentences aren’t always short.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05A96A9-5A44-4F99-B013-6B77633EC758}"/>
              </a:ext>
            </a:extLst>
          </p:cNvPr>
          <p:cNvGrpSpPr/>
          <p:nvPr/>
        </p:nvGrpSpPr>
        <p:grpSpPr>
          <a:xfrm>
            <a:off x="2066922" y="4987339"/>
            <a:ext cx="8058153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309BE1C-D5E9-4E12-9A9B-B181BDB0E09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10303F4-9FD1-4F6A-9DEF-3CE0EA30D10A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Use active voice.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6555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Vivid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506139"/>
            <a:ext cx="8058154" cy="1482424"/>
            <a:chOff x="542923" y="1849761"/>
            <a:chExt cx="8058154" cy="693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20593"/>
              <a:ext cx="7807571" cy="33136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Vivid words</a:t>
              </a:r>
              <a:r>
                <a:rPr lang="en-US" sz="2000" dirty="0">
                  <a:solidFill>
                    <a:schemeClr val="bg1"/>
                  </a:solidFill>
                </a:rPr>
                <a:t> are interesting and precise words used to describe information and details.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F9DD785-2CDF-4B4C-8B41-404D50EEB2F1}"/>
              </a:ext>
            </a:extLst>
          </p:cNvPr>
          <p:cNvGrpSpPr/>
          <p:nvPr/>
        </p:nvGrpSpPr>
        <p:grpSpPr>
          <a:xfrm>
            <a:off x="2066923" y="3128226"/>
            <a:ext cx="8058154" cy="1482424"/>
            <a:chOff x="542923" y="1849761"/>
            <a:chExt cx="8058154" cy="693935"/>
          </a:xfrm>
          <a:solidFill>
            <a:srgbClr val="62798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B9897A4-A6C7-4A57-B8F2-9159EAB16A5C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01369D5-BDAD-40D2-8C36-CD6145AB4D28}"/>
                </a:ext>
              </a:extLst>
            </p:cNvPr>
            <p:cNvSpPr txBox="1"/>
            <p:nvPr/>
          </p:nvSpPr>
          <p:spPr>
            <a:xfrm>
              <a:off x="633045" y="2020593"/>
              <a:ext cx="7807571" cy="33136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These include specific nouns, action verbs, and unique adjectives and adverbs.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6061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Vivid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entagon 16">
            <a:extLst>
              <a:ext uri="{FF2B5EF4-FFF2-40B4-BE49-F238E27FC236}">
                <a16:creationId xmlns:a16="http://schemas.microsoft.com/office/drawing/2014/main" id="{87D89990-7F5A-4EEA-8226-2E7E536BD442}"/>
              </a:ext>
            </a:extLst>
          </p:cNvPr>
          <p:cNvSpPr/>
          <p:nvPr/>
        </p:nvSpPr>
        <p:spPr>
          <a:xfrm>
            <a:off x="2042514" y="1291850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9DAF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person</a:t>
            </a:r>
          </a:p>
        </p:txBody>
      </p:sp>
      <p:sp>
        <p:nvSpPr>
          <p:cNvPr id="41" name="Pentagon 17">
            <a:extLst>
              <a:ext uri="{FF2B5EF4-FFF2-40B4-BE49-F238E27FC236}">
                <a16:creationId xmlns:a16="http://schemas.microsoft.com/office/drawing/2014/main" id="{6088B06D-F525-4B5A-BB5A-BF33E5FF98A5}"/>
              </a:ext>
            </a:extLst>
          </p:cNvPr>
          <p:cNvSpPr/>
          <p:nvPr/>
        </p:nvSpPr>
        <p:spPr>
          <a:xfrm flipH="1">
            <a:off x="5273746" y="129185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young man</a:t>
            </a:r>
          </a:p>
        </p:txBody>
      </p:sp>
      <p:sp>
        <p:nvSpPr>
          <p:cNvPr id="42" name="Pentagon 21">
            <a:extLst>
              <a:ext uri="{FF2B5EF4-FFF2-40B4-BE49-F238E27FC236}">
                <a16:creationId xmlns:a16="http://schemas.microsoft.com/office/drawing/2014/main" id="{1273F042-627A-42D6-9DE8-9617A98B5373}"/>
              </a:ext>
            </a:extLst>
          </p:cNvPr>
          <p:cNvSpPr/>
          <p:nvPr/>
        </p:nvSpPr>
        <p:spPr>
          <a:xfrm>
            <a:off x="2042514" y="2377035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9DAF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saying</a:t>
            </a:r>
          </a:p>
        </p:txBody>
      </p:sp>
      <p:sp>
        <p:nvSpPr>
          <p:cNvPr id="43" name="Pentagon 26">
            <a:extLst>
              <a:ext uri="{FF2B5EF4-FFF2-40B4-BE49-F238E27FC236}">
                <a16:creationId xmlns:a16="http://schemas.microsoft.com/office/drawing/2014/main" id="{721755DA-3392-4B7A-8506-F7F08208AFCB}"/>
              </a:ext>
            </a:extLst>
          </p:cNvPr>
          <p:cNvSpPr/>
          <p:nvPr/>
        </p:nvSpPr>
        <p:spPr>
          <a:xfrm flipH="1">
            <a:off x="5273746" y="2377035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explaining</a:t>
            </a:r>
          </a:p>
        </p:txBody>
      </p:sp>
      <p:sp>
        <p:nvSpPr>
          <p:cNvPr id="44" name="Pentagon 29">
            <a:extLst>
              <a:ext uri="{FF2B5EF4-FFF2-40B4-BE49-F238E27FC236}">
                <a16:creationId xmlns:a16="http://schemas.microsoft.com/office/drawing/2014/main" id="{338EF549-811D-4138-9A65-199642004439}"/>
              </a:ext>
            </a:extLst>
          </p:cNvPr>
          <p:cNvSpPr/>
          <p:nvPr/>
        </p:nvSpPr>
        <p:spPr>
          <a:xfrm>
            <a:off x="2042514" y="3462220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9DAF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warm</a:t>
            </a:r>
          </a:p>
        </p:txBody>
      </p:sp>
      <p:sp>
        <p:nvSpPr>
          <p:cNvPr id="45" name="Pentagon 36">
            <a:extLst>
              <a:ext uri="{FF2B5EF4-FFF2-40B4-BE49-F238E27FC236}">
                <a16:creationId xmlns:a16="http://schemas.microsoft.com/office/drawing/2014/main" id="{87C02522-07DF-4F3D-AA69-A1DC77E6FB9D}"/>
              </a:ext>
            </a:extLst>
          </p:cNvPr>
          <p:cNvSpPr/>
          <p:nvPr/>
        </p:nvSpPr>
        <p:spPr>
          <a:xfrm flipH="1">
            <a:off x="5273746" y="346222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stuffy</a:t>
            </a:r>
          </a:p>
        </p:txBody>
      </p:sp>
      <p:sp>
        <p:nvSpPr>
          <p:cNvPr id="46" name="Pentagon 29">
            <a:extLst>
              <a:ext uri="{FF2B5EF4-FFF2-40B4-BE49-F238E27FC236}">
                <a16:creationId xmlns:a16="http://schemas.microsoft.com/office/drawing/2014/main" id="{394D1FCB-C198-4D45-A126-5AD18CA6C2B5}"/>
              </a:ext>
            </a:extLst>
          </p:cNvPr>
          <p:cNvSpPr/>
          <p:nvPr/>
        </p:nvSpPr>
        <p:spPr>
          <a:xfrm>
            <a:off x="2042514" y="4547405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9DAF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very</a:t>
            </a:r>
          </a:p>
        </p:txBody>
      </p:sp>
      <p:sp>
        <p:nvSpPr>
          <p:cNvPr id="47" name="Pentagon 36">
            <a:extLst>
              <a:ext uri="{FF2B5EF4-FFF2-40B4-BE49-F238E27FC236}">
                <a16:creationId xmlns:a16="http://schemas.microsoft.com/office/drawing/2014/main" id="{F883089C-CC34-47FF-BFA7-DD2C3618A252}"/>
              </a:ext>
            </a:extLst>
          </p:cNvPr>
          <p:cNvSpPr/>
          <p:nvPr/>
        </p:nvSpPr>
        <p:spPr>
          <a:xfrm flipH="1">
            <a:off x="5273746" y="4547405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intensely</a:t>
            </a:r>
          </a:p>
        </p:txBody>
      </p:sp>
    </p:spTree>
    <p:extLst>
      <p:ext uri="{BB962C8B-B14F-4D97-AF65-F5344CB8AC3E}">
        <p14:creationId xmlns:p14="http://schemas.microsoft.com/office/powerpoint/2010/main" val="2915749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30349" y="160690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Clear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30" y="3545050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Vivid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Concise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144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13</cp:revision>
  <dcterms:created xsi:type="dcterms:W3CDTF">2017-06-16T13:06:21Z</dcterms:created>
  <dcterms:modified xsi:type="dcterms:W3CDTF">2021-11-23T21:46:41Z</dcterms:modified>
</cp:coreProperties>
</file>