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369" r:id="rId4"/>
    <p:sldId id="264" r:id="rId5"/>
    <p:sldId id="306" r:id="rId6"/>
    <p:sldId id="300" r:id="rId7"/>
    <p:sldId id="27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itlin Edahl" initials="CE" lastIdx="1" clrIdx="0">
    <p:extLst>
      <p:ext uri="{19B8F6BF-5375-455C-9EA6-DF929625EA0E}">
        <p15:presenceInfo xmlns:p15="http://schemas.microsoft.com/office/powerpoint/2012/main" userId="S-1-5-21-1482476501-413027322-842925246-256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  <a:srgbClr val="627981"/>
    <a:srgbClr val="F3EDE7"/>
    <a:srgbClr val="386546"/>
    <a:srgbClr val="314C57"/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18" autoAdjust="0"/>
    <p:restoredTop sz="93296" autoAdjust="0"/>
  </p:normalViewPr>
  <p:slideViewPr>
    <p:cSldViewPr snapToGrid="0">
      <p:cViewPr varScale="1">
        <p:scale>
          <a:sx n="87" d="100"/>
          <a:sy n="87" d="100"/>
        </p:scale>
        <p:origin x="102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D47C1-C345-4C27-9565-D4BD311708D1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1A708-5CB2-4EA3-8968-76536DBC4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7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Polishing an Argument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How to proofread a text for style issues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 Writing Style Guidelines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8" y="1617740"/>
            <a:ext cx="4097928" cy="1617910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1" y="1812142"/>
              <a:ext cx="2080339" cy="1261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Meaning</a:t>
              </a:r>
            </a:p>
            <a:p>
              <a:pPr algn="ctr"/>
              <a:r>
                <a:rPr lang="en-US" sz="2000" i="1" dirty="0"/>
                <a:t>Clear, concise, and vivid words, appropriate tone, inclusive language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339751" y="3831524"/>
            <a:ext cx="4097928" cy="1617910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31827" y="3640921"/>
              <a:ext cx="2080339" cy="156966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Consistency</a:t>
              </a:r>
            </a:p>
            <a:p>
              <a:pPr algn="ctr"/>
              <a:r>
                <a:rPr lang="en-US" sz="2000" i="1" dirty="0"/>
                <a:t>Tone, active and passive voice, consistent verb tense and point of view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D45AE37-5007-9C46-880F-37A1E3028D7A}"/>
              </a:ext>
            </a:extLst>
          </p:cNvPr>
          <p:cNvGrpSpPr/>
          <p:nvPr/>
        </p:nvGrpSpPr>
        <p:grpSpPr>
          <a:xfrm>
            <a:off x="6785558" y="1617739"/>
            <a:ext cx="4097926" cy="1614985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0A5A518-FC44-C643-91E3-D8B035B4C2AC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17B1934-3C71-714B-81CE-BBB9789DBDFD}"/>
                </a:ext>
              </a:extLst>
            </p:cNvPr>
            <p:cNvSpPr txBox="1"/>
            <p:nvPr/>
          </p:nvSpPr>
          <p:spPr>
            <a:xfrm>
              <a:off x="1254743" y="1770393"/>
              <a:ext cx="1907696" cy="157250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Delivery</a:t>
              </a:r>
            </a:p>
            <a:p>
              <a:pPr algn="ctr"/>
              <a:r>
                <a:rPr lang="en-US" sz="2000" i="1" dirty="0"/>
                <a:t>Modifiers, sentence patterns, parallelism, coordination, and subordination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 in Stages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119153" y="1667692"/>
            <a:ext cx="7953693" cy="3395744"/>
            <a:chOff x="365111" y="1821206"/>
            <a:chExt cx="4175761" cy="3298655"/>
          </a:xfrm>
          <a:solidFill>
            <a:srgbClr val="C7D4CB"/>
          </a:solidFill>
        </p:grpSpPr>
        <p:sp>
          <p:nvSpPr>
            <p:cNvPr id="16" name="Rectangle 15"/>
            <p:cNvSpPr/>
            <p:nvPr/>
          </p:nvSpPr>
          <p:spPr>
            <a:xfrm>
              <a:off x="365111" y="1821206"/>
              <a:ext cx="4175761" cy="32986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18035" y="2091636"/>
              <a:ext cx="4069912" cy="253619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800" dirty="0"/>
                <a:t>Tackle each style guideline individually 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800" i="1" dirty="0"/>
                <a:t>Example: </a:t>
              </a:r>
              <a:r>
                <a:rPr lang="en-US" sz="2800" dirty="0"/>
                <a:t>You might start by making sure all verb tense is consistent; then, you might look for opportunities to use more active voice.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5578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>
                  <a:solidFill>
                    <a:srgbClr val="323542"/>
                  </a:solidFill>
                  <a:latin typeface="Century Gothic" panose="020B0502020202020204" pitchFamily="34" charset="0"/>
                </a:rPr>
                <a:t>Other Strategies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D688E5B-D979-4817-9179-D8E723A8946E}"/>
              </a:ext>
            </a:extLst>
          </p:cNvPr>
          <p:cNvGrpSpPr/>
          <p:nvPr/>
        </p:nvGrpSpPr>
        <p:grpSpPr>
          <a:xfrm>
            <a:off x="2270669" y="2056152"/>
            <a:ext cx="7425869" cy="751588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E47DFED-8688-44F3-9A6E-9DE8D0AB0DD8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82B3BA1-3D52-4728-880C-E3B8A08C1448}"/>
                </a:ext>
              </a:extLst>
            </p:cNvPr>
            <p:cNvSpPr txBox="1"/>
            <p:nvPr/>
          </p:nvSpPr>
          <p:spPr>
            <a:xfrm>
              <a:off x="633045" y="1962981"/>
              <a:ext cx="7807571" cy="44659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dirty="0"/>
                <a:t>Read your paper aloud.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7EF6BB0-AAA1-4607-B952-9DC36460A530}"/>
              </a:ext>
            </a:extLst>
          </p:cNvPr>
          <p:cNvGrpSpPr/>
          <p:nvPr/>
        </p:nvGrpSpPr>
        <p:grpSpPr>
          <a:xfrm>
            <a:off x="2270669" y="3053206"/>
            <a:ext cx="7489247" cy="751588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ACACF4D-2A1A-4C33-941A-FAB2558DD6B9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4814376-FB41-4D19-819B-712B4B617A81}"/>
                </a:ext>
              </a:extLst>
            </p:cNvPr>
            <p:cNvSpPr txBox="1"/>
            <p:nvPr/>
          </p:nvSpPr>
          <p:spPr>
            <a:xfrm>
              <a:off x="633045" y="2001568"/>
              <a:ext cx="7807571" cy="36941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dirty="0"/>
                <a:t>Get a second opinion.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E4C2603-8A77-450C-BC35-23E74C94F63E}"/>
              </a:ext>
            </a:extLst>
          </p:cNvPr>
          <p:cNvGrpSpPr/>
          <p:nvPr/>
        </p:nvGrpSpPr>
        <p:grpSpPr>
          <a:xfrm>
            <a:off x="2270669" y="4050260"/>
            <a:ext cx="7489247" cy="751588"/>
            <a:chOff x="542923" y="1849761"/>
            <a:chExt cx="8058154" cy="693935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8B454C5-2D11-4028-A44B-D5389258CB85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C948FA0-8018-404D-9EF4-48664EBD656A}"/>
                </a:ext>
              </a:extLst>
            </p:cNvPr>
            <p:cNvSpPr txBox="1"/>
            <p:nvPr/>
          </p:nvSpPr>
          <p:spPr>
            <a:xfrm>
              <a:off x="633045" y="2092629"/>
              <a:ext cx="7807571" cy="187295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000" dirty="0"/>
                <a:t>Take breaks!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3457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120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13</cp:revision>
  <dcterms:created xsi:type="dcterms:W3CDTF">2017-06-16T13:06:21Z</dcterms:created>
  <dcterms:modified xsi:type="dcterms:W3CDTF">2021-11-23T21:46:56Z</dcterms:modified>
</cp:coreProperties>
</file>