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79" r:id="rId3"/>
    <p:sldId id="308" r:id="rId4"/>
    <p:sldId id="310" r:id="rId5"/>
    <p:sldId id="311" r:id="rId6"/>
    <p:sldId id="324" r:id="rId7"/>
    <p:sldId id="325" r:id="rId8"/>
    <p:sldId id="317" r:id="rId9"/>
    <p:sldId id="312" r:id="rId10"/>
    <p:sldId id="300" r:id="rId11"/>
    <p:sldId id="309" r:id="rId12"/>
    <p:sldId id="313" r:id="rId13"/>
    <p:sldId id="314" r:id="rId14"/>
    <p:sldId id="327" r:id="rId15"/>
    <p:sldId id="326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3F6371"/>
    <a:srgbClr val="CCA49C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2" autoAdjust="0"/>
    <p:restoredTop sz="94413" autoAdjust="0"/>
  </p:normalViewPr>
  <p:slideViewPr>
    <p:cSldViewPr snapToGrid="0">
      <p:cViewPr varScale="1">
        <p:scale>
          <a:sx n="87" d="100"/>
          <a:sy n="87" d="100"/>
        </p:scale>
        <p:origin x="11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Coleman" userId="96f87ca1-0e64-4ae8-8d77-98757b85df0b" providerId="ADAL" clId="{582E9191-3477-4EC2-9B6D-34C9D8618C85}"/>
    <pc:docChg chg="modSld">
      <pc:chgData name="Caitlin Coleman" userId="96f87ca1-0e64-4ae8-8d77-98757b85df0b" providerId="ADAL" clId="{582E9191-3477-4EC2-9B6D-34C9D8618C85}" dt="2021-08-28T13:51:34.488" v="11" actId="948"/>
      <pc:docMkLst>
        <pc:docMk/>
      </pc:docMkLst>
      <pc:sldChg chg="modSp mod">
        <pc:chgData name="Caitlin Coleman" userId="96f87ca1-0e64-4ae8-8d77-98757b85df0b" providerId="ADAL" clId="{582E9191-3477-4EC2-9B6D-34C9D8618C85}" dt="2021-08-28T13:45:53.433" v="5" actId="207"/>
        <pc:sldMkLst>
          <pc:docMk/>
          <pc:sldMk cId="45944313" sldId="308"/>
        </pc:sldMkLst>
        <pc:spChg chg="mod">
          <ac:chgData name="Caitlin Coleman" userId="96f87ca1-0e64-4ae8-8d77-98757b85df0b" providerId="ADAL" clId="{582E9191-3477-4EC2-9B6D-34C9D8618C85}" dt="2021-08-28T13:45:53.433" v="5" actId="207"/>
          <ac:spMkLst>
            <pc:docMk/>
            <pc:sldMk cId="45944313" sldId="308"/>
            <ac:spMk id="26" creationId="{00000000-0000-0000-0000-000000000000}"/>
          </ac:spMkLst>
        </pc:spChg>
      </pc:sldChg>
      <pc:sldChg chg="modSp mod">
        <pc:chgData name="Caitlin Coleman" userId="96f87ca1-0e64-4ae8-8d77-98757b85df0b" providerId="ADAL" clId="{582E9191-3477-4EC2-9B6D-34C9D8618C85}" dt="2021-08-28T13:51:34.488" v="11" actId="948"/>
        <pc:sldMkLst>
          <pc:docMk/>
          <pc:sldMk cId="1484471778" sldId="309"/>
        </pc:sldMkLst>
        <pc:spChg chg="mod">
          <ac:chgData name="Caitlin Coleman" userId="96f87ca1-0e64-4ae8-8d77-98757b85df0b" providerId="ADAL" clId="{582E9191-3477-4EC2-9B6D-34C9D8618C85}" dt="2021-08-28T13:51:34.488" v="11" actId="948"/>
          <ac:spMkLst>
            <pc:docMk/>
            <pc:sldMk cId="1484471778" sldId="309"/>
            <ac:spMk id="17" creationId="{447C5A69-0E24-5E4E-A02B-5AC5BECE0A44}"/>
          </ac:spMkLst>
        </pc:spChg>
      </pc:sldChg>
      <pc:sldChg chg="modSp mod">
        <pc:chgData name="Caitlin Coleman" userId="96f87ca1-0e64-4ae8-8d77-98757b85df0b" providerId="ADAL" clId="{582E9191-3477-4EC2-9B6D-34C9D8618C85}" dt="2021-08-28T13:51:19.148" v="8" actId="948"/>
        <pc:sldMkLst>
          <pc:docMk/>
          <pc:sldMk cId="2486015536" sldId="326"/>
        </pc:sldMkLst>
        <pc:spChg chg="mod">
          <ac:chgData name="Caitlin Coleman" userId="96f87ca1-0e64-4ae8-8d77-98757b85df0b" providerId="ADAL" clId="{582E9191-3477-4EC2-9B6D-34C9D8618C85}" dt="2021-08-28T13:51:19.148" v="8" actId="948"/>
          <ac:spMkLst>
            <pc:docMk/>
            <pc:sldMk cId="2486015536" sldId="326"/>
            <ac:spMk id="2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B8519-4461-BE48-AE0A-72C3DC3251CC}" type="doc">
      <dgm:prSet loTypeId="urn:microsoft.com/office/officeart/2005/8/layout/v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1C265B-2580-7F41-AAD6-74CEB306A40C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Title page</a:t>
          </a:r>
        </a:p>
      </dgm:t>
    </dgm:pt>
    <dgm:pt modelId="{6EAEA015-6989-3349-B984-C223778E27CE}" type="parTrans" cxnId="{8A20CBAE-4B3C-0A4A-AC4B-D70D28635014}">
      <dgm:prSet/>
      <dgm:spPr/>
      <dgm:t>
        <a:bodyPr/>
        <a:lstStyle/>
        <a:p>
          <a:endParaRPr lang="en-US"/>
        </a:p>
      </dgm:t>
    </dgm:pt>
    <dgm:pt modelId="{194E607E-4A93-BC4B-8338-013B2A2C4EBD}" type="sibTrans" cxnId="{8A20CBAE-4B3C-0A4A-AC4B-D70D28635014}">
      <dgm:prSet/>
      <dgm:spPr/>
      <dgm:t>
        <a:bodyPr/>
        <a:lstStyle/>
        <a:p>
          <a:endParaRPr lang="en-US"/>
        </a:p>
      </dgm:t>
    </dgm:pt>
    <dgm:pt modelId="{5E46CD17-8446-3345-9916-B3C0A2DC0B99}">
      <dgm:prSet phldrT="[Text]"/>
      <dgm:spPr>
        <a:solidFill>
          <a:srgbClr val="C7D4CB">
            <a:alpha val="90000"/>
          </a:srgbClr>
        </a:solidFill>
        <a:ln>
          <a:solidFill>
            <a:srgbClr val="C7D4CB">
              <a:alpha val="90000"/>
            </a:srgbClr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dirty="0"/>
            <a:t>Top third: Center-align title</a:t>
          </a:r>
        </a:p>
      </dgm:t>
    </dgm:pt>
    <dgm:pt modelId="{7757DAB2-9B06-CD4D-8C6F-360D54D82FCA}" type="parTrans" cxnId="{437E6817-AF0B-AF47-95E7-BC94A70555AF}">
      <dgm:prSet/>
      <dgm:spPr/>
      <dgm:t>
        <a:bodyPr/>
        <a:lstStyle/>
        <a:p>
          <a:endParaRPr lang="en-US"/>
        </a:p>
      </dgm:t>
    </dgm:pt>
    <dgm:pt modelId="{793C942B-FF38-C648-B470-7655FF9F5200}" type="sibTrans" cxnId="{437E6817-AF0B-AF47-95E7-BC94A70555AF}">
      <dgm:prSet/>
      <dgm:spPr/>
      <dgm:t>
        <a:bodyPr/>
        <a:lstStyle/>
        <a:p>
          <a:endParaRPr lang="en-US"/>
        </a:p>
      </dgm:t>
    </dgm:pt>
    <dgm:pt modelId="{76A16A67-B4CC-4348-93EA-AD9E58309171}">
      <dgm:prSet phldrT="[Text]"/>
      <dgm:spPr>
        <a:solidFill>
          <a:srgbClr val="C7D4CB">
            <a:alpha val="90000"/>
          </a:srgbClr>
        </a:solidFill>
        <a:ln>
          <a:solidFill>
            <a:srgbClr val="C7D4CB">
              <a:alpha val="90000"/>
            </a:srgbClr>
          </a:solidFill>
        </a:ln>
      </dgm:spPr>
      <dgm:t>
        <a:bodyPr/>
        <a:lstStyle/>
        <a:p>
          <a:pPr>
            <a:spcBef>
              <a:spcPct val="0"/>
            </a:spcBef>
          </a:pPr>
          <a:r>
            <a:rPr lang="en-US" dirty="0"/>
            <a:t>Bottom third: Center-align name, course number and title, due date</a:t>
          </a:r>
        </a:p>
      </dgm:t>
    </dgm:pt>
    <dgm:pt modelId="{A340EA22-EB19-7D4E-8A36-765DC546C130}" type="parTrans" cxnId="{D4F01442-A6C5-D14F-807B-07055E2DDF83}">
      <dgm:prSet/>
      <dgm:spPr/>
      <dgm:t>
        <a:bodyPr/>
        <a:lstStyle/>
        <a:p>
          <a:endParaRPr lang="en-US"/>
        </a:p>
      </dgm:t>
    </dgm:pt>
    <dgm:pt modelId="{36AFE6D8-AA35-FA41-8F0C-D2E0C464C348}" type="sibTrans" cxnId="{D4F01442-A6C5-D14F-807B-07055E2DDF83}">
      <dgm:prSet/>
      <dgm:spPr/>
      <dgm:t>
        <a:bodyPr/>
        <a:lstStyle/>
        <a:p>
          <a:endParaRPr lang="en-US"/>
        </a:p>
      </dgm:t>
    </dgm:pt>
    <dgm:pt modelId="{3A24B5F8-109F-DB4D-9003-FA8A57CD18E6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Body</a:t>
          </a:r>
        </a:p>
      </dgm:t>
    </dgm:pt>
    <dgm:pt modelId="{ECB3644E-049A-CF46-8855-A42D71C34264}" type="parTrans" cxnId="{FA70C0A6-405C-E842-875A-E42A9B16AEEF}">
      <dgm:prSet/>
      <dgm:spPr/>
      <dgm:t>
        <a:bodyPr/>
        <a:lstStyle/>
        <a:p>
          <a:endParaRPr lang="en-US"/>
        </a:p>
      </dgm:t>
    </dgm:pt>
    <dgm:pt modelId="{5A4EF124-7399-1B4F-A0B2-6DC1C3A3F32A}" type="sibTrans" cxnId="{FA70C0A6-405C-E842-875A-E42A9B16AEEF}">
      <dgm:prSet/>
      <dgm:spPr/>
      <dgm:t>
        <a:bodyPr/>
        <a:lstStyle/>
        <a:p>
          <a:endParaRPr lang="en-US"/>
        </a:p>
      </dgm:t>
    </dgm:pt>
    <dgm:pt modelId="{88F49185-D1A5-FA42-B1D7-FFBD2B464C71}">
      <dgm:prSet phldrT="[Text]"/>
      <dgm:spPr>
        <a:solidFill>
          <a:srgbClr val="C7D4CB">
            <a:alpha val="90000"/>
          </a:srgbClr>
        </a:solidFill>
        <a:ln>
          <a:solidFill>
            <a:srgbClr val="C7D4CB">
              <a:alpha val="90000"/>
            </a:srgbClr>
          </a:solidFill>
        </a:ln>
      </dgm:spPr>
      <dgm:t>
        <a:bodyPr/>
        <a:lstStyle/>
        <a:p>
          <a:r>
            <a:rPr lang="en-US" dirty="0"/>
            <a:t>Top right corner: page number, half an inch from top</a:t>
          </a:r>
        </a:p>
      </dgm:t>
    </dgm:pt>
    <dgm:pt modelId="{9150947F-2FA3-F441-8482-B31A2F239E68}" type="parTrans" cxnId="{464BD305-8E52-E645-8B3F-BB119277E29B}">
      <dgm:prSet/>
      <dgm:spPr/>
      <dgm:t>
        <a:bodyPr/>
        <a:lstStyle/>
        <a:p>
          <a:endParaRPr lang="en-US"/>
        </a:p>
      </dgm:t>
    </dgm:pt>
    <dgm:pt modelId="{9C6531FB-8B68-7A49-AB6D-E16A1011D229}" type="sibTrans" cxnId="{464BD305-8E52-E645-8B3F-BB119277E29B}">
      <dgm:prSet/>
      <dgm:spPr/>
      <dgm:t>
        <a:bodyPr/>
        <a:lstStyle/>
        <a:p>
          <a:endParaRPr lang="en-US"/>
        </a:p>
      </dgm:t>
    </dgm:pt>
    <dgm:pt modelId="{3C226925-0A77-F541-BB76-4B2D04114179}">
      <dgm:prSet phldrT="[Text]"/>
      <dgm:spPr>
        <a:solidFill>
          <a:srgbClr val="C7D4CB">
            <a:alpha val="90000"/>
          </a:srgbClr>
        </a:solidFill>
        <a:ln>
          <a:solidFill>
            <a:srgbClr val="C7D4CB">
              <a:alpha val="90000"/>
            </a:srgbClr>
          </a:solidFill>
        </a:ln>
      </dgm:spPr>
      <dgm:t>
        <a:bodyPr/>
        <a:lstStyle/>
        <a:p>
          <a:r>
            <a:rPr lang="en-US" dirty="0"/>
            <a:t>Begin on new page</a:t>
          </a:r>
        </a:p>
      </dgm:t>
    </dgm:pt>
    <dgm:pt modelId="{543AED16-6DA5-1342-B09C-500D6D2CEB94}" type="parTrans" cxnId="{0B457A1F-BCE3-3C43-84AD-20CB703555D4}">
      <dgm:prSet/>
      <dgm:spPr/>
      <dgm:t>
        <a:bodyPr/>
        <a:lstStyle/>
        <a:p>
          <a:endParaRPr lang="en-US"/>
        </a:p>
      </dgm:t>
    </dgm:pt>
    <dgm:pt modelId="{76BB2550-4F75-CF43-AC63-4048C577419F}" type="sibTrans" cxnId="{0B457A1F-BCE3-3C43-84AD-20CB703555D4}">
      <dgm:prSet/>
      <dgm:spPr/>
      <dgm:t>
        <a:bodyPr/>
        <a:lstStyle/>
        <a:p>
          <a:endParaRPr lang="en-US"/>
        </a:p>
      </dgm:t>
    </dgm:pt>
    <dgm:pt modelId="{634341B8-BC2A-144F-868E-6BB3294A4629}" type="pres">
      <dgm:prSet presAssocID="{44EB8519-4461-BE48-AE0A-72C3DC3251CC}" presName="Name0" presStyleCnt="0">
        <dgm:presLayoutVars>
          <dgm:dir/>
          <dgm:animLvl val="lvl"/>
          <dgm:resizeHandles/>
        </dgm:presLayoutVars>
      </dgm:prSet>
      <dgm:spPr/>
    </dgm:pt>
    <dgm:pt modelId="{99C46D7D-0A83-3041-BC36-87597C855C6E}" type="pres">
      <dgm:prSet presAssocID="{C81C265B-2580-7F41-AAD6-74CEB306A40C}" presName="linNode" presStyleCnt="0"/>
      <dgm:spPr/>
    </dgm:pt>
    <dgm:pt modelId="{3BE713F7-A144-5F4C-A3CB-5ACEE6E42133}" type="pres">
      <dgm:prSet presAssocID="{C81C265B-2580-7F41-AAD6-74CEB306A40C}" presName="parentShp" presStyleLbl="node1" presStyleIdx="0" presStyleCnt="2">
        <dgm:presLayoutVars>
          <dgm:bulletEnabled val="1"/>
        </dgm:presLayoutVars>
      </dgm:prSet>
      <dgm:spPr/>
    </dgm:pt>
    <dgm:pt modelId="{1629FB27-0159-1B40-B2E5-023ABF17C60F}" type="pres">
      <dgm:prSet presAssocID="{C81C265B-2580-7F41-AAD6-74CEB306A40C}" presName="childShp" presStyleLbl="bgAccFollowNode1" presStyleIdx="0" presStyleCnt="2">
        <dgm:presLayoutVars>
          <dgm:bulletEnabled val="1"/>
        </dgm:presLayoutVars>
      </dgm:prSet>
      <dgm:spPr/>
    </dgm:pt>
    <dgm:pt modelId="{C7097D1F-14E6-6746-933A-380FCEFE48CD}" type="pres">
      <dgm:prSet presAssocID="{194E607E-4A93-BC4B-8338-013B2A2C4EBD}" presName="spacing" presStyleCnt="0"/>
      <dgm:spPr/>
    </dgm:pt>
    <dgm:pt modelId="{1FB63093-73B6-F547-985C-071CCF722D27}" type="pres">
      <dgm:prSet presAssocID="{3A24B5F8-109F-DB4D-9003-FA8A57CD18E6}" presName="linNode" presStyleCnt="0"/>
      <dgm:spPr/>
    </dgm:pt>
    <dgm:pt modelId="{96798C73-77D8-0141-BC96-4EFEEC5C2D80}" type="pres">
      <dgm:prSet presAssocID="{3A24B5F8-109F-DB4D-9003-FA8A57CD18E6}" presName="parentShp" presStyleLbl="node1" presStyleIdx="1" presStyleCnt="2">
        <dgm:presLayoutVars>
          <dgm:bulletEnabled val="1"/>
        </dgm:presLayoutVars>
      </dgm:prSet>
      <dgm:spPr/>
    </dgm:pt>
    <dgm:pt modelId="{3C8ED42F-5303-6840-8CF1-164A81D4915B}" type="pres">
      <dgm:prSet presAssocID="{3A24B5F8-109F-DB4D-9003-FA8A57CD18E6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64BD305-8E52-E645-8B3F-BB119277E29B}" srcId="{3A24B5F8-109F-DB4D-9003-FA8A57CD18E6}" destId="{88F49185-D1A5-FA42-B1D7-FFBD2B464C71}" srcOrd="1" destOrd="0" parTransId="{9150947F-2FA3-F441-8482-B31A2F239E68}" sibTransId="{9C6531FB-8B68-7A49-AB6D-E16A1011D229}"/>
    <dgm:cxn modelId="{437E6817-AF0B-AF47-95E7-BC94A70555AF}" srcId="{C81C265B-2580-7F41-AAD6-74CEB306A40C}" destId="{5E46CD17-8446-3345-9916-B3C0A2DC0B99}" srcOrd="0" destOrd="0" parTransId="{7757DAB2-9B06-CD4D-8C6F-360D54D82FCA}" sibTransId="{793C942B-FF38-C648-B470-7655FF9F5200}"/>
    <dgm:cxn modelId="{0358B119-B77F-DD46-9EA2-A5FD09DEF17B}" type="presOf" srcId="{88F49185-D1A5-FA42-B1D7-FFBD2B464C71}" destId="{3C8ED42F-5303-6840-8CF1-164A81D4915B}" srcOrd="0" destOrd="1" presId="urn:microsoft.com/office/officeart/2005/8/layout/vList6"/>
    <dgm:cxn modelId="{0B457A1F-BCE3-3C43-84AD-20CB703555D4}" srcId="{3A24B5F8-109F-DB4D-9003-FA8A57CD18E6}" destId="{3C226925-0A77-F541-BB76-4B2D04114179}" srcOrd="0" destOrd="0" parTransId="{543AED16-6DA5-1342-B09C-500D6D2CEB94}" sibTransId="{76BB2550-4F75-CF43-AC63-4048C577419F}"/>
    <dgm:cxn modelId="{15D86126-DCA9-AF40-B5CB-39145B1CCA0D}" type="presOf" srcId="{C81C265B-2580-7F41-AAD6-74CEB306A40C}" destId="{3BE713F7-A144-5F4C-A3CB-5ACEE6E42133}" srcOrd="0" destOrd="0" presId="urn:microsoft.com/office/officeart/2005/8/layout/vList6"/>
    <dgm:cxn modelId="{D4F01442-A6C5-D14F-807B-07055E2DDF83}" srcId="{C81C265B-2580-7F41-AAD6-74CEB306A40C}" destId="{76A16A67-B4CC-4348-93EA-AD9E58309171}" srcOrd="1" destOrd="0" parTransId="{A340EA22-EB19-7D4E-8A36-765DC546C130}" sibTransId="{36AFE6D8-AA35-FA41-8F0C-D2E0C464C348}"/>
    <dgm:cxn modelId="{7E28E28E-6408-5744-9F95-FAB6617214C0}" type="presOf" srcId="{3A24B5F8-109F-DB4D-9003-FA8A57CD18E6}" destId="{96798C73-77D8-0141-BC96-4EFEEC5C2D80}" srcOrd="0" destOrd="0" presId="urn:microsoft.com/office/officeart/2005/8/layout/vList6"/>
    <dgm:cxn modelId="{FA70C0A6-405C-E842-875A-E42A9B16AEEF}" srcId="{44EB8519-4461-BE48-AE0A-72C3DC3251CC}" destId="{3A24B5F8-109F-DB4D-9003-FA8A57CD18E6}" srcOrd="1" destOrd="0" parTransId="{ECB3644E-049A-CF46-8855-A42D71C34264}" sibTransId="{5A4EF124-7399-1B4F-A0B2-6DC1C3A3F32A}"/>
    <dgm:cxn modelId="{65DA5EAC-D72F-1846-A9B2-13827389D41C}" type="presOf" srcId="{76A16A67-B4CC-4348-93EA-AD9E58309171}" destId="{1629FB27-0159-1B40-B2E5-023ABF17C60F}" srcOrd="0" destOrd="1" presId="urn:microsoft.com/office/officeart/2005/8/layout/vList6"/>
    <dgm:cxn modelId="{8A20CBAE-4B3C-0A4A-AC4B-D70D28635014}" srcId="{44EB8519-4461-BE48-AE0A-72C3DC3251CC}" destId="{C81C265B-2580-7F41-AAD6-74CEB306A40C}" srcOrd="0" destOrd="0" parTransId="{6EAEA015-6989-3349-B984-C223778E27CE}" sibTransId="{194E607E-4A93-BC4B-8338-013B2A2C4EBD}"/>
    <dgm:cxn modelId="{39F0A4D1-9AE2-C04B-909A-653BCD2716D2}" type="presOf" srcId="{5E46CD17-8446-3345-9916-B3C0A2DC0B99}" destId="{1629FB27-0159-1B40-B2E5-023ABF17C60F}" srcOrd="0" destOrd="0" presId="urn:microsoft.com/office/officeart/2005/8/layout/vList6"/>
    <dgm:cxn modelId="{22F9F5E9-E158-7842-B201-D46C9F9A63D5}" type="presOf" srcId="{44EB8519-4461-BE48-AE0A-72C3DC3251CC}" destId="{634341B8-BC2A-144F-868E-6BB3294A4629}" srcOrd="0" destOrd="0" presId="urn:microsoft.com/office/officeart/2005/8/layout/vList6"/>
    <dgm:cxn modelId="{E51CB2EC-BF7A-6A4C-A87C-9F56778D707E}" type="presOf" srcId="{3C226925-0A77-F541-BB76-4B2D04114179}" destId="{3C8ED42F-5303-6840-8CF1-164A81D4915B}" srcOrd="0" destOrd="0" presId="urn:microsoft.com/office/officeart/2005/8/layout/vList6"/>
    <dgm:cxn modelId="{C6A88201-8913-5441-AEC1-3BD72710F114}" type="presParOf" srcId="{634341B8-BC2A-144F-868E-6BB3294A4629}" destId="{99C46D7D-0A83-3041-BC36-87597C855C6E}" srcOrd="0" destOrd="0" presId="urn:microsoft.com/office/officeart/2005/8/layout/vList6"/>
    <dgm:cxn modelId="{CC1C2C03-877E-D84F-AE90-8E269A6DD2AA}" type="presParOf" srcId="{99C46D7D-0A83-3041-BC36-87597C855C6E}" destId="{3BE713F7-A144-5F4C-A3CB-5ACEE6E42133}" srcOrd="0" destOrd="0" presId="urn:microsoft.com/office/officeart/2005/8/layout/vList6"/>
    <dgm:cxn modelId="{BA4C6E22-09F0-254A-B17D-7A227C93DDF5}" type="presParOf" srcId="{99C46D7D-0A83-3041-BC36-87597C855C6E}" destId="{1629FB27-0159-1B40-B2E5-023ABF17C60F}" srcOrd="1" destOrd="0" presId="urn:microsoft.com/office/officeart/2005/8/layout/vList6"/>
    <dgm:cxn modelId="{D84D0546-C6D7-F041-97D5-E757F3264BC5}" type="presParOf" srcId="{634341B8-BC2A-144F-868E-6BB3294A4629}" destId="{C7097D1F-14E6-6746-933A-380FCEFE48CD}" srcOrd="1" destOrd="0" presId="urn:microsoft.com/office/officeart/2005/8/layout/vList6"/>
    <dgm:cxn modelId="{067E64C4-FB48-D946-8580-75BD114DEC61}" type="presParOf" srcId="{634341B8-BC2A-144F-868E-6BB3294A4629}" destId="{1FB63093-73B6-F547-985C-071CCF722D27}" srcOrd="2" destOrd="0" presId="urn:microsoft.com/office/officeart/2005/8/layout/vList6"/>
    <dgm:cxn modelId="{7336EA0E-2293-8242-BC5E-733050248210}" type="presParOf" srcId="{1FB63093-73B6-F547-985C-071CCF722D27}" destId="{96798C73-77D8-0141-BC96-4EFEEC5C2D80}" srcOrd="0" destOrd="0" presId="urn:microsoft.com/office/officeart/2005/8/layout/vList6"/>
    <dgm:cxn modelId="{00463978-A446-3147-94B0-8710AA14ECF0}" type="presParOf" srcId="{1FB63093-73B6-F547-985C-071CCF722D27}" destId="{3C8ED42F-5303-6840-8CF1-164A81D4915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5FA136-B86D-5444-A7BB-78E99F7F004C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0A132F-946A-1147-9DCA-581892A5E3FA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Signal phrases</a:t>
          </a:r>
        </a:p>
      </dgm:t>
    </dgm:pt>
    <dgm:pt modelId="{AEAA089C-8F52-5E43-B631-1B023BCE5DEF}" type="parTrans" cxnId="{174B3059-F3E3-9448-8972-856DA760D114}">
      <dgm:prSet/>
      <dgm:spPr/>
      <dgm:t>
        <a:bodyPr/>
        <a:lstStyle/>
        <a:p>
          <a:endParaRPr lang="en-US"/>
        </a:p>
      </dgm:t>
    </dgm:pt>
    <dgm:pt modelId="{04FE5CCF-1BD8-F848-9725-311B4AEE7CEB}" type="sibTrans" cxnId="{174B3059-F3E3-9448-8972-856DA760D114}">
      <dgm:prSet/>
      <dgm:spPr/>
      <dgm:t>
        <a:bodyPr/>
        <a:lstStyle/>
        <a:p>
          <a:endParaRPr lang="en-US"/>
        </a:p>
      </dgm:t>
    </dgm:pt>
    <dgm:pt modelId="{ADB01950-2A8C-7C47-ADF0-ACC651FBFF56}">
      <dgm:prSet phldrT="[Text]"/>
      <dgm:spPr>
        <a:solidFill>
          <a:srgbClr val="386546"/>
        </a:solidFill>
      </dgm:spPr>
      <dgm:t>
        <a:bodyPr/>
        <a:lstStyle/>
        <a:p>
          <a:r>
            <a:rPr lang="en-US" dirty="0"/>
            <a:t>In-text citations</a:t>
          </a:r>
        </a:p>
      </dgm:t>
    </dgm:pt>
    <dgm:pt modelId="{7E1DF3F7-39E4-814F-B7F7-BC77B8265532}" type="parTrans" cxnId="{8E306503-FC45-4444-9D74-FE6592917C24}">
      <dgm:prSet/>
      <dgm:spPr/>
      <dgm:t>
        <a:bodyPr/>
        <a:lstStyle/>
        <a:p>
          <a:endParaRPr lang="en-US"/>
        </a:p>
      </dgm:t>
    </dgm:pt>
    <dgm:pt modelId="{8B1AC9D4-9573-9748-A6BE-107F289A6D04}" type="sibTrans" cxnId="{8E306503-FC45-4444-9D74-FE6592917C24}">
      <dgm:prSet/>
      <dgm:spPr/>
      <dgm:t>
        <a:bodyPr/>
        <a:lstStyle/>
        <a:p>
          <a:endParaRPr lang="en-US"/>
        </a:p>
      </dgm:t>
    </dgm:pt>
    <dgm:pt modelId="{25898476-5482-3848-A66B-6061E29A6747}" type="pres">
      <dgm:prSet presAssocID="{615FA136-B86D-5444-A7BB-78E99F7F004C}" presName="diagram" presStyleCnt="0">
        <dgm:presLayoutVars>
          <dgm:dir/>
          <dgm:resizeHandles val="exact"/>
        </dgm:presLayoutVars>
      </dgm:prSet>
      <dgm:spPr/>
    </dgm:pt>
    <dgm:pt modelId="{08D6D24C-EA83-A246-946A-404D0AA36EC7}" type="pres">
      <dgm:prSet presAssocID="{2C0A132F-946A-1147-9DCA-581892A5E3FA}" presName="node" presStyleLbl="node1" presStyleIdx="0" presStyleCnt="2">
        <dgm:presLayoutVars>
          <dgm:bulletEnabled val="1"/>
        </dgm:presLayoutVars>
      </dgm:prSet>
      <dgm:spPr/>
    </dgm:pt>
    <dgm:pt modelId="{CAEED809-2E17-9543-AE03-B8CDABBA08E4}" type="pres">
      <dgm:prSet presAssocID="{04FE5CCF-1BD8-F848-9725-311B4AEE7CEB}" presName="sibTrans" presStyleCnt="0"/>
      <dgm:spPr/>
    </dgm:pt>
    <dgm:pt modelId="{63ADF2C2-58E7-864B-A5DD-B8E233628FBF}" type="pres">
      <dgm:prSet presAssocID="{ADB01950-2A8C-7C47-ADF0-ACC651FBFF56}" presName="node" presStyleLbl="node1" presStyleIdx="1" presStyleCnt="2">
        <dgm:presLayoutVars>
          <dgm:bulletEnabled val="1"/>
        </dgm:presLayoutVars>
      </dgm:prSet>
      <dgm:spPr/>
    </dgm:pt>
  </dgm:ptLst>
  <dgm:cxnLst>
    <dgm:cxn modelId="{8E306503-FC45-4444-9D74-FE6592917C24}" srcId="{615FA136-B86D-5444-A7BB-78E99F7F004C}" destId="{ADB01950-2A8C-7C47-ADF0-ACC651FBFF56}" srcOrd="1" destOrd="0" parTransId="{7E1DF3F7-39E4-814F-B7F7-BC77B8265532}" sibTransId="{8B1AC9D4-9573-9748-A6BE-107F289A6D04}"/>
    <dgm:cxn modelId="{B8F15E31-A7E7-CE42-AE3F-ACC3D42CC299}" type="presOf" srcId="{ADB01950-2A8C-7C47-ADF0-ACC651FBFF56}" destId="{63ADF2C2-58E7-864B-A5DD-B8E233628FBF}" srcOrd="0" destOrd="0" presId="urn:microsoft.com/office/officeart/2005/8/layout/default"/>
    <dgm:cxn modelId="{174B3059-F3E3-9448-8972-856DA760D114}" srcId="{615FA136-B86D-5444-A7BB-78E99F7F004C}" destId="{2C0A132F-946A-1147-9DCA-581892A5E3FA}" srcOrd="0" destOrd="0" parTransId="{AEAA089C-8F52-5E43-B631-1B023BCE5DEF}" sibTransId="{04FE5CCF-1BD8-F848-9725-311B4AEE7CEB}"/>
    <dgm:cxn modelId="{5E5D86B9-9ED4-2044-ABDF-0B398218DA57}" type="presOf" srcId="{615FA136-B86D-5444-A7BB-78E99F7F004C}" destId="{25898476-5482-3848-A66B-6061E29A6747}" srcOrd="0" destOrd="0" presId="urn:microsoft.com/office/officeart/2005/8/layout/default"/>
    <dgm:cxn modelId="{1ECDF9D9-9B0C-6E47-8118-98C79E6EC1C3}" type="presOf" srcId="{2C0A132F-946A-1147-9DCA-581892A5E3FA}" destId="{08D6D24C-EA83-A246-946A-404D0AA36EC7}" srcOrd="0" destOrd="0" presId="urn:microsoft.com/office/officeart/2005/8/layout/default"/>
    <dgm:cxn modelId="{61B0DA10-4137-944D-8811-DA65A1FBDB3B}" type="presParOf" srcId="{25898476-5482-3848-A66B-6061E29A6747}" destId="{08D6D24C-EA83-A246-946A-404D0AA36EC7}" srcOrd="0" destOrd="0" presId="urn:microsoft.com/office/officeart/2005/8/layout/default"/>
    <dgm:cxn modelId="{7800F1D4-9B27-8A44-8867-C91165BC1913}" type="presParOf" srcId="{25898476-5482-3848-A66B-6061E29A6747}" destId="{CAEED809-2E17-9543-AE03-B8CDABBA08E4}" srcOrd="1" destOrd="0" presId="urn:microsoft.com/office/officeart/2005/8/layout/default"/>
    <dgm:cxn modelId="{01236DEE-971E-6C47-8547-A7837683B87D}" type="presParOf" srcId="{25898476-5482-3848-A66B-6061E29A6747}" destId="{63ADF2C2-58E7-864B-A5DD-B8E233628FB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5FA924-DB86-5A42-936D-F33A2BCCBECC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998D1-A1A4-9144-AFEC-D96472FE9CA8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800" dirty="0"/>
            <a:t>Notes and Bibliography System</a:t>
          </a:r>
        </a:p>
      </dgm:t>
    </dgm:pt>
    <dgm:pt modelId="{0A1214AB-D8F4-E74A-AC2F-BF766C9D6A3E}" type="parTrans" cxnId="{216D0265-644D-5A4A-9B50-350A3668453F}">
      <dgm:prSet/>
      <dgm:spPr/>
      <dgm:t>
        <a:bodyPr/>
        <a:lstStyle/>
        <a:p>
          <a:endParaRPr lang="en-US"/>
        </a:p>
      </dgm:t>
    </dgm:pt>
    <dgm:pt modelId="{A9573F01-B9E0-9A4D-9943-172E1093F087}" type="sibTrans" cxnId="{216D0265-644D-5A4A-9B50-350A3668453F}">
      <dgm:prSet/>
      <dgm:spPr/>
      <dgm:t>
        <a:bodyPr/>
        <a:lstStyle/>
        <a:p>
          <a:endParaRPr lang="en-US"/>
        </a:p>
      </dgm:t>
    </dgm:pt>
    <dgm:pt modelId="{00A6D457-B758-704E-8F0F-E679F315FB3B}">
      <dgm:prSet phldrT="[Text]"/>
      <dgm:spPr>
        <a:solidFill>
          <a:srgbClr val="C7D4CB"/>
        </a:solidFill>
      </dgm:spPr>
      <dgm:t>
        <a:bodyPr/>
        <a:lstStyle/>
        <a:p>
          <a:r>
            <a:rPr lang="en-US" b="1" u="sng" dirty="0">
              <a:solidFill>
                <a:srgbClr val="000000"/>
              </a:solidFill>
            </a:rPr>
            <a:t>Footnotes:</a:t>
          </a:r>
          <a:r>
            <a:rPr lang="en-US" dirty="0">
              <a:solidFill>
                <a:srgbClr val="000000"/>
              </a:solidFill>
            </a:rPr>
            <a:t> </a:t>
          </a:r>
        </a:p>
        <a:p>
          <a:r>
            <a:rPr lang="en-US" dirty="0">
              <a:solidFill>
                <a:srgbClr val="000000"/>
              </a:solidFill>
            </a:rPr>
            <a:t>Bottom of the page where the source information is cited</a:t>
          </a:r>
        </a:p>
      </dgm:t>
    </dgm:pt>
    <dgm:pt modelId="{F23CE113-A267-5141-BD87-63AFE0FEB05C}" type="parTrans" cxnId="{8D305F6D-9670-7844-B530-AE39DBB4F84E}">
      <dgm:prSet/>
      <dgm:spPr>
        <a:solidFill>
          <a:srgbClr val="C7D4CB"/>
        </a:solidFill>
      </dgm:spPr>
      <dgm:t>
        <a:bodyPr/>
        <a:lstStyle/>
        <a:p>
          <a:endParaRPr lang="en-US">
            <a:solidFill>
              <a:srgbClr val="000000"/>
            </a:solidFill>
          </a:endParaRPr>
        </a:p>
      </dgm:t>
    </dgm:pt>
    <dgm:pt modelId="{9DA352F6-AEE3-8741-97A0-7AC8F5CC6A29}" type="sibTrans" cxnId="{8D305F6D-9670-7844-B530-AE39DBB4F84E}">
      <dgm:prSet/>
      <dgm:spPr/>
      <dgm:t>
        <a:bodyPr/>
        <a:lstStyle/>
        <a:p>
          <a:endParaRPr lang="en-US"/>
        </a:p>
      </dgm:t>
    </dgm:pt>
    <dgm:pt modelId="{CCAC73B9-5D52-C44B-AECA-8D2E6B08FB39}">
      <dgm:prSet phldrT="[Text]"/>
      <dgm:spPr>
        <a:solidFill>
          <a:srgbClr val="C7D4CB"/>
        </a:solidFill>
      </dgm:spPr>
      <dgm:t>
        <a:bodyPr/>
        <a:lstStyle/>
        <a:p>
          <a:r>
            <a:rPr lang="en-US" b="1" u="sng" dirty="0">
              <a:solidFill>
                <a:srgbClr val="000000"/>
              </a:solidFill>
            </a:rPr>
            <a:t>Endnotes: </a:t>
          </a:r>
        </a:p>
        <a:p>
          <a:r>
            <a:rPr lang="en-US" dirty="0">
              <a:solidFill>
                <a:srgbClr val="000000"/>
              </a:solidFill>
            </a:rPr>
            <a:t>Separate page at the end of the paper</a:t>
          </a:r>
        </a:p>
      </dgm:t>
    </dgm:pt>
    <dgm:pt modelId="{0620DF33-044C-E947-B58B-B09D9346D9A8}" type="parTrans" cxnId="{66876162-6EF2-C344-AFF6-C6496657B6E4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9B48E994-BC4D-534E-977C-FD5459AFE54B}" type="sibTrans" cxnId="{66876162-6EF2-C344-AFF6-C6496657B6E4}">
      <dgm:prSet/>
      <dgm:spPr/>
      <dgm:t>
        <a:bodyPr/>
        <a:lstStyle/>
        <a:p>
          <a:endParaRPr lang="en-US"/>
        </a:p>
      </dgm:t>
    </dgm:pt>
    <dgm:pt modelId="{8C2796D3-E7DB-3B48-ACDD-06B19C72C844}" type="pres">
      <dgm:prSet presAssocID="{E15FA924-DB86-5A42-936D-F33A2BCCBEC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D9DBCE6-8748-2A45-8D06-A0EBAFC4B1E3}" type="pres">
      <dgm:prSet presAssocID="{3D3998D1-A1A4-9144-AFEC-D96472FE9CA8}" presName="centerShape" presStyleLbl="node0" presStyleIdx="0" presStyleCnt="1" custScaleX="105089" custScaleY="109019"/>
      <dgm:spPr/>
    </dgm:pt>
    <dgm:pt modelId="{304C0139-2157-6246-A4AA-6AA5D9B5D212}" type="pres">
      <dgm:prSet presAssocID="{F23CE113-A267-5141-BD87-63AFE0FEB05C}" presName="parTrans" presStyleLbl="bgSibTrans2D1" presStyleIdx="0" presStyleCnt="2"/>
      <dgm:spPr/>
    </dgm:pt>
    <dgm:pt modelId="{E033E12B-9376-884C-A6E4-7F599CD4B9A7}" type="pres">
      <dgm:prSet presAssocID="{00A6D457-B758-704E-8F0F-E679F315FB3B}" presName="node" presStyleLbl="node1" presStyleIdx="0" presStyleCnt="2">
        <dgm:presLayoutVars>
          <dgm:bulletEnabled val="1"/>
        </dgm:presLayoutVars>
      </dgm:prSet>
      <dgm:spPr/>
    </dgm:pt>
    <dgm:pt modelId="{78FD8F3B-F222-3141-8522-4D14EEB1C1CB}" type="pres">
      <dgm:prSet presAssocID="{0620DF33-044C-E947-B58B-B09D9346D9A8}" presName="parTrans" presStyleLbl="bgSibTrans2D1" presStyleIdx="1" presStyleCnt="2"/>
      <dgm:spPr/>
    </dgm:pt>
    <dgm:pt modelId="{0C362B1C-3386-6849-882E-30BF7CC524AF}" type="pres">
      <dgm:prSet presAssocID="{CCAC73B9-5D52-C44B-AECA-8D2E6B08FB39}" presName="node" presStyleLbl="node1" presStyleIdx="1" presStyleCnt="2">
        <dgm:presLayoutVars>
          <dgm:bulletEnabled val="1"/>
        </dgm:presLayoutVars>
      </dgm:prSet>
      <dgm:spPr/>
    </dgm:pt>
  </dgm:ptLst>
  <dgm:cxnLst>
    <dgm:cxn modelId="{533EB420-6309-CE4D-9DDF-FB24925131D1}" type="presOf" srcId="{F23CE113-A267-5141-BD87-63AFE0FEB05C}" destId="{304C0139-2157-6246-A4AA-6AA5D9B5D212}" srcOrd="0" destOrd="0" presId="urn:microsoft.com/office/officeart/2005/8/layout/radial4"/>
    <dgm:cxn modelId="{66876162-6EF2-C344-AFF6-C6496657B6E4}" srcId="{3D3998D1-A1A4-9144-AFEC-D96472FE9CA8}" destId="{CCAC73B9-5D52-C44B-AECA-8D2E6B08FB39}" srcOrd="1" destOrd="0" parTransId="{0620DF33-044C-E947-B58B-B09D9346D9A8}" sibTransId="{9B48E994-BC4D-534E-977C-FD5459AFE54B}"/>
    <dgm:cxn modelId="{216D0265-644D-5A4A-9B50-350A3668453F}" srcId="{E15FA924-DB86-5A42-936D-F33A2BCCBECC}" destId="{3D3998D1-A1A4-9144-AFEC-D96472FE9CA8}" srcOrd="0" destOrd="0" parTransId="{0A1214AB-D8F4-E74A-AC2F-BF766C9D6A3E}" sibTransId="{A9573F01-B9E0-9A4D-9943-172E1093F087}"/>
    <dgm:cxn modelId="{8D305F6D-9670-7844-B530-AE39DBB4F84E}" srcId="{3D3998D1-A1A4-9144-AFEC-D96472FE9CA8}" destId="{00A6D457-B758-704E-8F0F-E679F315FB3B}" srcOrd="0" destOrd="0" parTransId="{F23CE113-A267-5141-BD87-63AFE0FEB05C}" sibTransId="{9DA352F6-AEE3-8741-97A0-7AC8F5CC6A29}"/>
    <dgm:cxn modelId="{4F9BF594-F0C4-3A4E-A7B8-412A37FA567A}" type="presOf" srcId="{E15FA924-DB86-5A42-936D-F33A2BCCBECC}" destId="{8C2796D3-E7DB-3B48-ACDD-06B19C72C844}" srcOrd="0" destOrd="0" presId="urn:microsoft.com/office/officeart/2005/8/layout/radial4"/>
    <dgm:cxn modelId="{791398CB-45B8-6844-875F-129C54D416FB}" type="presOf" srcId="{3D3998D1-A1A4-9144-AFEC-D96472FE9CA8}" destId="{5D9DBCE6-8748-2A45-8D06-A0EBAFC4B1E3}" srcOrd="0" destOrd="0" presId="urn:microsoft.com/office/officeart/2005/8/layout/radial4"/>
    <dgm:cxn modelId="{690CFBCE-BE51-F747-856C-9148D2588C18}" type="presOf" srcId="{CCAC73B9-5D52-C44B-AECA-8D2E6B08FB39}" destId="{0C362B1C-3386-6849-882E-30BF7CC524AF}" srcOrd="0" destOrd="0" presId="urn:microsoft.com/office/officeart/2005/8/layout/radial4"/>
    <dgm:cxn modelId="{DF66A6E8-4284-CB42-8D30-AB3989F06F49}" type="presOf" srcId="{0620DF33-044C-E947-B58B-B09D9346D9A8}" destId="{78FD8F3B-F222-3141-8522-4D14EEB1C1CB}" srcOrd="0" destOrd="0" presId="urn:microsoft.com/office/officeart/2005/8/layout/radial4"/>
    <dgm:cxn modelId="{CEC584ED-BE63-3B46-98E6-BCDEF193B7F9}" type="presOf" srcId="{00A6D457-B758-704E-8F0F-E679F315FB3B}" destId="{E033E12B-9376-884C-A6E4-7F599CD4B9A7}" srcOrd="0" destOrd="0" presId="urn:microsoft.com/office/officeart/2005/8/layout/radial4"/>
    <dgm:cxn modelId="{046306B3-2932-2544-92B6-4E12EB87DA44}" type="presParOf" srcId="{8C2796D3-E7DB-3B48-ACDD-06B19C72C844}" destId="{5D9DBCE6-8748-2A45-8D06-A0EBAFC4B1E3}" srcOrd="0" destOrd="0" presId="urn:microsoft.com/office/officeart/2005/8/layout/radial4"/>
    <dgm:cxn modelId="{CB64E76F-0696-7044-BD9C-59CBD71EED16}" type="presParOf" srcId="{8C2796D3-E7DB-3B48-ACDD-06B19C72C844}" destId="{304C0139-2157-6246-A4AA-6AA5D9B5D212}" srcOrd="1" destOrd="0" presId="urn:microsoft.com/office/officeart/2005/8/layout/radial4"/>
    <dgm:cxn modelId="{6067CAB4-FC5C-A740-8F5F-D6355A3D1191}" type="presParOf" srcId="{8C2796D3-E7DB-3B48-ACDD-06B19C72C844}" destId="{E033E12B-9376-884C-A6E4-7F599CD4B9A7}" srcOrd="2" destOrd="0" presId="urn:microsoft.com/office/officeart/2005/8/layout/radial4"/>
    <dgm:cxn modelId="{C6AADAE2-4B08-8242-8FC7-B289CD869311}" type="presParOf" srcId="{8C2796D3-E7DB-3B48-ACDD-06B19C72C844}" destId="{78FD8F3B-F222-3141-8522-4D14EEB1C1CB}" srcOrd="3" destOrd="0" presId="urn:microsoft.com/office/officeart/2005/8/layout/radial4"/>
    <dgm:cxn modelId="{E3E36EF3-FBD7-1342-968A-6E44D7394B1F}" type="presParOf" srcId="{8C2796D3-E7DB-3B48-ACDD-06B19C72C844}" destId="{0C362B1C-3386-6849-882E-30BF7CC524AF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9FB27-0159-1B40-B2E5-023ABF17C60F}">
      <dsp:nvSpPr>
        <dsp:cNvPr id="0" name=""/>
        <dsp:cNvSpPr/>
      </dsp:nvSpPr>
      <dsp:spPr>
        <a:xfrm>
          <a:off x="3251199" y="427"/>
          <a:ext cx="4876800" cy="1668732"/>
        </a:xfrm>
        <a:prstGeom prst="rightArrow">
          <a:avLst>
            <a:gd name="adj1" fmla="val 75000"/>
            <a:gd name="adj2" fmla="val 50000"/>
          </a:avLst>
        </a:prstGeom>
        <a:solidFill>
          <a:srgbClr val="C7D4CB">
            <a:alpha val="90000"/>
          </a:srgbClr>
        </a:solidFill>
        <a:ln w="12700" cap="flat" cmpd="sng" algn="ctr">
          <a:solidFill>
            <a:srgbClr val="C7D4CB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Top third: Center-align title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Bottom third: Center-align name, course number and title, due date</a:t>
          </a:r>
        </a:p>
      </dsp:txBody>
      <dsp:txXfrm>
        <a:off x="3251199" y="209019"/>
        <a:ext cx="4251026" cy="1251549"/>
      </dsp:txXfrm>
    </dsp:sp>
    <dsp:sp modelId="{3BE713F7-A144-5F4C-A3CB-5ACEE6E42133}">
      <dsp:nvSpPr>
        <dsp:cNvPr id="0" name=""/>
        <dsp:cNvSpPr/>
      </dsp:nvSpPr>
      <dsp:spPr>
        <a:xfrm>
          <a:off x="0" y="427"/>
          <a:ext cx="3251200" cy="1668732"/>
        </a:xfrm>
        <a:prstGeom prst="round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Title page</a:t>
          </a:r>
        </a:p>
      </dsp:txBody>
      <dsp:txXfrm>
        <a:off x="81461" y="81888"/>
        <a:ext cx="3088278" cy="1505810"/>
      </dsp:txXfrm>
    </dsp:sp>
    <dsp:sp modelId="{3C8ED42F-5303-6840-8CF1-164A81D4915B}">
      <dsp:nvSpPr>
        <dsp:cNvPr id="0" name=""/>
        <dsp:cNvSpPr/>
      </dsp:nvSpPr>
      <dsp:spPr>
        <a:xfrm>
          <a:off x="3251199" y="1836033"/>
          <a:ext cx="4876800" cy="1668732"/>
        </a:xfrm>
        <a:prstGeom prst="rightArrow">
          <a:avLst>
            <a:gd name="adj1" fmla="val 75000"/>
            <a:gd name="adj2" fmla="val 50000"/>
          </a:avLst>
        </a:prstGeom>
        <a:solidFill>
          <a:srgbClr val="C7D4CB">
            <a:alpha val="90000"/>
          </a:srgbClr>
        </a:solidFill>
        <a:ln w="12700" cap="flat" cmpd="sng" algn="ctr">
          <a:solidFill>
            <a:srgbClr val="C7D4CB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Begin on new page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Top right corner: page number, half an inch from top</a:t>
          </a:r>
        </a:p>
      </dsp:txBody>
      <dsp:txXfrm>
        <a:off x="3251199" y="2044625"/>
        <a:ext cx="4251026" cy="1251549"/>
      </dsp:txXfrm>
    </dsp:sp>
    <dsp:sp modelId="{96798C73-77D8-0141-BC96-4EFEEC5C2D80}">
      <dsp:nvSpPr>
        <dsp:cNvPr id="0" name=""/>
        <dsp:cNvSpPr/>
      </dsp:nvSpPr>
      <dsp:spPr>
        <a:xfrm>
          <a:off x="0" y="1836033"/>
          <a:ext cx="3251200" cy="1668732"/>
        </a:xfrm>
        <a:prstGeom prst="round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Body</a:t>
          </a:r>
        </a:p>
      </dsp:txBody>
      <dsp:txXfrm>
        <a:off x="81461" y="1917494"/>
        <a:ext cx="3088278" cy="1505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6D24C-EA83-A246-946A-404D0AA36EC7}">
      <dsp:nvSpPr>
        <dsp:cNvPr id="0" name=""/>
        <dsp:cNvSpPr/>
      </dsp:nvSpPr>
      <dsp:spPr>
        <a:xfrm>
          <a:off x="987" y="622199"/>
          <a:ext cx="3852652" cy="2311591"/>
        </a:xfrm>
        <a:prstGeom prst="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Signal phrases</a:t>
          </a:r>
        </a:p>
      </dsp:txBody>
      <dsp:txXfrm>
        <a:off x="987" y="622199"/>
        <a:ext cx="3852652" cy="2311591"/>
      </dsp:txXfrm>
    </dsp:sp>
    <dsp:sp modelId="{63ADF2C2-58E7-864B-A5DD-B8E233628FBF}">
      <dsp:nvSpPr>
        <dsp:cNvPr id="0" name=""/>
        <dsp:cNvSpPr/>
      </dsp:nvSpPr>
      <dsp:spPr>
        <a:xfrm>
          <a:off x="4238906" y="622199"/>
          <a:ext cx="3852652" cy="2311591"/>
        </a:xfrm>
        <a:prstGeom prst="rect">
          <a:avLst/>
        </a:prstGeom>
        <a:solidFill>
          <a:srgbClr val="3865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In-text citations</a:t>
          </a:r>
        </a:p>
      </dsp:txBody>
      <dsp:txXfrm>
        <a:off x="4238906" y="622199"/>
        <a:ext cx="3852652" cy="23115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DBCE6-8748-2A45-8D06-A0EBAFC4B1E3}">
      <dsp:nvSpPr>
        <dsp:cNvPr id="0" name=""/>
        <dsp:cNvSpPr/>
      </dsp:nvSpPr>
      <dsp:spPr>
        <a:xfrm>
          <a:off x="2716023" y="1763157"/>
          <a:ext cx="2695953" cy="2796773"/>
        </a:xfrm>
        <a:prstGeom prst="ellipse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Notes and Bibliography System</a:t>
          </a:r>
        </a:p>
      </dsp:txBody>
      <dsp:txXfrm>
        <a:off x="3110836" y="2172735"/>
        <a:ext cx="1906327" cy="1977617"/>
      </dsp:txXfrm>
    </dsp:sp>
    <dsp:sp modelId="{304C0139-2157-6246-A4AA-6AA5D9B5D212}">
      <dsp:nvSpPr>
        <dsp:cNvPr id="0" name=""/>
        <dsp:cNvSpPr/>
      </dsp:nvSpPr>
      <dsp:spPr>
        <a:xfrm rot="12900000">
          <a:off x="1039444" y="1375720"/>
          <a:ext cx="1992443" cy="731139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33E12B-9376-884C-A6E4-7F599CD4B9A7}">
      <dsp:nvSpPr>
        <dsp:cNvPr id="0" name=""/>
        <dsp:cNvSpPr/>
      </dsp:nvSpPr>
      <dsp:spPr>
        <a:xfrm>
          <a:off x="1043" y="195028"/>
          <a:ext cx="2437130" cy="1949704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u="sng" kern="1200" dirty="0">
              <a:solidFill>
                <a:srgbClr val="000000"/>
              </a:solidFill>
            </a:rPr>
            <a:t>Footnotes:</a:t>
          </a:r>
          <a:r>
            <a:rPr lang="en-US" sz="2200" kern="1200" dirty="0">
              <a:solidFill>
                <a:srgbClr val="000000"/>
              </a:solidFill>
            </a:rPr>
            <a:t>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0000"/>
              </a:solidFill>
            </a:rPr>
            <a:t>Bottom of the page where the source information is cited</a:t>
          </a:r>
        </a:p>
      </dsp:txBody>
      <dsp:txXfrm>
        <a:off x="58148" y="252133"/>
        <a:ext cx="2322920" cy="1835494"/>
      </dsp:txXfrm>
    </dsp:sp>
    <dsp:sp modelId="{78FD8F3B-F222-3141-8522-4D14EEB1C1CB}">
      <dsp:nvSpPr>
        <dsp:cNvPr id="0" name=""/>
        <dsp:cNvSpPr/>
      </dsp:nvSpPr>
      <dsp:spPr>
        <a:xfrm rot="19500000">
          <a:off x="5096112" y="1375720"/>
          <a:ext cx="1992443" cy="731139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362B1C-3386-6849-882E-30BF7CC524AF}">
      <dsp:nvSpPr>
        <dsp:cNvPr id="0" name=""/>
        <dsp:cNvSpPr/>
      </dsp:nvSpPr>
      <dsp:spPr>
        <a:xfrm>
          <a:off x="5689826" y="195028"/>
          <a:ext cx="2437130" cy="1949704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u="sng" kern="1200" dirty="0">
              <a:solidFill>
                <a:srgbClr val="000000"/>
              </a:solidFill>
            </a:rPr>
            <a:t>Endnotes: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0000"/>
              </a:solidFill>
            </a:rPr>
            <a:t>Separate page at the end of the paper</a:t>
          </a:r>
        </a:p>
      </dsp:txBody>
      <dsp:txXfrm>
        <a:off x="5746931" y="252133"/>
        <a:ext cx="2322920" cy="1835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06B19-26E6-5A4C-AB53-DDD2C671422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54327-DD45-B249-975F-0EFA4506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12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8356E-67A1-8E48-BCBF-F2312A8BC3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69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8356E-67A1-8E48-BCBF-F2312A8BC3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69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Basics of CMS</a:t>
            </a:r>
            <a:endParaRPr lang="en-US" sz="5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8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1" y="320480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8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19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Notes &amp; Bibliography System: Bibliography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1" y="4074808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6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>
                  <a:solidFill>
                    <a:schemeClr val="bg1"/>
                  </a:solidFill>
                </a:rPr>
                <a:t>List source entries in alphabetical order by author’s last name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1" y="2828360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6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Center-align “Bibliography” at top of paper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1" y="1579039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6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Starts on a new page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AD371E-131A-654E-9108-704DA4F141F9}"/>
              </a:ext>
            </a:extLst>
          </p:cNvPr>
          <p:cNvGrpSpPr/>
          <p:nvPr/>
        </p:nvGrpSpPr>
        <p:grpSpPr>
          <a:xfrm>
            <a:off x="2066921" y="5326496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5C6D16-0BEB-A342-BF69-207F93398D1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47C5A69-0E24-5E4E-A02B-5AC5BECE0A44}"/>
                </a:ext>
              </a:extLst>
            </p:cNvPr>
            <p:cNvSpPr txBox="1"/>
            <p:nvPr/>
          </p:nvSpPr>
          <p:spPr>
            <a:xfrm>
              <a:off x="633046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Multiple works by same author: Use three em-dashes instead of repeating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4471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Author-Date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1" y="1815874"/>
            <a:ext cx="8058155" cy="3148959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6" y="1891245"/>
              <a:ext cx="7807571" cy="5900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Parenthetical in-text citation includes: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The author's last name (unless it was already used in a signal phrase) or the title of the work if the author is unknown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The source's publication date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The page number where the information appears in the source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7922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Author-Date System: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1" y="1815875"/>
            <a:ext cx="8058155" cy="1249058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15686"/>
              <a:ext cx="7807571" cy="537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457200" indent="-457200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Author's Last Name, First Name. Date of publication. Title of Source. Publisher Location: Publisher Name.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54F353-1E83-324A-9431-22907BFA14B9}"/>
              </a:ext>
            </a:extLst>
          </p:cNvPr>
          <p:cNvGrpSpPr/>
          <p:nvPr/>
        </p:nvGrpSpPr>
        <p:grpSpPr>
          <a:xfrm>
            <a:off x="2066920" y="3341945"/>
            <a:ext cx="8058155" cy="2529643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9FF7864-D81A-B74F-AFBA-F0F90E996F08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0B0611A-1DB8-8A4C-8F62-82A0357BCD2A}"/>
                </a:ext>
              </a:extLst>
            </p:cNvPr>
            <p:cNvSpPr txBox="1"/>
            <p:nvPr/>
          </p:nvSpPr>
          <p:spPr>
            <a:xfrm>
              <a:off x="668214" y="1888560"/>
              <a:ext cx="7807571" cy="61633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 describes </a:t>
              </a:r>
              <a:r>
                <a:rPr lang="en-US" sz="2000" i="1" dirty="0">
                  <a:solidFill>
                    <a:schemeClr val="bg1"/>
                  </a:solidFill>
                </a:rPr>
                <a:t>The Sound of Music </a:t>
              </a:r>
              <a:r>
                <a:rPr lang="en-US" sz="2000" dirty="0">
                  <a:solidFill>
                    <a:schemeClr val="bg1"/>
                  </a:solidFill>
                </a:rPr>
                <a:t>as a "bittersweet" musical set in 1938 in which “an unharmonious Austrian family learn[s] to harmonize literally and figuratively” (Patinkin 2008, 342).</a:t>
              </a:r>
            </a:p>
            <a:p>
              <a:endParaRPr lang="en-US" sz="2000" dirty="0">
                <a:solidFill>
                  <a:schemeClr val="bg1"/>
                </a:solidFill>
              </a:endParaRPr>
            </a:p>
            <a:p>
              <a:pPr marL="457200" indent="-457200"/>
              <a:r>
                <a:rPr lang="en-US" sz="2000" dirty="0">
                  <a:solidFill>
                    <a:schemeClr val="bg1"/>
                  </a:solidFill>
                </a:rPr>
                <a:t>Patinkin, Sheldon. 2008. </a:t>
              </a:r>
              <a:r>
                <a:rPr lang="en-US" sz="2000" i="1" dirty="0">
                  <a:solidFill>
                    <a:schemeClr val="bg1"/>
                  </a:solidFill>
                </a:rPr>
                <a:t>No Legs, No Jokes, No Chance: A History of the American Musical Theater</a:t>
              </a:r>
              <a:r>
                <a:rPr lang="en-US" sz="2000" dirty="0">
                  <a:solidFill>
                    <a:schemeClr val="bg1"/>
                  </a:solidFill>
                </a:rPr>
                <a:t>. Evanston, IL: Northwestern University Press.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0677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Author-Date System: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54F353-1E83-324A-9431-22907BFA14B9}"/>
              </a:ext>
            </a:extLst>
          </p:cNvPr>
          <p:cNvGrpSpPr/>
          <p:nvPr/>
        </p:nvGrpSpPr>
        <p:grpSpPr>
          <a:xfrm>
            <a:off x="2066922" y="1540578"/>
            <a:ext cx="8058155" cy="1952430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9FF7864-D81A-B74F-AFBA-F0F90E996F08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0B0611A-1DB8-8A4C-8F62-82A0357BCD2A}"/>
                </a:ext>
              </a:extLst>
            </p:cNvPr>
            <p:cNvSpPr txBox="1"/>
            <p:nvPr/>
          </p:nvSpPr>
          <p:spPr>
            <a:xfrm>
              <a:off x="668214" y="1961968"/>
              <a:ext cx="7807571" cy="51502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  <a:effectLst/>
                  <a:ea typeface="Times New Roman" panose="02020603050405020304" pitchFamily="18" charset="0"/>
                </a:rPr>
                <a:t>While adults should never hesitate to express empathy and provide care when a child is frightened or hurt, Hanami (2019) also emphasizes the importance of remaining calm in order to create a sense of stability and security.</a:t>
              </a:r>
            </a:p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0529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Author-Date System: Reference List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19" y="3146125"/>
            <a:ext cx="8058155" cy="79162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79442"/>
              <a:ext cx="7807571" cy="7215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Multiple works by same author: Use three em-dashes instead of repeating name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19" y="2220098"/>
            <a:ext cx="8058155" cy="79162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30246"/>
              <a:ext cx="7807571" cy="4078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>
                  <a:solidFill>
                    <a:schemeClr val="bg1"/>
                  </a:solidFill>
                </a:rPr>
                <a:t>List entries in alphabetical order by author’s last name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19" y="1288903"/>
            <a:ext cx="8058155" cy="791628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23782"/>
              <a:ext cx="7807571" cy="4078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Starts on a new page and center-align “References” at top of page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AD371E-131A-654E-9108-704DA4F141F9}"/>
              </a:ext>
            </a:extLst>
          </p:cNvPr>
          <p:cNvGrpSpPr/>
          <p:nvPr/>
        </p:nvGrpSpPr>
        <p:grpSpPr>
          <a:xfrm>
            <a:off x="2066919" y="4075956"/>
            <a:ext cx="8058155" cy="790580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5C6D16-0BEB-A342-BF69-207F93398D1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47C5A69-0E24-5E4E-A02B-5AC5BECE0A44}"/>
                </a:ext>
              </a:extLst>
            </p:cNvPr>
            <p:cNvSpPr txBox="1"/>
            <p:nvPr/>
          </p:nvSpPr>
          <p:spPr>
            <a:xfrm>
              <a:off x="633045" y="1933641"/>
              <a:ext cx="7807571" cy="4083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>
                  <a:solidFill>
                    <a:schemeClr val="bg1"/>
                  </a:solidFill>
                </a:rPr>
                <a:t>Entries more than one line formatted with hanging indent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492444E-71B8-104C-8DF8-40D889E752F1}"/>
              </a:ext>
            </a:extLst>
          </p:cNvPr>
          <p:cNvGrpSpPr/>
          <p:nvPr/>
        </p:nvGrpSpPr>
        <p:grpSpPr>
          <a:xfrm>
            <a:off x="2066919" y="5004738"/>
            <a:ext cx="8058155" cy="790580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2F6BE56-D593-7840-8081-7C5F7A5AA2F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653D1C9-0711-DF48-8E27-0ADB07BB315B}"/>
                </a:ext>
              </a:extLst>
            </p:cNvPr>
            <p:cNvSpPr txBox="1"/>
            <p:nvPr/>
          </p:nvSpPr>
          <p:spPr>
            <a:xfrm>
              <a:off x="633046" y="1936035"/>
              <a:ext cx="7807571" cy="4083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>
                  <a:solidFill>
                    <a:schemeClr val="bg1"/>
                  </a:solidFill>
                </a:rPr>
                <a:t>Entries are single spaced, with an extra space between each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6015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CMS paper format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Integrating outside sources</a:t>
            </a:r>
          </a:p>
        </p:txBody>
      </p:sp>
    </p:spTree>
    <p:extLst>
      <p:ext uri="{BB962C8B-B14F-4D97-AF65-F5344CB8AC3E}">
        <p14:creationId xmlns:p14="http://schemas.microsoft.com/office/powerpoint/2010/main" val="4594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CMS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Paper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56334" y="1802630"/>
            <a:ext cx="727933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page size is 8.5 x 11 inches.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56334" y="2621394"/>
            <a:ext cx="727933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Margins are 1 inch on all sides.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56334" y="3440158"/>
            <a:ext cx="727933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font is 12-point Times New Roman or Palatino.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56334" y="4258922"/>
            <a:ext cx="727933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All text is left aligned and double spaced.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313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CMS Paper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8868CBB-5EFB-6042-B47E-A5389FBA03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140732"/>
              </p:ext>
            </p:extLst>
          </p:nvPr>
        </p:nvGraphicFramePr>
        <p:xfrm>
          <a:off x="2032000" y="1778003"/>
          <a:ext cx="8128000" cy="3505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9955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 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2223248" y="2744081"/>
            <a:ext cx="7835152" cy="930245"/>
            <a:chOff x="1906953" y="1849761"/>
            <a:chExt cx="5443662" cy="930245"/>
          </a:xfrm>
          <a:solidFill>
            <a:srgbClr val="386546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9302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896576"/>
              <a:ext cx="5274381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Paraphrase: A restatement, in original language, of another person's idea(s) or words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2223248" y="3830157"/>
            <a:ext cx="7835152" cy="93024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344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Quotation: The exact source of words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2223248" y="1663177"/>
            <a:ext cx="7835152" cy="93024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2310876" y="1720323"/>
            <a:ext cx="7591503" cy="830997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</a:rPr>
              <a:t>Summary: A brief, general overview of a larger amount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299510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4F18D8-3687-E346-8229-67842FAE87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9594694"/>
              </p:ext>
            </p:extLst>
          </p:nvPr>
        </p:nvGraphicFramePr>
        <p:xfrm>
          <a:off x="2049726" y="1794944"/>
          <a:ext cx="8092547" cy="355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Notes and Bibliography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18961456"/>
              </p:ext>
            </p:extLst>
          </p:nvPr>
        </p:nvGraphicFramePr>
        <p:xfrm>
          <a:off x="2032000" y="1383373"/>
          <a:ext cx="8128000" cy="4754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87311" y="2064314"/>
            <a:ext cx="61737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09429" y="363345"/>
            <a:ext cx="9702802" cy="6307729"/>
            <a:chOff x="-314574" y="488031"/>
            <a:chExt cx="9702802" cy="6307729"/>
          </a:xfrm>
        </p:grpSpPr>
        <p:sp>
          <p:nvSpPr>
            <p:cNvPr id="26" name="TextBox 25"/>
            <p:cNvSpPr txBox="1"/>
            <p:nvPr/>
          </p:nvSpPr>
          <p:spPr>
            <a:xfrm>
              <a:off x="-314574" y="488031"/>
              <a:ext cx="970280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Notes &amp; Bibliography System: Footnotes &amp; Endnotes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1" y="4074808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6" y="1986221"/>
              <a:ext cx="7807571" cy="279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Spacing			Single, with a blank line between each note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1" y="2828360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6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	</a:t>
              </a:r>
              <a:r>
                <a:rPr lang="en-US" dirty="0">
                  <a:solidFill>
                    <a:schemeClr val="bg1"/>
                  </a:solidFill>
                </a:rPr>
                <a:t>Alignment		Left, first line indented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1" y="1579039"/>
            <a:ext cx="8058155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6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	</a:t>
              </a:r>
              <a:r>
                <a:rPr lang="en-US" dirty="0">
                  <a:solidFill>
                    <a:schemeClr val="bg1"/>
                  </a:solidFill>
                </a:rPr>
                <a:t>Font			12-point Times New Roman</a:t>
              </a:r>
              <a:r>
                <a:rPr lang="en-US" sz="2000" dirty="0">
                  <a:solidFill>
                    <a:schemeClr val="bg1"/>
                  </a:solidFill>
                </a:rPr>
                <a:t>	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3490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Notes &amp; Bibliography System: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1" y="1815874"/>
            <a:ext cx="8058155" cy="3602787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6" y="2162569"/>
              <a:ext cx="7807571" cy="4742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E231B5F3-1562-A747-80FC-1DBA08107797}"/>
              </a:ext>
            </a:extLst>
          </p:cNvPr>
          <p:cNvSpPr/>
          <p:nvPr/>
        </p:nvSpPr>
        <p:spPr>
          <a:xfrm>
            <a:off x="2227384" y="2055547"/>
            <a:ext cx="7737232" cy="2933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marR="114300">
              <a:lnSpc>
                <a:spcPts val="192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Butterfield writes that she rejected the notion that success meant never being wrong and instead valued the ability to accept mistakes.</a:t>
            </a:r>
            <a:r>
              <a:rPr lang="en-US" sz="2000" baseline="30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</a:p>
          <a:p>
            <a:pPr marL="114300" marR="114300">
              <a:lnSpc>
                <a:spcPts val="1920"/>
              </a:lnSpc>
              <a:spcBef>
                <a:spcPts val="0"/>
              </a:spcBef>
              <a:spcAft>
                <a:spcPts val="1500"/>
              </a:spcAft>
            </a:pP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114300" indent="3810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Rosaria Champagne Butterfield, </a:t>
            </a:r>
            <a:r>
              <a:rPr lang="en-US" sz="2000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Secret Thoughts of an Unlikely Convert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(Pittsburgh: Crown &amp; Covenant Publications, 2012), 6.</a:t>
            </a:r>
          </a:p>
          <a:p>
            <a:pPr marL="114300" marR="114300" indent="3810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95300" marR="114300" indent="-381000">
              <a:lnSpc>
                <a:spcPts val="192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Butterfield, Rosaria Champagne. </a:t>
            </a:r>
            <a:r>
              <a:rPr lang="en-US" sz="2000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Secret Thoughts of an Unlikely Convert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Pittsburgh: Crown &amp; Covenant Publications, 2012.</a:t>
            </a:r>
          </a:p>
        </p:txBody>
      </p:sp>
    </p:spTree>
    <p:extLst>
      <p:ext uri="{BB962C8B-B14F-4D97-AF65-F5344CB8AC3E}">
        <p14:creationId xmlns:p14="http://schemas.microsoft.com/office/powerpoint/2010/main" val="1012381007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1578</TotalTime>
  <Words>607</Words>
  <Application>Microsoft Office PowerPoint</Application>
  <PresentationFormat>Widescreen</PresentationFormat>
  <Paragraphs>81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11</cp:revision>
  <dcterms:created xsi:type="dcterms:W3CDTF">2017-06-16T13:06:21Z</dcterms:created>
  <dcterms:modified xsi:type="dcterms:W3CDTF">2021-11-23T21:49:46Z</dcterms:modified>
</cp:coreProperties>
</file>