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14"/>
  </p:notesMasterIdLst>
  <p:sldIdLst>
    <p:sldId id="374" r:id="rId2"/>
    <p:sldId id="429" r:id="rId3"/>
    <p:sldId id="430" r:id="rId4"/>
    <p:sldId id="431" r:id="rId5"/>
    <p:sldId id="432" r:id="rId6"/>
    <p:sldId id="433" r:id="rId7"/>
    <p:sldId id="434" r:id="rId8"/>
    <p:sldId id="435" r:id="rId9"/>
    <p:sldId id="419" r:id="rId10"/>
    <p:sldId id="411" r:id="rId11"/>
    <p:sldId id="436" r:id="rId12"/>
    <p:sldId id="42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E2D2"/>
    <a:srgbClr val="F3EDE7"/>
    <a:srgbClr val="BDC9CD"/>
    <a:srgbClr val="314C57"/>
    <a:srgbClr val="627981"/>
    <a:srgbClr val="386546"/>
    <a:srgbClr val="5A7E83"/>
    <a:srgbClr val="318295"/>
    <a:srgbClr val="CCA49C"/>
    <a:srgbClr val="C7D4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53" autoAdjust="0"/>
    <p:restoredTop sz="93988" autoAdjust="0"/>
  </p:normalViewPr>
  <p:slideViewPr>
    <p:cSldViewPr snapToGrid="0">
      <p:cViewPr varScale="1">
        <p:scale>
          <a:sx n="96" d="100"/>
          <a:sy n="96" d="100"/>
        </p:scale>
        <p:origin x="8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3CD66E-FE56-4DAD-A92B-4C6B78F6E8BB}" type="doc">
      <dgm:prSet loTypeId="urn:microsoft.com/office/officeart/2005/8/layout/radial4" loCatId="relationship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B743ED07-B68B-4D83-901B-D748BF850970}">
      <dgm:prSet phldrT="[Text]"/>
      <dgm:spPr>
        <a:solidFill>
          <a:srgbClr val="BDC9CD"/>
        </a:solidFill>
        <a:ln>
          <a:noFill/>
        </a:ln>
      </dgm:spPr>
      <dgm:t>
        <a:bodyPr/>
        <a:lstStyle/>
        <a:p>
          <a:r>
            <a:rPr lang="en-US" b="1" dirty="0">
              <a:solidFill>
                <a:schemeClr val="tx1"/>
              </a:solidFill>
            </a:rPr>
            <a:t>Research</a:t>
          </a:r>
        </a:p>
      </dgm:t>
    </dgm:pt>
    <dgm:pt modelId="{8A2479C2-7B4D-4D92-BE89-9F6471D6C0FE}" type="parTrans" cxnId="{3F1E0BAC-BD44-44ED-A26B-C1EC3B2A2FC9}">
      <dgm:prSet/>
      <dgm:spPr/>
      <dgm:t>
        <a:bodyPr/>
        <a:lstStyle/>
        <a:p>
          <a:endParaRPr lang="en-US"/>
        </a:p>
      </dgm:t>
    </dgm:pt>
    <dgm:pt modelId="{3D673CC9-10C7-46C0-ADAE-AAE7B21FFB1B}" type="sibTrans" cxnId="{3F1E0BAC-BD44-44ED-A26B-C1EC3B2A2FC9}">
      <dgm:prSet/>
      <dgm:spPr/>
      <dgm:t>
        <a:bodyPr/>
        <a:lstStyle/>
        <a:p>
          <a:endParaRPr lang="en-US"/>
        </a:p>
      </dgm:t>
    </dgm:pt>
    <dgm:pt modelId="{BC610F94-98E8-4F00-8AC6-730090A490A7}">
      <dgm:prSet phldrT="[Text]" custT="1"/>
      <dgm:spPr>
        <a:solidFill>
          <a:srgbClr val="627981"/>
        </a:solidFill>
        <a:ln>
          <a:noFill/>
        </a:ln>
      </dgm:spPr>
      <dgm:t>
        <a:bodyPr/>
        <a:lstStyle/>
        <a:p>
          <a:r>
            <a:rPr lang="en-US" sz="2800" dirty="0">
              <a:solidFill>
                <a:schemeClr val="bg1"/>
              </a:solidFill>
            </a:rPr>
            <a:t>Preliminary Research</a:t>
          </a:r>
        </a:p>
      </dgm:t>
    </dgm:pt>
    <dgm:pt modelId="{5F7538E8-1241-4509-9B0A-75CDCC5F82A7}" type="parTrans" cxnId="{6981C974-78E7-4B80-BB1B-9C638F2126BA}">
      <dgm:prSet/>
      <dgm:spPr/>
      <dgm:t>
        <a:bodyPr/>
        <a:lstStyle/>
        <a:p>
          <a:endParaRPr lang="en-US"/>
        </a:p>
      </dgm:t>
    </dgm:pt>
    <dgm:pt modelId="{E0F5CE29-E492-422F-A0B0-0FD3D02CC4B5}" type="sibTrans" cxnId="{6981C974-78E7-4B80-BB1B-9C638F2126BA}">
      <dgm:prSet/>
      <dgm:spPr/>
      <dgm:t>
        <a:bodyPr/>
        <a:lstStyle/>
        <a:p>
          <a:endParaRPr lang="en-US"/>
        </a:p>
      </dgm:t>
    </dgm:pt>
    <dgm:pt modelId="{EA437005-87F2-426C-83A5-3BB9CEB165EE}">
      <dgm:prSet phldrT="[Text]" custT="1"/>
      <dgm:spPr>
        <a:solidFill>
          <a:srgbClr val="627981"/>
        </a:solidFill>
        <a:ln>
          <a:noFill/>
        </a:ln>
      </dgm:spPr>
      <dgm:t>
        <a:bodyPr/>
        <a:lstStyle/>
        <a:p>
          <a:r>
            <a:rPr lang="en-US" sz="2800" dirty="0">
              <a:solidFill>
                <a:schemeClr val="bg1"/>
              </a:solidFill>
            </a:rPr>
            <a:t>Different Sources</a:t>
          </a:r>
        </a:p>
      </dgm:t>
    </dgm:pt>
    <dgm:pt modelId="{657EF522-5BB5-4828-8FDB-105D4E46CF44}" type="parTrans" cxnId="{BD63DA2E-D29C-4FAA-9097-EA0ECA9C652F}">
      <dgm:prSet/>
      <dgm:spPr/>
      <dgm:t>
        <a:bodyPr/>
        <a:lstStyle/>
        <a:p>
          <a:endParaRPr lang="en-US"/>
        </a:p>
      </dgm:t>
    </dgm:pt>
    <dgm:pt modelId="{AA096C45-0062-4034-B8B9-8128980CDA37}" type="sibTrans" cxnId="{BD63DA2E-D29C-4FAA-9097-EA0ECA9C652F}">
      <dgm:prSet/>
      <dgm:spPr/>
      <dgm:t>
        <a:bodyPr/>
        <a:lstStyle/>
        <a:p>
          <a:endParaRPr lang="en-US"/>
        </a:p>
      </dgm:t>
    </dgm:pt>
    <dgm:pt modelId="{E0071ECA-8D85-44F0-84CB-1167B11FD995}">
      <dgm:prSet phldrT="[Text]" custT="1"/>
      <dgm:spPr>
        <a:solidFill>
          <a:srgbClr val="314C57"/>
        </a:solidFill>
        <a:ln>
          <a:noFill/>
        </a:ln>
      </dgm:spPr>
      <dgm:t>
        <a:bodyPr/>
        <a:lstStyle/>
        <a:p>
          <a:r>
            <a:rPr lang="en-US" sz="2800" dirty="0">
              <a:solidFill>
                <a:schemeClr val="bg1"/>
              </a:solidFill>
            </a:rPr>
            <a:t>Research Timeline</a:t>
          </a:r>
        </a:p>
      </dgm:t>
    </dgm:pt>
    <dgm:pt modelId="{DD287FD9-43F0-4F12-BF68-00A8BF45FDB0}" type="parTrans" cxnId="{02C8299E-63FA-4848-9E45-B6CF88C67C41}">
      <dgm:prSet/>
      <dgm:spPr/>
      <dgm:t>
        <a:bodyPr/>
        <a:lstStyle/>
        <a:p>
          <a:endParaRPr lang="en-US"/>
        </a:p>
      </dgm:t>
    </dgm:pt>
    <dgm:pt modelId="{80E4EF49-F3E1-4AEC-B487-0215374E9474}" type="sibTrans" cxnId="{02C8299E-63FA-4848-9E45-B6CF88C67C41}">
      <dgm:prSet/>
      <dgm:spPr/>
      <dgm:t>
        <a:bodyPr/>
        <a:lstStyle/>
        <a:p>
          <a:endParaRPr lang="en-US"/>
        </a:p>
      </dgm:t>
    </dgm:pt>
    <dgm:pt modelId="{A7DE3C99-21F9-459A-A41F-6949649C582F}">
      <dgm:prSet phldrT="[Text]" custRadScaleRad="116234" custRadScaleInc="-17824"/>
      <dgm:spPr>
        <a:solidFill>
          <a:srgbClr val="386546"/>
        </a:solidFill>
        <a:ln>
          <a:noFill/>
        </a:ln>
      </dgm:spPr>
      <dgm:t>
        <a:bodyPr/>
        <a:lstStyle/>
        <a:p>
          <a:endParaRPr lang="en-US"/>
        </a:p>
      </dgm:t>
    </dgm:pt>
    <dgm:pt modelId="{EDE7FDBA-B0D3-4733-952D-B16CCE93CA9C}" type="parTrans" cxnId="{028E0036-B6D2-478A-BC64-5F98A0848DA9}">
      <dgm:prSet/>
      <dgm:spPr/>
      <dgm:t>
        <a:bodyPr/>
        <a:lstStyle/>
        <a:p>
          <a:endParaRPr lang="en-US"/>
        </a:p>
      </dgm:t>
    </dgm:pt>
    <dgm:pt modelId="{866AAFFC-10AB-4479-B79C-F95C439E5254}" type="sibTrans" cxnId="{028E0036-B6D2-478A-BC64-5F98A0848DA9}">
      <dgm:prSet/>
      <dgm:spPr/>
      <dgm:t>
        <a:bodyPr/>
        <a:lstStyle/>
        <a:p>
          <a:endParaRPr lang="en-US"/>
        </a:p>
      </dgm:t>
    </dgm:pt>
    <dgm:pt modelId="{DFCD9914-CC3E-4601-840C-73B5505892C3}">
      <dgm:prSet phldrT="[Text]" custT="1"/>
      <dgm:spPr>
        <a:solidFill>
          <a:srgbClr val="314C57"/>
        </a:solidFill>
        <a:ln>
          <a:noFill/>
        </a:ln>
      </dgm:spPr>
      <dgm:t>
        <a:bodyPr/>
        <a:lstStyle/>
        <a:p>
          <a:r>
            <a:rPr lang="en-US" sz="2700" dirty="0">
              <a:solidFill>
                <a:schemeClr val="bg1"/>
              </a:solidFill>
            </a:rPr>
            <a:t>Different Information</a:t>
          </a:r>
        </a:p>
      </dgm:t>
    </dgm:pt>
    <dgm:pt modelId="{4AC33350-3888-461E-A8E7-451D22CB9A7A}" type="parTrans" cxnId="{244E7A47-C508-4786-A40C-D518373EC67E}">
      <dgm:prSet/>
      <dgm:spPr/>
      <dgm:t>
        <a:bodyPr/>
        <a:lstStyle/>
        <a:p>
          <a:endParaRPr lang="en-US"/>
        </a:p>
      </dgm:t>
    </dgm:pt>
    <dgm:pt modelId="{CC924CAB-4679-4219-8FED-E053B90D6571}" type="sibTrans" cxnId="{244E7A47-C508-4786-A40C-D518373EC67E}">
      <dgm:prSet/>
      <dgm:spPr/>
      <dgm:t>
        <a:bodyPr/>
        <a:lstStyle/>
        <a:p>
          <a:endParaRPr lang="en-US"/>
        </a:p>
      </dgm:t>
    </dgm:pt>
    <dgm:pt modelId="{CAD37BF6-372D-47C7-8B11-0CCC3EEA1DCC}" type="pres">
      <dgm:prSet presAssocID="{2C3CD66E-FE56-4DAD-A92B-4C6B78F6E8BB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80AE341-AE32-4D14-8ED4-C3152201E407}" type="pres">
      <dgm:prSet presAssocID="{B743ED07-B68B-4D83-901B-D748BF850970}" presName="centerShape" presStyleLbl="node0" presStyleIdx="0" presStyleCnt="1" custScaleX="128165" custLinFactNeighborY="240"/>
      <dgm:spPr/>
    </dgm:pt>
    <dgm:pt modelId="{C9ECE4A2-4DB4-42D3-81B6-F7FB63D81F80}" type="pres">
      <dgm:prSet presAssocID="{5F7538E8-1241-4509-9B0A-75CDCC5F82A7}" presName="parTrans" presStyleLbl="bgSibTrans2D1" presStyleIdx="0" presStyleCnt="4"/>
      <dgm:spPr/>
    </dgm:pt>
    <dgm:pt modelId="{FCBBE624-7115-4BDC-8937-6057BDCC1E14}" type="pres">
      <dgm:prSet presAssocID="{BC610F94-98E8-4F00-8AC6-730090A490A7}" presName="node" presStyleLbl="node1" presStyleIdx="0" presStyleCnt="4" custRadScaleRad="116234" custRadScaleInc="-17824">
        <dgm:presLayoutVars>
          <dgm:bulletEnabled val="1"/>
        </dgm:presLayoutVars>
      </dgm:prSet>
      <dgm:spPr/>
    </dgm:pt>
    <dgm:pt modelId="{BEDDADDB-75F6-4B5E-9F35-45B8826958EC}" type="pres">
      <dgm:prSet presAssocID="{4AC33350-3888-461E-A8E7-451D22CB9A7A}" presName="parTrans" presStyleLbl="bgSibTrans2D1" presStyleIdx="1" presStyleCnt="4"/>
      <dgm:spPr/>
    </dgm:pt>
    <dgm:pt modelId="{06A1AF2C-94D1-4844-8491-8A68CAA63FC7}" type="pres">
      <dgm:prSet presAssocID="{DFCD9914-CC3E-4601-840C-73B5505892C3}" presName="node" presStyleLbl="node1" presStyleIdx="1" presStyleCnt="4" custRadScaleRad="97576" custRadScaleInc="-16647">
        <dgm:presLayoutVars>
          <dgm:bulletEnabled val="1"/>
        </dgm:presLayoutVars>
      </dgm:prSet>
      <dgm:spPr/>
    </dgm:pt>
    <dgm:pt modelId="{981D61ED-3E19-49A2-94FF-3F26495F5D2D}" type="pres">
      <dgm:prSet presAssocID="{657EF522-5BB5-4828-8FDB-105D4E46CF44}" presName="parTrans" presStyleLbl="bgSibTrans2D1" presStyleIdx="2" presStyleCnt="4"/>
      <dgm:spPr/>
    </dgm:pt>
    <dgm:pt modelId="{7B1E9866-9070-4C00-B222-A517C628DF19}" type="pres">
      <dgm:prSet presAssocID="{EA437005-87F2-426C-83A5-3BB9CEB165EE}" presName="node" presStyleLbl="node1" presStyleIdx="2" presStyleCnt="4" custRadScaleRad="91500" custRadScaleInc="-1385">
        <dgm:presLayoutVars>
          <dgm:bulletEnabled val="1"/>
        </dgm:presLayoutVars>
      </dgm:prSet>
      <dgm:spPr/>
    </dgm:pt>
    <dgm:pt modelId="{602BB363-7D72-44ED-876D-5A5803C17AFE}" type="pres">
      <dgm:prSet presAssocID="{DD287FD9-43F0-4F12-BF68-00A8BF45FDB0}" presName="parTrans" presStyleLbl="bgSibTrans2D1" presStyleIdx="3" presStyleCnt="4"/>
      <dgm:spPr/>
    </dgm:pt>
    <dgm:pt modelId="{6EDF19EE-BB46-43BC-91F7-8803514CA034}" type="pres">
      <dgm:prSet presAssocID="{E0071ECA-8D85-44F0-84CB-1167B11FD995}" presName="node" presStyleLbl="node1" presStyleIdx="3" presStyleCnt="4" custRadScaleRad="100821" custRadScaleInc="14928">
        <dgm:presLayoutVars>
          <dgm:bulletEnabled val="1"/>
        </dgm:presLayoutVars>
      </dgm:prSet>
      <dgm:spPr/>
    </dgm:pt>
  </dgm:ptLst>
  <dgm:cxnLst>
    <dgm:cxn modelId="{BD63DA2E-D29C-4FAA-9097-EA0ECA9C652F}" srcId="{B743ED07-B68B-4D83-901B-D748BF850970}" destId="{EA437005-87F2-426C-83A5-3BB9CEB165EE}" srcOrd="2" destOrd="0" parTransId="{657EF522-5BB5-4828-8FDB-105D4E46CF44}" sibTransId="{AA096C45-0062-4034-B8B9-8128980CDA37}"/>
    <dgm:cxn modelId="{930DC42F-A34A-455A-818F-A875A25DBE4F}" type="presOf" srcId="{5F7538E8-1241-4509-9B0A-75CDCC5F82A7}" destId="{C9ECE4A2-4DB4-42D3-81B6-F7FB63D81F80}" srcOrd="0" destOrd="0" presId="urn:microsoft.com/office/officeart/2005/8/layout/radial4"/>
    <dgm:cxn modelId="{028E0036-B6D2-478A-BC64-5F98A0848DA9}" srcId="{2C3CD66E-FE56-4DAD-A92B-4C6B78F6E8BB}" destId="{A7DE3C99-21F9-459A-A41F-6949649C582F}" srcOrd="1" destOrd="0" parTransId="{EDE7FDBA-B0D3-4733-952D-B16CCE93CA9C}" sibTransId="{866AAFFC-10AB-4479-B79C-F95C439E5254}"/>
    <dgm:cxn modelId="{244E7A47-C508-4786-A40C-D518373EC67E}" srcId="{B743ED07-B68B-4D83-901B-D748BF850970}" destId="{DFCD9914-CC3E-4601-840C-73B5505892C3}" srcOrd="1" destOrd="0" parTransId="{4AC33350-3888-461E-A8E7-451D22CB9A7A}" sibTransId="{CC924CAB-4679-4219-8FED-E053B90D6571}"/>
    <dgm:cxn modelId="{A6BCD148-9E96-4481-B272-79D6473F8FED}" type="presOf" srcId="{657EF522-5BB5-4828-8FDB-105D4E46CF44}" destId="{981D61ED-3E19-49A2-94FF-3F26495F5D2D}" srcOrd="0" destOrd="0" presId="urn:microsoft.com/office/officeart/2005/8/layout/radial4"/>
    <dgm:cxn modelId="{3EAFE16F-87C8-4988-A2C2-C427385DB15B}" type="presOf" srcId="{DD287FD9-43F0-4F12-BF68-00A8BF45FDB0}" destId="{602BB363-7D72-44ED-876D-5A5803C17AFE}" srcOrd="0" destOrd="0" presId="urn:microsoft.com/office/officeart/2005/8/layout/radial4"/>
    <dgm:cxn modelId="{6981C974-78E7-4B80-BB1B-9C638F2126BA}" srcId="{B743ED07-B68B-4D83-901B-D748BF850970}" destId="{BC610F94-98E8-4F00-8AC6-730090A490A7}" srcOrd="0" destOrd="0" parTransId="{5F7538E8-1241-4509-9B0A-75CDCC5F82A7}" sibTransId="{E0F5CE29-E492-422F-A0B0-0FD3D02CC4B5}"/>
    <dgm:cxn modelId="{A3D4CD59-74C1-4967-A8FF-CBCA57C088DD}" type="presOf" srcId="{DFCD9914-CC3E-4601-840C-73B5505892C3}" destId="{06A1AF2C-94D1-4844-8491-8A68CAA63FC7}" srcOrd="0" destOrd="0" presId="urn:microsoft.com/office/officeart/2005/8/layout/radial4"/>
    <dgm:cxn modelId="{41F0D983-3F67-4976-83AD-8F42995A40CB}" type="presOf" srcId="{2C3CD66E-FE56-4DAD-A92B-4C6B78F6E8BB}" destId="{CAD37BF6-372D-47C7-8B11-0CCC3EEA1DCC}" srcOrd="0" destOrd="0" presId="urn:microsoft.com/office/officeart/2005/8/layout/radial4"/>
    <dgm:cxn modelId="{204C4686-5589-43D7-BDB0-EF988F34C769}" type="presOf" srcId="{B743ED07-B68B-4D83-901B-D748BF850970}" destId="{A80AE341-AE32-4D14-8ED4-C3152201E407}" srcOrd="0" destOrd="0" presId="urn:microsoft.com/office/officeart/2005/8/layout/radial4"/>
    <dgm:cxn modelId="{02C8299E-63FA-4848-9E45-B6CF88C67C41}" srcId="{B743ED07-B68B-4D83-901B-D748BF850970}" destId="{E0071ECA-8D85-44F0-84CB-1167B11FD995}" srcOrd="3" destOrd="0" parTransId="{DD287FD9-43F0-4F12-BF68-00A8BF45FDB0}" sibTransId="{80E4EF49-F3E1-4AEC-B487-0215374E9474}"/>
    <dgm:cxn modelId="{3F1E0BAC-BD44-44ED-A26B-C1EC3B2A2FC9}" srcId="{2C3CD66E-FE56-4DAD-A92B-4C6B78F6E8BB}" destId="{B743ED07-B68B-4D83-901B-D748BF850970}" srcOrd="0" destOrd="0" parTransId="{8A2479C2-7B4D-4D92-BE89-9F6471D6C0FE}" sibTransId="{3D673CC9-10C7-46C0-ADAE-AAE7B21FFB1B}"/>
    <dgm:cxn modelId="{8F0703D7-D4B3-47EE-B0FF-CA7C04946F3B}" type="presOf" srcId="{EA437005-87F2-426C-83A5-3BB9CEB165EE}" destId="{7B1E9866-9070-4C00-B222-A517C628DF19}" srcOrd="0" destOrd="0" presId="urn:microsoft.com/office/officeart/2005/8/layout/radial4"/>
    <dgm:cxn modelId="{81D8C1DA-C278-4BBE-A601-29E944E71FD4}" type="presOf" srcId="{BC610F94-98E8-4F00-8AC6-730090A490A7}" destId="{FCBBE624-7115-4BDC-8937-6057BDCC1E14}" srcOrd="0" destOrd="0" presId="urn:microsoft.com/office/officeart/2005/8/layout/radial4"/>
    <dgm:cxn modelId="{BD4D23DE-37F1-4601-83D4-989431C229E6}" type="presOf" srcId="{4AC33350-3888-461E-A8E7-451D22CB9A7A}" destId="{BEDDADDB-75F6-4B5E-9F35-45B8826958EC}" srcOrd="0" destOrd="0" presId="urn:microsoft.com/office/officeart/2005/8/layout/radial4"/>
    <dgm:cxn modelId="{73B37DF2-1C1A-4B25-8A99-AAAFDF683A65}" type="presOf" srcId="{E0071ECA-8D85-44F0-84CB-1167B11FD995}" destId="{6EDF19EE-BB46-43BC-91F7-8803514CA034}" srcOrd="0" destOrd="0" presId="urn:microsoft.com/office/officeart/2005/8/layout/radial4"/>
    <dgm:cxn modelId="{C610C925-4415-483E-B1A7-746C979C5288}" type="presParOf" srcId="{CAD37BF6-372D-47C7-8B11-0CCC3EEA1DCC}" destId="{A80AE341-AE32-4D14-8ED4-C3152201E407}" srcOrd="0" destOrd="0" presId="urn:microsoft.com/office/officeart/2005/8/layout/radial4"/>
    <dgm:cxn modelId="{1F8B83F3-A158-4524-9F91-11D97AA00005}" type="presParOf" srcId="{CAD37BF6-372D-47C7-8B11-0CCC3EEA1DCC}" destId="{C9ECE4A2-4DB4-42D3-81B6-F7FB63D81F80}" srcOrd="1" destOrd="0" presId="urn:microsoft.com/office/officeart/2005/8/layout/radial4"/>
    <dgm:cxn modelId="{738A7C4F-947D-430B-975D-8C4D5DB3544C}" type="presParOf" srcId="{CAD37BF6-372D-47C7-8B11-0CCC3EEA1DCC}" destId="{FCBBE624-7115-4BDC-8937-6057BDCC1E14}" srcOrd="2" destOrd="0" presId="urn:microsoft.com/office/officeart/2005/8/layout/radial4"/>
    <dgm:cxn modelId="{D78E6B4F-B122-46B7-9C94-AD376B08A636}" type="presParOf" srcId="{CAD37BF6-372D-47C7-8B11-0CCC3EEA1DCC}" destId="{BEDDADDB-75F6-4B5E-9F35-45B8826958EC}" srcOrd="3" destOrd="0" presId="urn:microsoft.com/office/officeart/2005/8/layout/radial4"/>
    <dgm:cxn modelId="{6252DCD1-3A57-4422-AAAA-4208A551389A}" type="presParOf" srcId="{CAD37BF6-372D-47C7-8B11-0CCC3EEA1DCC}" destId="{06A1AF2C-94D1-4844-8491-8A68CAA63FC7}" srcOrd="4" destOrd="0" presId="urn:microsoft.com/office/officeart/2005/8/layout/radial4"/>
    <dgm:cxn modelId="{45411828-E7F7-4C42-8F84-C6A685D81F61}" type="presParOf" srcId="{CAD37BF6-372D-47C7-8B11-0CCC3EEA1DCC}" destId="{981D61ED-3E19-49A2-94FF-3F26495F5D2D}" srcOrd="5" destOrd="0" presId="urn:microsoft.com/office/officeart/2005/8/layout/radial4"/>
    <dgm:cxn modelId="{1A90880A-667A-41C0-82A7-71130DC6C73B}" type="presParOf" srcId="{CAD37BF6-372D-47C7-8B11-0CCC3EEA1DCC}" destId="{7B1E9866-9070-4C00-B222-A517C628DF19}" srcOrd="6" destOrd="0" presId="urn:microsoft.com/office/officeart/2005/8/layout/radial4"/>
    <dgm:cxn modelId="{200237D0-0F59-4758-B591-053F2D801FDB}" type="presParOf" srcId="{CAD37BF6-372D-47C7-8B11-0CCC3EEA1DCC}" destId="{602BB363-7D72-44ED-876D-5A5803C17AFE}" srcOrd="7" destOrd="0" presId="urn:microsoft.com/office/officeart/2005/8/layout/radial4"/>
    <dgm:cxn modelId="{04732F27-8CD4-485B-8224-ABFD33DB4AA7}" type="presParOf" srcId="{CAD37BF6-372D-47C7-8B11-0CCC3EEA1DCC}" destId="{6EDF19EE-BB46-43BC-91F7-8803514CA034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CF18FC7-0471-43EF-A8EF-883AAE164E84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E44D6DED-6597-4D71-A6C6-717341D5D6FA}">
      <dgm:prSet phldrT="[Text]"/>
      <dgm:spPr>
        <a:solidFill>
          <a:srgbClr val="CCA49C">
            <a:alpha val="90000"/>
          </a:srgbClr>
        </a:solidFill>
        <a:ln>
          <a:solidFill>
            <a:schemeClr val="bg1"/>
          </a:solidFill>
        </a:ln>
      </dgm:spPr>
      <dgm:t>
        <a:bodyPr/>
        <a:lstStyle/>
        <a:p>
          <a:r>
            <a:rPr lang="en-US" dirty="0"/>
            <a:t>Deadlines</a:t>
          </a:r>
        </a:p>
      </dgm:t>
    </dgm:pt>
    <dgm:pt modelId="{7A100C2E-80F0-4940-902D-BC0D441D8D0A}" type="parTrans" cxnId="{FBEFAB5E-EAFA-4E09-A2EF-2964548C79EF}">
      <dgm:prSet/>
      <dgm:spPr/>
      <dgm:t>
        <a:bodyPr/>
        <a:lstStyle/>
        <a:p>
          <a:endParaRPr lang="en-US"/>
        </a:p>
      </dgm:t>
    </dgm:pt>
    <dgm:pt modelId="{C07F2CE8-39B5-45D5-9BD4-7987C2193351}" type="sibTrans" cxnId="{FBEFAB5E-EAFA-4E09-A2EF-2964548C79EF}">
      <dgm:prSet/>
      <dgm:spPr/>
      <dgm:t>
        <a:bodyPr/>
        <a:lstStyle/>
        <a:p>
          <a:endParaRPr lang="en-US"/>
        </a:p>
      </dgm:t>
    </dgm:pt>
    <dgm:pt modelId="{90ECCE3B-3634-41AE-B809-148C4DFEAA15}">
      <dgm:prSet phldrT="[Text]"/>
      <dgm:spPr>
        <a:solidFill>
          <a:srgbClr val="CCA49C">
            <a:alpha val="90000"/>
          </a:srgbClr>
        </a:solidFill>
        <a:ln>
          <a:solidFill>
            <a:schemeClr val="bg1"/>
          </a:solidFill>
        </a:ln>
      </dgm:spPr>
      <dgm:t>
        <a:bodyPr/>
        <a:lstStyle/>
        <a:p>
          <a:r>
            <a:rPr lang="en-US" dirty="0"/>
            <a:t>Goals</a:t>
          </a:r>
        </a:p>
      </dgm:t>
    </dgm:pt>
    <dgm:pt modelId="{0E4AAE5B-8CB3-404E-9F8E-A7F6185533F0}" type="parTrans" cxnId="{E6AF494E-6087-441E-8E8D-EF5510F65194}">
      <dgm:prSet/>
      <dgm:spPr/>
      <dgm:t>
        <a:bodyPr/>
        <a:lstStyle/>
        <a:p>
          <a:endParaRPr lang="en-US"/>
        </a:p>
      </dgm:t>
    </dgm:pt>
    <dgm:pt modelId="{7E93D682-F661-465B-9A46-78DE2C525F25}" type="sibTrans" cxnId="{E6AF494E-6087-441E-8E8D-EF5510F65194}">
      <dgm:prSet/>
      <dgm:spPr/>
      <dgm:t>
        <a:bodyPr/>
        <a:lstStyle/>
        <a:p>
          <a:endParaRPr lang="en-US"/>
        </a:p>
      </dgm:t>
    </dgm:pt>
    <dgm:pt modelId="{1FEBABE6-A846-423B-9C03-79DC39A8251A}">
      <dgm:prSet phldrT="[Text]"/>
      <dgm:spPr>
        <a:solidFill>
          <a:srgbClr val="CCA49C">
            <a:alpha val="90000"/>
          </a:srgbClr>
        </a:solidFill>
        <a:ln>
          <a:solidFill>
            <a:schemeClr val="bg1"/>
          </a:solidFill>
        </a:ln>
      </dgm:spPr>
      <dgm:t>
        <a:bodyPr/>
        <a:lstStyle/>
        <a:p>
          <a:r>
            <a:rPr lang="en-US" dirty="0"/>
            <a:t>Instructor Requirements</a:t>
          </a:r>
        </a:p>
      </dgm:t>
    </dgm:pt>
    <dgm:pt modelId="{7C70B474-AF3D-40F7-890C-C2642A23367D}" type="parTrans" cxnId="{796981BC-F084-4E11-890D-A42A776E2877}">
      <dgm:prSet/>
      <dgm:spPr/>
      <dgm:t>
        <a:bodyPr/>
        <a:lstStyle/>
        <a:p>
          <a:endParaRPr lang="en-US"/>
        </a:p>
      </dgm:t>
    </dgm:pt>
    <dgm:pt modelId="{56DEEB8A-7EB4-4AB8-9C3B-ACF10051CE68}" type="sibTrans" cxnId="{796981BC-F084-4E11-890D-A42A776E2877}">
      <dgm:prSet/>
      <dgm:spPr/>
      <dgm:t>
        <a:bodyPr/>
        <a:lstStyle/>
        <a:p>
          <a:endParaRPr lang="en-US"/>
        </a:p>
      </dgm:t>
    </dgm:pt>
    <dgm:pt modelId="{546FF294-3B9F-403C-A535-36E71FA45F5E}" type="pres">
      <dgm:prSet presAssocID="{FCF18FC7-0471-43EF-A8EF-883AAE164E84}" presName="compositeShape" presStyleCnt="0">
        <dgm:presLayoutVars>
          <dgm:dir/>
          <dgm:resizeHandles/>
        </dgm:presLayoutVars>
      </dgm:prSet>
      <dgm:spPr/>
    </dgm:pt>
    <dgm:pt modelId="{6A28B89F-BA63-4500-BE6D-1C3D7C7A6E9F}" type="pres">
      <dgm:prSet presAssocID="{FCF18FC7-0471-43EF-A8EF-883AAE164E84}" presName="pyramid" presStyleLbl="node1" presStyleIdx="0" presStyleCnt="1"/>
      <dgm:spPr>
        <a:solidFill>
          <a:srgbClr val="F2E2D2"/>
        </a:solidFill>
        <a:ln>
          <a:noFill/>
        </a:ln>
      </dgm:spPr>
    </dgm:pt>
    <dgm:pt modelId="{90C64076-8FD3-4F55-AD3C-9E1ADE8560F8}" type="pres">
      <dgm:prSet presAssocID="{FCF18FC7-0471-43EF-A8EF-883AAE164E84}" presName="theList" presStyleCnt="0"/>
      <dgm:spPr/>
    </dgm:pt>
    <dgm:pt modelId="{8AF98DEE-34F3-4650-94E6-0D720E342F31}" type="pres">
      <dgm:prSet presAssocID="{E44D6DED-6597-4D71-A6C6-717341D5D6FA}" presName="aNode" presStyleLbl="fgAcc1" presStyleIdx="0" presStyleCnt="3">
        <dgm:presLayoutVars>
          <dgm:bulletEnabled val="1"/>
        </dgm:presLayoutVars>
      </dgm:prSet>
      <dgm:spPr/>
    </dgm:pt>
    <dgm:pt modelId="{3E60A34D-C48B-4143-89DD-DC84F9FCBA35}" type="pres">
      <dgm:prSet presAssocID="{E44D6DED-6597-4D71-A6C6-717341D5D6FA}" presName="aSpace" presStyleCnt="0"/>
      <dgm:spPr/>
    </dgm:pt>
    <dgm:pt modelId="{B3FCC983-EC75-4727-AD77-611A5C65F820}" type="pres">
      <dgm:prSet presAssocID="{90ECCE3B-3634-41AE-B809-148C4DFEAA15}" presName="aNode" presStyleLbl="fgAcc1" presStyleIdx="1" presStyleCnt="3">
        <dgm:presLayoutVars>
          <dgm:bulletEnabled val="1"/>
        </dgm:presLayoutVars>
      </dgm:prSet>
      <dgm:spPr/>
    </dgm:pt>
    <dgm:pt modelId="{0F0D1C0F-50FD-48AB-843B-233513BF180F}" type="pres">
      <dgm:prSet presAssocID="{90ECCE3B-3634-41AE-B809-148C4DFEAA15}" presName="aSpace" presStyleCnt="0"/>
      <dgm:spPr/>
    </dgm:pt>
    <dgm:pt modelId="{7F5B591D-FCD8-4F29-B910-E22D021FCE78}" type="pres">
      <dgm:prSet presAssocID="{1FEBABE6-A846-423B-9C03-79DC39A8251A}" presName="aNode" presStyleLbl="fgAcc1" presStyleIdx="2" presStyleCnt="3">
        <dgm:presLayoutVars>
          <dgm:bulletEnabled val="1"/>
        </dgm:presLayoutVars>
      </dgm:prSet>
      <dgm:spPr/>
    </dgm:pt>
    <dgm:pt modelId="{5356DDAC-E7EA-48BB-A9E3-08EE04C71633}" type="pres">
      <dgm:prSet presAssocID="{1FEBABE6-A846-423B-9C03-79DC39A8251A}" presName="aSpace" presStyleCnt="0"/>
      <dgm:spPr/>
    </dgm:pt>
  </dgm:ptLst>
  <dgm:cxnLst>
    <dgm:cxn modelId="{F90FD10D-832B-48E3-A74D-C91F2992EC97}" type="presOf" srcId="{1FEBABE6-A846-423B-9C03-79DC39A8251A}" destId="{7F5B591D-FCD8-4F29-B910-E22D021FCE78}" srcOrd="0" destOrd="0" presId="urn:microsoft.com/office/officeart/2005/8/layout/pyramid2"/>
    <dgm:cxn modelId="{FBEFAB5E-EAFA-4E09-A2EF-2964548C79EF}" srcId="{FCF18FC7-0471-43EF-A8EF-883AAE164E84}" destId="{E44D6DED-6597-4D71-A6C6-717341D5D6FA}" srcOrd="0" destOrd="0" parTransId="{7A100C2E-80F0-4940-902D-BC0D441D8D0A}" sibTransId="{C07F2CE8-39B5-45D5-9BD4-7987C2193351}"/>
    <dgm:cxn modelId="{E6AF494E-6087-441E-8E8D-EF5510F65194}" srcId="{FCF18FC7-0471-43EF-A8EF-883AAE164E84}" destId="{90ECCE3B-3634-41AE-B809-148C4DFEAA15}" srcOrd="1" destOrd="0" parTransId="{0E4AAE5B-8CB3-404E-9F8E-A7F6185533F0}" sibTransId="{7E93D682-F661-465B-9A46-78DE2C525F25}"/>
    <dgm:cxn modelId="{2FC20A78-95EF-4D8E-AC5A-1A88AA921F56}" type="presOf" srcId="{E44D6DED-6597-4D71-A6C6-717341D5D6FA}" destId="{8AF98DEE-34F3-4650-94E6-0D720E342F31}" srcOrd="0" destOrd="0" presId="urn:microsoft.com/office/officeart/2005/8/layout/pyramid2"/>
    <dgm:cxn modelId="{BBAC9BB3-267E-4983-B7AB-3FFB2BE9514B}" type="presOf" srcId="{90ECCE3B-3634-41AE-B809-148C4DFEAA15}" destId="{B3FCC983-EC75-4727-AD77-611A5C65F820}" srcOrd="0" destOrd="0" presId="urn:microsoft.com/office/officeart/2005/8/layout/pyramid2"/>
    <dgm:cxn modelId="{796981BC-F084-4E11-890D-A42A776E2877}" srcId="{FCF18FC7-0471-43EF-A8EF-883AAE164E84}" destId="{1FEBABE6-A846-423B-9C03-79DC39A8251A}" srcOrd="2" destOrd="0" parTransId="{7C70B474-AF3D-40F7-890C-C2642A23367D}" sibTransId="{56DEEB8A-7EB4-4AB8-9C3B-ACF10051CE68}"/>
    <dgm:cxn modelId="{176DFBEE-7AF9-4E56-910A-0F8D6167F978}" type="presOf" srcId="{FCF18FC7-0471-43EF-A8EF-883AAE164E84}" destId="{546FF294-3B9F-403C-A535-36E71FA45F5E}" srcOrd="0" destOrd="0" presId="urn:microsoft.com/office/officeart/2005/8/layout/pyramid2"/>
    <dgm:cxn modelId="{8EE61BA3-8099-42B1-B12B-A46E6660E1E2}" type="presParOf" srcId="{546FF294-3B9F-403C-A535-36E71FA45F5E}" destId="{6A28B89F-BA63-4500-BE6D-1C3D7C7A6E9F}" srcOrd="0" destOrd="0" presId="urn:microsoft.com/office/officeart/2005/8/layout/pyramid2"/>
    <dgm:cxn modelId="{6ED2D66B-9AEB-4601-A0CE-E0D4D58D7CBF}" type="presParOf" srcId="{546FF294-3B9F-403C-A535-36E71FA45F5E}" destId="{90C64076-8FD3-4F55-AD3C-9E1ADE8560F8}" srcOrd="1" destOrd="0" presId="urn:microsoft.com/office/officeart/2005/8/layout/pyramid2"/>
    <dgm:cxn modelId="{5561C841-C46D-4461-A5C2-C147109C5071}" type="presParOf" srcId="{90C64076-8FD3-4F55-AD3C-9E1ADE8560F8}" destId="{8AF98DEE-34F3-4650-94E6-0D720E342F31}" srcOrd="0" destOrd="0" presId="urn:microsoft.com/office/officeart/2005/8/layout/pyramid2"/>
    <dgm:cxn modelId="{0720A1A0-A484-49CA-8ABC-3A164C178EE1}" type="presParOf" srcId="{90C64076-8FD3-4F55-AD3C-9E1ADE8560F8}" destId="{3E60A34D-C48B-4143-89DD-DC84F9FCBA35}" srcOrd="1" destOrd="0" presId="urn:microsoft.com/office/officeart/2005/8/layout/pyramid2"/>
    <dgm:cxn modelId="{54BEA04D-8928-4727-A1A4-1DC814398AFA}" type="presParOf" srcId="{90C64076-8FD3-4F55-AD3C-9E1ADE8560F8}" destId="{B3FCC983-EC75-4727-AD77-611A5C65F820}" srcOrd="2" destOrd="0" presId="urn:microsoft.com/office/officeart/2005/8/layout/pyramid2"/>
    <dgm:cxn modelId="{2928486E-82FF-4054-951B-12B8B13E11B1}" type="presParOf" srcId="{90C64076-8FD3-4F55-AD3C-9E1ADE8560F8}" destId="{0F0D1C0F-50FD-48AB-843B-233513BF180F}" srcOrd="3" destOrd="0" presId="urn:microsoft.com/office/officeart/2005/8/layout/pyramid2"/>
    <dgm:cxn modelId="{C836B761-2739-49B2-A454-4E37AE9BB8F0}" type="presParOf" srcId="{90C64076-8FD3-4F55-AD3C-9E1ADE8560F8}" destId="{7F5B591D-FCD8-4F29-B910-E22D021FCE78}" srcOrd="4" destOrd="0" presId="urn:microsoft.com/office/officeart/2005/8/layout/pyramid2"/>
    <dgm:cxn modelId="{5DC5AA64-FD65-4DB0-A11D-1F95DE52CAF9}" type="presParOf" srcId="{90C64076-8FD3-4F55-AD3C-9E1ADE8560F8}" destId="{5356DDAC-E7EA-48BB-A9E3-08EE04C71633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0AE341-AE32-4D14-8ED4-C3152201E407}">
      <dsp:nvSpPr>
        <dsp:cNvPr id="0" name=""/>
        <dsp:cNvSpPr/>
      </dsp:nvSpPr>
      <dsp:spPr>
        <a:xfrm>
          <a:off x="2461239" y="2446204"/>
          <a:ext cx="2604771" cy="2032357"/>
        </a:xfrm>
        <a:prstGeom prst="ellipse">
          <a:avLst/>
        </a:prstGeom>
        <a:solidFill>
          <a:srgbClr val="BDC9CD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b="1" kern="1200" dirty="0">
              <a:solidFill>
                <a:schemeClr val="tx1"/>
              </a:solidFill>
            </a:rPr>
            <a:t>Research</a:t>
          </a:r>
        </a:p>
      </dsp:txBody>
      <dsp:txXfrm>
        <a:off x="2842699" y="2743836"/>
        <a:ext cx="1841851" cy="1437093"/>
      </dsp:txXfrm>
    </dsp:sp>
    <dsp:sp modelId="{C9ECE4A2-4DB4-42D3-81B6-F7FB63D81F80}">
      <dsp:nvSpPr>
        <dsp:cNvPr id="0" name=""/>
        <dsp:cNvSpPr/>
      </dsp:nvSpPr>
      <dsp:spPr>
        <a:xfrm rot="11315604">
          <a:off x="957217" y="2858412"/>
          <a:ext cx="1452356" cy="579221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BBE624-7115-4BDC-8937-6057BDCC1E14}">
      <dsp:nvSpPr>
        <dsp:cNvPr id="0" name=""/>
        <dsp:cNvSpPr/>
      </dsp:nvSpPr>
      <dsp:spPr>
        <a:xfrm>
          <a:off x="0" y="2267220"/>
          <a:ext cx="1930739" cy="1544591"/>
        </a:xfrm>
        <a:prstGeom prst="roundRect">
          <a:avLst>
            <a:gd name="adj" fmla="val 10000"/>
          </a:avLst>
        </a:prstGeom>
        <a:solidFill>
          <a:srgbClr val="627981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bg1"/>
              </a:solidFill>
            </a:rPr>
            <a:t>Preliminary Research</a:t>
          </a:r>
        </a:p>
      </dsp:txBody>
      <dsp:txXfrm>
        <a:off x="45240" y="2312460"/>
        <a:ext cx="1840259" cy="1454111"/>
      </dsp:txXfrm>
    </dsp:sp>
    <dsp:sp modelId="{BEDDADDB-75F6-4B5E-9F35-45B8826958EC}">
      <dsp:nvSpPr>
        <dsp:cNvPr id="0" name=""/>
        <dsp:cNvSpPr/>
      </dsp:nvSpPr>
      <dsp:spPr>
        <a:xfrm rot="14259578">
          <a:off x="1859382" y="1477818"/>
          <a:ext cx="1662130" cy="579221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A1AF2C-94D1-4844-8491-8A68CAA63FC7}">
      <dsp:nvSpPr>
        <dsp:cNvPr id="0" name=""/>
        <dsp:cNvSpPr/>
      </dsp:nvSpPr>
      <dsp:spPr>
        <a:xfrm>
          <a:off x="1280501" y="292978"/>
          <a:ext cx="1930739" cy="1544591"/>
        </a:xfrm>
        <a:prstGeom prst="roundRect">
          <a:avLst>
            <a:gd name="adj" fmla="val 10000"/>
          </a:avLst>
        </a:prstGeom>
        <a:solidFill>
          <a:srgbClr val="314C57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51435" rIns="51435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solidFill>
                <a:schemeClr val="bg1"/>
              </a:solidFill>
            </a:rPr>
            <a:t>Different Information</a:t>
          </a:r>
        </a:p>
      </dsp:txBody>
      <dsp:txXfrm>
        <a:off x="1325741" y="338218"/>
        <a:ext cx="1840259" cy="1454111"/>
      </dsp:txXfrm>
    </dsp:sp>
    <dsp:sp modelId="{981D61ED-3E19-49A2-94FF-3F26495F5D2D}">
      <dsp:nvSpPr>
        <dsp:cNvPr id="0" name=""/>
        <dsp:cNvSpPr/>
      </dsp:nvSpPr>
      <dsp:spPr>
        <a:xfrm rot="17655197">
          <a:off x="3783490" y="1439439"/>
          <a:ext cx="1522128" cy="579221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1E9866-9070-4C00-B222-A517C628DF19}">
      <dsp:nvSpPr>
        <dsp:cNvPr id="0" name=""/>
        <dsp:cNvSpPr/>
      </dsp:nvSpPr>
      <dsp:spPr>
        <a:xfrm>
          <a:off x="3891807" y="262863"/>
          <a:ext cx="1930739" cy="1544591"/>
        </a:xfrm>
        <a:prstGeom prst="roundRect">
          <a:avLst>
            <a:gd name="adj" fmla="val 10000"/>
          </a:avLst>
        </a:prstGeom>
        <a:solidFill>
          <a:srgbClr val="627981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bg1"/>
              </a:solidFill>
            </a:rPr>
            <a:t>Different Sources</a:t>
          </a:r>
        </a:p>
      </dsp:txBody>
      <dsp:txXfrm>
        <a:off x="3937047" y="308103"/>
        <a:ext cx="1840259" cy="1454111"/>
      </dsp:txXfrm>
    </dsp:sp>
    <dsp:sp modelId="{602BB363-7D72-44ED-876D-5A5803C17AFE}">
      <dsp:nvSpPr>
        <dsp:cNvPr id="0" name=""/>
        <dsp:cNvSpPr/>
      </dsp:nvSpPr>
      <dsp:spPr>
        <a:xfrm rot="21070492">
          <a:off x="5116008" y="2849895"/>
          <a:ext cx="1454481" cy="579221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DF19EE-BB46-43BC-91F7-8803514CA034}">
      <dsp:nvSpPr>
        <dsp:cNvPr id="0" name=""/>
        <dsp:cNvSpPr/>
      </dsp:nvSpPr>
      <dsp:spPr>
        <a:xfrm>
          <a:off x="5596511" y="2255637"/>
          <a:ext cx="1930739" cy="1544591"/>
        </a:xfrm>
        <a:prstGeom prst="roundRect">
          <a:avLst>
            <a:gd name="adj" fmla="val 10000"/>
          </a:avLst>
        </a:prstGeom>
        <a:solidFill>
          <a:srgbClr val="314C57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bg1"/>
              </a:solidFill>
            </a:rPr>
            <a:t>Research Timeline</a:t>
          </a:r>
        </a:p>
      </dsp:txBody>
      <dsp:txXfrm>
        <a:off x="5641751" y="2300877"/>
        <a:ext cx="1840259" cy="145411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28B89F-BA63-4500-BE6D-1C3D7C7A6E9F}">
      <dsp:nvSpPr>
        <dsp:cNvPr id="0" name=""/>
        <dsp:cNvSpPr/>
      </dsp:nvSpPr>
      <dsp:spPr>
        <a:xfrm>
          <a:off x="711199" y="0"/>
          <a:ext cx="4064000" cy="4064000"/>
        </a:xfrm>
        <a:prstGeom prst="triangle">
          <a:avLst/>
        </a:prstGeom>
        <a:solidFill>
          <a:srgbClr val="F2E2D2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F98DEE-34F3-4650-94E6-0D720E342F31}">
      <dsp:nvSpPr>
        <dsp:cNvPr id="0" name=""/>
        <dsp:cNvSpPr/>
      </dsp:nvSpPr>
      <dsp:spPr>
        <a:xfrm>
          <a:off x="2743199" y="408582"/>
          <a:ext cx="2641600" cy="962025"/>
        </a:xfrm>
        <a:prstGeom prst="roundRect">
          <a:avLst/>
        </a:prstGeom>
        <a:solidFill>
          <a:srgbClr val="CCA49C">
            <a:alpha val="90000"/>
          </a:srgbClr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Deadlines</a:t>
          </a:r>
        </a:p>
      </dsp:txBody>
      <dsp:txXfrm>
        <a:off x="2790161" y="455544"/>
        <a:ext cx="2547676" cy="868101"/>
      </dsp:txXfrm>
    </dsp:sp>
    <dsp:sp modelId="{B3FCC983-EC75-4727-AD77-611A5C65F820}">
      <dsp:nvSpPr>
        <dsp:cNvPr id="0" name=""/>
        <dsp:cNvSpPr/>
      </dsp:nvSpPr>
      <dsp:spPr>
        <a:xfrm>
          <a:off x="2743199" y="1490860"/>
          <a:ext cx="2641600" cy="962025"/>
        </a:xfrm>
        <a:prstGeom prst="roundRect">
          <a:avLst/>
        </a:prstGeom>
        <a:solidFill>
          <a:srgbClr val="CCA49C">
            <a:alpha val="90000"/>
          </a:srgbClr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Goals</a:t>
          </a:r>
        </a:p>
      </dsp:txBody>
      <dsp:txXfrm>
        <a:off x="2790161" y="1537822"/>
        <a:ext cx="2547676" cy="868101"/>
      </dsp:txXfrm>
    </dsp:sp>
    <dsp:sp modelId="{7F5B591D-FCD8-4F29-B910-E22D021FCE78}">
      <dsp:nvSpPr>
        <dsp:cNvPr id="0" name=""/>
        <dsp:cNvSpPr/>
      </dsp:nvSpPr>
      <dsp:spPr>
        <a:xfrm>
          <a:off x="2743199" y="2573139"/>
          <a:ext cx="2641600" cy="962025"/>
        </a:xfrm>
        <a:prstGeom prst="roundRect">
          <a:avLst/>
        </a:prstGeom>
        <a:solidFill>
          <a:srgbClr val="CCA49C">
            <a:alpha val="90000"/>
          </a:srgbClr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Instructor Requirements</a:t>
          </a:r>
        </a:p>
      </dsp:txBody>
      <dsp:txXfrm>
        <a:off x="2790161" y="2620101"/>
        <a:ext cx="2547676" cy="8681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C3DDD-10D7-4EC4-8428-504113DE5F81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FC2196-85B6-428A-AE65-9B6A298EE9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708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6933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748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40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316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218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3520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61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80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27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034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408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511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457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2338" y="2294954"/>
            <a:ext cx="747932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4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Planning and Tracking Your Research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71582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234564"/>
            <a:ext cx="9144000" cy="830858"/>
            <a:chOff x="-1" y="1016188"/>
            <a:chExt cx="9144000" cy="522557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Different Sources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/>
          <p:nvPr/>
        </p:nvGrpSpPr>
        <p:grpSpPr>
          <a:xfrm>
            <a:off x="558822" y="2195737"/>
            <a:ext cx="8026356" cy="2039881"/>
            <a:chOff x="633550" y="2195737"/>
            <a:chExt cx="8026356" cy="2039881"/>
          </a:xfrm>
        </p:grpSpPr>
        <p:grpSp>
          <p:nvGrpSpPr>
            <p:cNvPr id="46" name="Group 45"/>
            <p:cNvGrpSpPr/>
            <p:nvPr/>
          </p:nvGrpSpPr>
          <p:grpSpPr>
            <a:xfrm>
              <a:off x="633550" y="2200709"/>
              <a:ext cx="3723297" cy="2029937"/>
              <a:chOff x="1501200" y="1654296"/>
              <a:chExt cx="7397606" cy="506177"/>
            </a:xfrm>
            <a:solidFill>
              <a:srgbClr val="627981"/>
            </a:solidFill>
          </p:grpSpPr>
          <p:sp>
            <p:nvSpPr>
              <p:cNvPr id="49" name="Rectangle 20"/>
              <p:cNvSpPr/>
              <p:nvPr/>
            </p:nvSpPr>
            <p:spPr>
              <a:xfrm>
                <a:off x="1501200" y="1654296"/>
                <a:ext cx="7397606" cy="506177"/>
              </a:xfrm>
              <a:prstGeom prst="roundRect">
                <a:avLst/>
              </a:prstGeom>
              <a:grpFill/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1852311" y="1816647"/>
                <a:ext cx="6692412" cy="176516"/>
              </a:xfrm>
              <a:prstGeom prst="rect">
                <a:avLst/>
              </a:prstGeom>
              <a:grpFill/>
              <a:ln w="76200"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the role of social media in political elections</a:t>
                </a:r>
              </a:p>
            </p:txBody>
          </p:sp>
        </p:grpSp>
        <p:sp>
          <p:nvSpPr>
            <p:cNvPr id="2" name="Left Arrow 1"/>
            <p:cNvSpPr/>
            <p:nvPr/>
          </p:nvSpPr>
          <p:spPr>
            <a:xfrm>
              <a:off x="4666752" y="2195737"/>
              <a:ext cx="3993154" cy="2039881"/>
            </a:xfrm>
            <a:prstGeom prst="leftArrow">
              <a:avLst>
                <a:gd name="adj1" fmla="val 66876"/>
                <a:gd name="adj2" fmla="val 32037"/>
              </a:avLst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141755" y="3005677"/>
              <a:ext cx="1431054" cy="400111"/>
            </a:xfrm>
            <a:prstGeom prst="rect">
              <a:avLst/>
            </a:prstGeom>
            <a:solidFill>
              <a:srgbClr val="314C57"/>
            </a:solidFill>
            <a:ln w="762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Look Online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824844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248478"/>
            <a:ext cx="9144000" cy="711530"/>
            <a:chOff x="-1" y="463132"/>
            <a:chExt cx="9144000" cy="69298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Research Timeline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15611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06859205"/>
              </p:ext>
            </p:extLst>
          </p:nvPr>
        </p:nvGraphicFramePr>
        <p:xfrm>
          <a:off x="1524000" y="1228035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031544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681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5477040" y="6117075"/>
            <a:ext cx="3666961" cy="553998"/>
            <a:chOff x="5477039" y="6241762"/>
            <a:chExt cx="3666961" cy="553998"/>
          </a:xfrm>
        </p:grpSpPr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747592894"/>
              </p:ext>
            </p:extLst>
          </p:nvPr>
        </p:nvGraphicFramePr>
        <p:xfrm>
          <a:off x="742461" y="1203598"/>
          <a:ext cx="7527251" cy="45164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2535482" y="346768"/>
            <a:ext cx="35429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dirty="0">
                <a:solidFill>
                  <a:srgbClr val="323542"/>
                </a:solidFill>
                <a:latin typeface="Century Gothic" panose="020B0502020202020204" pitchFamily="34" charset="0"/>
              </a:rPr>
              <a:t>Formulate a Plan</a:t>
            </a:r>
          </a:p>
        </p:txBody>
      </p:sp>
    </p:spTree>
    <p:extLst>
      <p:ext uri="{BB962C8B-B14F-4D97-AF65-F5344CB8AC3E}">
        <p14:creationId xmlns:p14="http://schemas.microsoft.com/office/powerpoint/2010/main" val="461939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234564"/>
            <a:ext cx="9144000" cy="830858"/>
            <a:chOff x="-1" y="1016188"/>
            <a:chExt cx="9144000" cy="522557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Formulate a Plan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/>
          <p:nvPr/>
        </p:nvGrpSpPr>
        <p:grpSpPr>
          <a:xfrm>
            <a:off x="558822" y="2195737"/>
            <a:ext cx="8026356" cy="2039881"/>
            <a:chOff x="633550" y="2195737"/>
            <a:chExt cx="8026356" cy="2039881"/>
          </a:xfrm>
        </p:grpSpPr>
        <p:grpSp>
          <p:nvGrpSpPr>
            <p:cNvPr id="46" name="Group 45"/>
            <p:cNvGrpSpPr/>
            <p:nvPr/>
          </p:nvGrpSpPr>
          <p:grpSpPr>
            <a:xfrm>
              <a:off x="633550" y="2200709"/>
              <a:ext cx="3723297" cy="2029937"/>
              <a:chOff x="1501200" y="1654296"/>
              <a:chExt cx="7397606" cy="506177"/>
            </a:xfrm>
            <a:solidFill>
              <a:srgbClr val="627981"/>
            </a:solidFill>
          </p:grpSpPr>
          <p:sp>
            <p:nvSpPr>
              <p:cNvPr id="49" name="Rectangle 20"/>
              <p:cNvSpPr/>
              <p:nvPr/>
            </p:nvSpPr>
            <p:spPr>
              <a:xfrm>
                <a:off x="1501200" y="1654296"/>
                <a:ext cx="7397606" cy="506177"/>
              </a:xfrm>
              <a:prstGeom prst="roundRect">
                <a:avLst/>
              </a:prstGeom>
              <a:grpFill/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1853795" y="1831998"/>
                <a:ext cx="6692412" cy="145817"/>
              </a:xfrm>
              <a:prstGeom prst="rect">
                <a:avLst/>
              </a:prstGeom>
              <a:grpFill/>
              <a:ln w="76200"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3200" dirty="0">
                    <a:solidFill>
                      <a:schemeClr val="bg1"/>
                    </a:solidFill>
                  </a:rPr>
                  <a:t>Identify Topic</a:t>
                </a:r>
              </a:p>
            </p:txBody>
          </p:sp>
        </p:grpSp>
        <p:sp>
          <p:nvSpPr>
            <p:cNvPr id="2" name="Left Arrow 1"/>
            <p:cNvSpPr/>
            <p:nvPr/>
          </p:nvSpPr>
          <p:spPr>
            <a:xfrm>
              <a:off x="4666752" y="2195737"/>
              <a:ext cx="3993154" cy="2039881"/>
            </a:xfrm>
            <a:prstGeom prst="leftArrow">
              <a:avLst>
                <a:gd name="adj1" fmla="val 66876"/>
                <a:gd name="adj2" fmla="val 32037"/>
              </a:avLst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642990" y="2913347"/>
              <a:ext cx="2554335" cy="584775"/>
            </a:xfrm>
            <a:prstGeom prst="rect">
              <a:avLst/>
            </a:prstGeom>
            <a:solidFill>
              <a:srgbClr val="314C57"/>
            </a:solidFill>
            <a:ln w="762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Stay Focused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80917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Preliminary Research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0"/>
          <p:cNvGrpSpPr/>
          <p:nvPr/>
        </p:nvGrpSpPr>
        <p:grpSpPr>
          <a:xfrm>
            <a:off x="1330024" y="1902179"/>
            <a:ext cx="6567882" cy="1215614"/>
            <a:chOff x="542923" y="1736761"/>
            <a:chExt cx="8058154" cy="806935"/>
          </a:xfrm>
          <a:solidFill>
            <a:srgbClr val="F2E2D2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381449" y="1983571"/>
              <a:ext cx="7206842" cy="30645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Skim articles and websites</a:t>
              </a:r>
            </a:p>
          </p:txBody>
        </p:sp>
      </p:grpSp>
      <p:grpSp>
        <p:nvGrpSpPr>
          <p:cNvPr id="15" name="Group 30"/>
          <p:cNvGrpSpPr/>
          <p:nvPr/>
        </p:nvGrpSpPr>
        <p:grpSpPr>
          <a:xfrm>
            <a:off x="1330023" y="3379698"/>
            <a:ext cx="6567883" cy="1215616"/>
            <a:chOff x="1321642" y="2707938"/>
            <a:chExt cx="8058154" cy="806935"/>
          </a:xfrm>
          <a:solidFill>
            <a:srgbClr val="F2E2D2"/>
          </a:solidFill>
        </p:grpSpPr>
        <p:sp>
          <p:nvSpPr>
            <p:cNvPr id="18" name="Rectangle 17"/>
            <p:cNvSpPr/>
            <p:nvPr/>
          </p:nvSpPr>
          <p:spPr>
            <a:xfrm>
              <a:off x="1321642" y="2707938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160171" y="2954748"/>
              <a:ext cx="7206841" cy="30645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Dig deeper to find a narrow focus</a:t>
              </a:r>
            </a:p>
          </p:txBody>
        </p:sp>
      </p:grpSp>
      <p:sp>
        <p:nvSpPr>
          <p:cNvPr id="6" name="Oval 5"/>
          <p:cNvSpPr/>
          <p:nvPr/>
        </p:nvSpPr>
        <p:spPr>
          <a:xfrm>
            <a:off x="785308" y="1902179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31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6" name="Oval 15"/>
          <p:cNvSpPr/>
          <p:nvPr/>
        </p:nvSpPr>
        <p:spPr>
          <a:xfrm>
            <a:off x="785307" y="3379700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31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86406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234564"/>
            <a:ext cx="9144000" cy="830858"/>
            <a:chOff x="-1" y="1016188"/>
            <a:chExt cx="9144000" cy="522557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Preliminary Research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/>
          <p:nvPr/>
        </p:nvGrpSpPr>
        <p:grpSpPr>
          <a:xfrm>
            <a:off x="835591" y="1426632"/>
            <a:ext cx="6808629" cy="1547786"/>
            <a:chOff x="633550" y="2195737"/>
            <a:chExt cx="8026356" cy="2039881"/>
          </a:xfrm>
        </p:grpSpPr>
        <p:grpSp>
          <p:nvGrpSpPr>
            <p:cNvPr id="46" name="Group 45"/>
            <p:cNvGrpSpPr/>
            <p:nvPr/>
          </p:nvGrpSpPr>
          <p:grpSpPr>
            <a:xfrm>
              <a:off x="633550" y="2200709"/>
              <a:ext cx="3723297" cy="2029937"/>
              <a:chOff x="1501200" y="1654296"/>
              <a:chExt cx="7397606" cy="506177"/>
            </a:xfrm>
            <a:solidFill>
              <a:srgbClr val="627981"/>
            </a:solidFill>
          </p:grpSpPr>
          <p:sp>
            <p:nvSpPr>
              <p:cNvPr id="49" name="Rectangle 20"/>
              <p:cNvSpPr/>
              <p:nvPr/>
            </p:nvSpPr>
            <p:spPr>
              <a:xfrm>
                <a:off x="1501200" y="1654296"/>
                <a:ext cx="7397606" cy="506177"/>
              </a:xfrm>
              <a:prstGeom prst="roundRect">
                <a:avLst/>
              </a:prstGeom>
              <a:grpFill/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2558207" y="1839160"/>
                <a:ext cx="5283589" cy="131490"/>
              </a:xfrm>
              <a:prstGeom prst="rect">
                <a:avLst/>
              </a:prstGeom>
              <a:grpFill/>
              <a:ln w="76200"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r>
                  <a:rPr lang="en-US" sz="2000" dirty="0">
                    <a:solidFill>
                      <a:schemeClr val="bg1"/>
                    </a:solidFill>
                  </a:rPr>
                  <a:t>Schools in New York</a:t>
                </a:r>
              </a:p>
            </p:txBody>
          </p:sp>
        </p:grpSp>
        <p:sp>
          <p:nvSpPr>
            <p:cNvPr id="2" name="Left Arrow 1"/>
            <p:cNvSpPr/>
            <p:nvPr/>
          </p:nvSpPr>
          <p:spPr>
            <a:xfrm>
              <a:off x="4666752" y="2195737"/>
              <a:ext cx="3993154" cy="2039881"/>
            </a:xfrm>
            <a:prstGeom prst="leftArrow">
              <a:avLst>
                <a:gd name="adj1" fmla="val 66876"/>
                <a:gd name="adj2" fmla="val 32037"/>
              </a:avLst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642989" y="2954497"/>
              <a:ext cx="2554335" cy="527319"/>
            </a:xfrm>
            <a:prstGeom prst="rect">
              <a:avLst/>
            </a:prstGeom>
            <a:solidFill>
              <a:srgbClr val="314C57"/>
            </a:solidFill>
            <a:ln w="762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Too Broad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835591" y="3376897"/>
            <a:ext cx="6808629" cy="1547786"/>
            <a:chOff x="633550" y="2195737"/>
            <a:chExt cx="8026356" cy="2039881"/>
          </a:xfrm>
        </p:grpSpPr>
        <p:grpSp>
          <p:nvGrpSpPr>
            <p:cNvPr id="13" name="Group 12"/>
            <p:cNvGrpSpPr/>
            <p:nvPr/>
          </p:nvGrpSpPr>
          <p:grpSpPr>
            <a:xfrm>
              <a:off x="633550" y="2200709"/>
              <a:ext cx="3723297" cy="2029937"/>
              <a:chOff x="1501200" y="1654296"/>
              <a:chExt cx="7397606" cy="506177"/>
            </a:xfrm>
            <a:solidFill>
              <a:srgbClr val="627981"/>
            </a:solidFill>
          </p:grpSpPr>
          <p:sp>
            <p:nvSpPr>
              <p:cNvPr id="16" name="Rectangle 20"/>
              <p:cNvSpPr/>
              <p:nvPr/>
            </p:nvSpPr>
            <p:spPr>
              <a:xfrm>
                <a:off x="1501200" y="1654296"/>
                <a:ext cx="7397606" cy="506177"/>
              </a:xfrm>
              <a:prstGeom prst="roundRect">
                <a:avLst/>
              </a:prstGeom>
              <a:grpFill/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1852313" y="1738014"/>
                <a:ext cx="6692412" cy="333782"/>
              </a:xfrm>
              <a:prstGeom prst="rect">
                <a:avLst/>
              </a:prstGeom>
              <a:grpFill/>
              <a:ln w="76200"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Single-gender education in New York charter schools in the 2000s</a:t>
                </a:r>
              </a:p>
            </p:txBody>
          </p:sp>
        </p:grpSp>
        <p:sp>
          <p:nvSpPr>
            <p:cNvPr id="14" name="Left Arrow 1"/>
            <p:cNvSpPr/>
            <p:nvPr/>
          </p:nvSpPr>
          <p:spPr>
            <a:xfrm>
              <a:off x="4666752" y="2195737"/>
              <a:ext cx="3993154" cy="2039881"/>
            </a:xfrm>
            <a:prstGeom prst="leftArrow">
              <a:avLst>
                <a:gd name="adj1" fmla="val 66876"/>
                <a:gd name="adj2" fmla="val 32037"/>
              </a:avLst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642991" y="2942074"/>
              <a:ext cx="2554335" cy="527319"/>
            </a:xfrm>
            <a:prstGeom prst="rect">
              <a:avLst/>
            </a:prstGeom>
            <a:solidFill>
              <a:srgbClr val="314C57"/>
            </a:solidFill>
            <a:ln w="762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Too Narrow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05256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ctangle 40"/>
          <p:cNvSpPr/>
          <p:nvPr/>
        </p:nvSpPr>
        <p:spPr>
          <a:xfrm>
            <a:off x="2096962" y="1808756"/>
            <a:ext cx="4950072" cy="1093742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rgbClr val="32354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56444" y="431908"/>
            <a:ext cx="74311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dirty="0">
                <a:solidFill>
                  <a:srgbClr val="323542"/>
                </a:solidFill>
                <a:latin typeface="Century Gothic" panose="020B0502020202020204" pitchFamily="34" charset="0"/>
              </a:rPr>
              <a:t>Types of Information</a:t>
            </a:r>
            <a:endParaRPr lang="en-US" sz="3200" dirty="0">
              <a:solidFill>
                <a:srgbClr val="323542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758136" y="2001684"/>
            <a:ext cx="362772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</a:rPr>
              <a:t>Primary Sources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313542" y="3745736"/>
            <a:ext cx="4516916" cy="869118"/>
          </a:xfrm>
          <a:prstGeom prst="rect">
            <a:avLst/>
          </a:prstGeom>
          <a:solidFill>
            <a:srgbClr val="BDC9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rgbClr val="32354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12782" y="3826352"/>
            <a:ext cx="4118432" cy="707886"/>
          </a:xfrm>
          <a:prstGeom prst="rect">
            <a:avLst/>
          </a:prstGeom>
          <a:solidFill>
            <a:srgbClr val="BDC9CD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Interviews, photographs, research studies</a:t>
            </a:r>
          </a:p>
        </p:txBody>
      </p:sp>
      <p:sp>
        <p:nvSpPr>
          <p:cNvPr id="5" name="Up Arrow 4"/>
          <p:cNvSpPr/>
          <p:nvPr/>
        </p:nvSpPr>
        <p:spPr>
          <a:xfrm>
            <a:off x="4241492" y="3172861"/>
            <a:ext cx="661012" cy="738130"/>
          </a:xfrm>
          <a:prstGeom prst="upArrow">
            <a:avLst/>
          </a:prstGeom>
          <a:solidFill>
            <a:srgbClr val="BDC9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622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ctangle 40"/>
          <p:cNvSpPr/>
          <p:nvPr/>
        </p:nvSpPr>
        <p:spPr>
          <a:xfrm>
            <a:off x="2096962" y="1808756"/>
            <a:ext cx="4950072" cy="1093742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rgbClr val="32354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56444" y="431908"/>
            <a:ext cx="74311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dirty="0">
                <a:solidFill>
                  <a:srgbClr val="323542"/>
                </a:solidFill>
                <a:latin typeface="Century Gothic" panose="020B0502020202020204" pitchFamily="34" charset="0"/>
              </a:rPr>
              <a:t>Types of Information</a:t>
            </a:r>
            <a:endParaRPr lang="en-US" sz="3200" dirty="0">
              <a:solidFill>
                <a:srgbClr val="323542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487677" y="2001684"/>
            <a:ext cx="4168642" cy="707886"/>
          </a:xfrm>
          <a:prstGeom prst="rect">
            <a:avLst/>
          </a:prstGeom>
          <a:solidFill>
            <a:srgbClr val="314C57"/>
          </a:solidFill>
        </p:spPr>
        <p:txBody>
          <a:bodyPr wrap="none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</a:rPr>
              <a:t>Secondary Sources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313542" y="3745736"/>
            <a:ext cx="4516916" cy="869118"/>
          </a:xfrm>
          <a:prstGeom prst="rect">
            <a:avLst/>
          </a:prstGeom>
          <a:solidFill>
            <a:srgbClr val="BDC9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rgbClr val="32354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89869" y="3918685"/>
            <a:ext cx="2964258" cy="523220"/>
          </a:xfrm>
          <a:prstGeom prst="rect">
            <a:avLst/>
          </a:prstGeom>
          <a:solidFill>
            <a:srgbClr val="BDC9CD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A review of a book </a:t>
            </a:r>
          </a:p>
        </p:txBody>
      </p:sp>
      <p:sp>
        <p:nvSpPr>
          <p:cNvPr id="5" name="Up Arrow 4"/>
          <p:cNvSpPr/>
          <p:nvPr/>
        </p:nvSpPr>
        <p:spPr>
          <a:xfrm>
            <a:off x="4241492" y="3172861"/>
            <a:ext cx="661012" cy="738130"/>
          </a:xfrm>
          <a:prstGeom prst="upArrow">
            <a:avLst/>
          </a:prstGeom>
          <a:solidFill>
            <a:srgbClr val="BDC9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5141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Rectangle 5"/>
          <p:cNvSpPr/>
          <p:nvPr/>
        </p:nvSpPr>
        <p:spPr>
          <a:xfrm>
            <a:off x="856444" y="431908"/>
            <a:ext cx="74311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dirty="0">
                <a:solidFill>
                  <a:srgbClr val="323542"/>
                </a:solidFill>
                <a:latin typeface="Century Gothic" panose="020B0502020202020204" pitchFamily="34" charset="0"/>
              </a:rPr>
              <a:t>Types of Information</a:t>
            </a:r>
            <a:endParaRPr lang="en-US" sz="3200" dirty="0">
              <a:solidFill>
                <a:srgbClr val="323542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2096963" y="1808756"/>
            <a:ext cx="4950072" cy="2807831"/>
            <a:chOff x="2096962" y="1808756"/>
            <a:chExt cx="4950072" cy="2807831"/>
          </a:xfrm>
        </p:grpSpPr>
        <p:sp>
          <p:nvSpPr>
            <p:cNvPr id="41" name="Rectangle 40"/>
            <p:cNvSpPr/>
            <p:nvPr/>
          </p:nvSpPr>
          <p:spPr>
            <a:xfrm>
              <a:off x="2096962" y="1808756"/>
              <a:ext cx="4950072" cy="1093742"/>
            </a:xfrm>
            <a:prstGeom prst="rect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rgbClr val="323542"/>
                </a:solidFill>
              </a:endParaRPr>
            </a:p>
          </p:txBody>
        </p:sp>
        <p:sp>
          <p:nvSpPr>
            <p:cNvPr id="3" name="Rectangle 2"/>
            <p:cNvSpPr/>
            <p:nvPr/>
          </p:nvSpPr>
          <p:spPr>
            <a:xfrm>
              <a:off x="2685328" y="2001684"/>
              <a:ext cx="3888373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4000" dirty="0">
                  <a:solidFill>
                    <a:schemeClr val="bg1"/>
                  </a:solidFill>
                </a:rPr>
                <a:t>Scholarly Sources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313540" y="3747469"/>
              <a:ext cx="4516916" cy="869118"/>
            </a:xfrm>
            <a:prstGeom prst="rect">
              <a:avLst/>
            </a:prstGeom>
            <a:solidFill>
              <a:srgbClr val="BDC9C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rgbClr val="323542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570299" y="3828085"/>
              <a:ext cx="4003398" cy="707886"/>
            </a:xfrm>
            <a:prstGeom prst="rect">
              <a:avLst/>
            </a:prstGeom>
            <a:solidFill>
              <a:srgbClr val="BDC9CD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Information reviewed by experts in the field </a:t>
              </a:r>
              <a:endParaRPr lang="en-US" sz="3200" dirty="0"/>
            </a:p>
          </p:txBody>
        </p:sp>
        <p:sp>
          <p:nvSpPr>
            <p:cNvPr id="5" name="Up Arrow 4"/>
            <p:cNvSpPr/>
            <p:nvPr/>
          </p:nvSpPr>
          <p:spPr>
            <a:xfrm>
              <a:off x="4241492" y="3185476"/>
              <a:ext cx="661012" cy="738130"/>
            </a:xfrm>
            <a:prstGeom prst="upArrow">
              <a:avLst/>
            </a:prstGeom>
            <a:solidFill>
              <a:srgbClr val="BDC9C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7141161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234564"/>
            <a:ext cx="9144000" cy="830858"/>
            <a:chOff x="-1" y="1016188"/>
            <a:chExt cx="9144000" cy="522557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Different Sources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/>
          <p:cNvGrpSpPr/>
          <p:nvPr/>
        </p:nvGrpSpPr>
        <p:grpSpPr>
          <a:xfrm>
            <a:off x="1322043" y="2341978"/>
            <a:ext cx="6499909" cy="997594"/>
            <a:chOff x="1558504" y="1900583"/>
            <a:chExt cx="6499909" cy="769794"/>
          </a:xfrm>
          <a:solidFill>
            <a:srgbClr val="627981"/>
          </a:solidFill>
        </p:grpSpPr>
        <p:sp>
          <p:nvSpPr>
            <p:cNvPr id="59" name="Rectangle 20"/>
            <p:cNvSpPr/>
            <p:nvPr/>
          </p:nvSpPr>
          <p:spPr>
            <a:xfrm>
              <a:off x="1558504" y="1900583"/>
              <a:ext cx="6499909" cy="769794"/>
            </a:xfrm>
            <a:prstGeom prst="roundRect">
              <a:avLst/>
            </a:pr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636237" y="2107358"/>
              <a:ext cx="2344439" cy="356244"/>
            </a:xfrm>
            <a:prstGeom prst="rect">
              <a:avLst/>
            </a:prstGeom>
            <a:grpFill/>
            <a:ln w="762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Online Databases</a:t>
              </a:r>
            </a:p>
          </p:txBody>
        </p:sp>
      </p:grpSp>
      <p:sp>
        <p:nvSpPr>
          <p:cNvPr id="22" name="Rectangle 20"/>
          <p:cNvSpPr/>
          <p:nvPr/>
        </p:nvSpPr>
        <p:spPr>
          <a:xfrm>
            <a:off x="1322043" y="1210967"/>
            <a:ext cx="6499909" cy="997594"/>
          </a:xfrm>
          <a:prstGeom prst="roundRect">
            <a:avLst/>
          </a:prstGeom>
          <a:solidFill>
            <a:srgbClr val="62798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3" name="Rectangle 20"/>
          <p:cNvSpPr/>
          <p:nvPr/>
        </p:nvSpPr>
        <p:spPr>
          <a:xfrm>
            <a:off x="1322043" y="3472989"/>
            <a:ext cx="6499909" cy="997594"/>
          </a:xfrm>
          <a:prstGeom prst="roundRect">
            <a:avLst/>
          </a:prstGeom>
          <a:solidFill>
            <a:srgbClr val="62798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4" name="Rectangle 20"/>
          <p:cNvSpPr/>
          <p:nvPr/>
        </p:nvSpPr>
        <p:spPr>
          <a:xfrm>
            <a:off x="1322043" y="4604000"/>
            <a:ext cx="6499909" cy="997594"/>
          </a:xfrm>
          <a:prstGeom prst="roundRect">
            <a:avLst/>
          </a:prstGeom>
          <a:solidFill>
            <a:srgbClr val="62798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570185" y="4871964"/>
            <a:ext cx="2003617" cy="461665"/>
          </a:xfrm>
          <a:prstGeom prst="rect">
            <a:avLst/>
          </a:prstGeom>
          <a:solidFill>
            <a:srgbClr val="627981"/>
          </a:solidFill>
          <a:ln w="76200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Conversations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956728" y="3740953"/>
            <a:ext cx="1230533" cy="461665"/>
          </a:xfrm>
          <a:prstGeom prst="rect">
            <a:avLst/>
          </a:prstGeom>
          <a:solidFill>
            <a:srgbClr val="627981"/>
          </a:solidFill>
          <a:ln w="76200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Library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911010" y="1478931"/>
            <a:ext cx="1321973" cy="461665"/>
          </a:xfrm>
          <a:prstGeom prst="rect">
            <a:avLst/>
          </a:prstGeom>
          <a:solidFill>
            <a:srgbClr val="627981"/>
          </a:solidFill>
          <a:ln w="76200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Internet</a:t>
            </a:r>
          </a:p>
        </p:txBody>
      </p:sp>
    </p:spTree>
    <p:extLst>
      <p:ext uri="{BB962C8B-B14F-4D97-AF65-F5344CB8AC3E}">
        <p14:creationId xmlns:p14="http://schemas.microsoft.com/office/powerpoint/2010/main" val="3118454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1856</TotalTime>
  <Words>131</Words>
  <Application>Microsoft Office PowerPoint</Application>
  <PresentationFormat>On-screen Show (4:3)</PresentationFormat>
  <Paragraphs>48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Kenneth Hanson</cp:lastModifiedBy>
  <cp:revision>234</cp:revision>
  <dcterms:created xsi:type="dcterms:W3CDTF">2014-11-06T15:36:04Z</dcterms:created>
  <dcterms:modified xsi:type="dcterms:W3CDTF">2021-11-24T23:59:02Z</dcterms:modified>
</cp:coreProperties>
</file>