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279" r:id="rId6"/>
    <p:sldId id="369" r:id="rId7"/>
    <p:sldId id="282" r:id="rId8"/>
    <p:sldId id="370" r:id="rId9"/>
    <p:sldId id="308" r:id="rId10"/>
    <p:sldId id="307" r:id="rId11"/>
    <p:sldId id="311" r:id="rId12"/>
    <p:sldId id="312" r:id="rId13"/>
    <p:sldId id="281" r:id="rId14"/>
    <p:sldId id="314" r:id="rId15"/>
    <p:sldId id="373" r:id="rId16"/>
    <p:sldId id="316" r:id="rId17"/>
    <p:sldId id="374" r:id="rId18"/>
    <p:sldId id="37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314C57"/>
    <a:srgbClr val="F2E2D2"/>
    <a:srgbClr val="C7D4CB"/>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B74CBC-CE4C-44E2-8FBD-55EDB60B2D92}" v="14" dt="2021-08-05T22:03:32.4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3750" autoAdjust="0"/>
  </p:normalViewPr>
  <p:slideViewPr>
    <p:cSldViewPr snapToGrid="0">
      <p:cViewPr varScale="1">
        <p:scale>
          <a:sx n="82" d="100"/>
          <a:sy n="82" d="100"/>
        </p:scale>
        <p:origin x="126" y="3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219D50-0717-B441-A93C-4EBF8EB11BBF}"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84B7F2FA-D298-404A-BFA8-BD96F136B2E1}">
      <dgm:prSet phldrT="[Text]" custT="1"/>
      <dgm:spPr>
        <a:solidFill>
          <a:srgbClr val="386546"/>
        </a:solidFill>
      </dgm:spPr>
      <dgm:t>
        <a:bodyPr/>
        <a:lstStyle/>
        <a:p>
          <a:r>
            <a:rPr lang="en-US" sz="3600" dirty="0"/>
            <a:t>Citing sources</a:t>
          </a:r>
        </a:p>
      </dgm:t>
    </dgm:pt>
    <dgm:pt modelId="{09719077-2BFA-F544-9E8E-17F5F0506CE9}" type="parTrans" cxnId="{8DFAC4A7-BA9D-644F-AFEA-182A9E71A34A}">
      <dgm:prSet/>
      <dgm:spPr/>
      <dgm:t>
        <a:bodyPr/>
        <a:lstStyle/>
        <a:p>
          <a:endParaRPr lang="en-US"/>
        </a:p>
      </dgm:t>
    </dgm:pt>
    <dgm:pt modelId="{D4082D13-E0F3-2149-8893-03FE6ACD19B0}" type="sibTrans" cxnId="{8DFAC4A7-BA9D-644F-AFEA-182A9E71A34A}">
      <dgm:prSet/>
      <dgm:spPr/>
      <dgm:t>
        <a:bodyPr/>
        <a:lstStyle/>
        <a:p>
          <a:endParaRPr lang="en-US"/>
        </a:p>
      </dgm:t>
    </dgm:pt>
    <dgm:pt modelId="{DC627E70-E2AD-B948-815A-8524B19DEFD9}">
      <dgm:prSet phldrT="[Text]" custT="1"/>
      <dgm:spPr>
        <a:solidFill>
          <a:srgbClr val="386546"/>
        </a:solidFill>
      </dgm:spPr>
      <dgm:t>
        <a:bodyPr/>
        <a:lstStyle/>
        <a:p>
          <a:r>
            <a:rPr lang="en-US" sz="3600" dirty="0"/>
            <a:t>Formatting your essay</a:t>
          </a:r>
        </a:p>
      </dgm:t>
    </dgm:pt>
    <dgm:pt modelId="{3597FB8B-DECD-3940-A12D-CFB7F5359899}" type="parTrans" cxnId="{5051B179-BD62-0C4E-BC6B-CF7D153DFCE6}">
      <dgm:prSet/>
      <dgm:spPr/>
      <dgm:t>
        <a:bodyPr/>
        <a:lstStyle/>
        <a:p>
          <a:endParaRPr lang="en-US"/>
        </a:p>
      </dgm:t>
    </dgm:pt>
    <dgm:pt modelId="{02907456-C15F-5842-8050-39CA153A0101}" type="sibTrans" cxnId="{5051B179-BD62-0C4E-BC6B-CF7D153DFCE6}">
      <dgm:prSet/>
      <dgm:spPr/>
      <dgm:t>
        <a:bodyPr/>
        <a:lstStyle/>
        <a:p>
          <a:endParaRPr lang="en-US"/>
        </a:p>
      </dgm:t>
    </dgm:pt>
    <dgm:pt modelId="{D18983B9-11E9-DD41-BEF3-EC99C4996437}" type="pres">
      <dgm:prSet presAssocID="{85219D50-0717-B441-A93C-4EBF8EB11BBF}" presName="diagram" presStyleCnt="0">
        <dgm:presLayoutVars>
          <dgm:dir/>
          <dgm:resizeHandles val="exact"/>
        </dgm:presLayoutVars>
      </dgm:prSet>
      <dgm:spPr/>
    </dgm:pt>
    <dgm:pt modelId="{93C68592-E479-FE4E-A190-0AE6470500AA}" type="pres">
      <dgm:prSet presAssocID="{84B7F2FA-D298-404A-BFA8-BD96F136B2E1}" presName="node" presStyleLbl="node1" presStyleIdx="0" presStyleCnt="2" custLinFactNeighborX="-25">
        <dgm:presLayoutVars>
          <dgm:bulletEnabled val="1"/>
        </dgm:presLayoutVars>
      </dgm:prSet>
      <dgm:spPr/>
    </dgm:pt>
    <dgm:pt modelId="{418F3E64-2DE6-D14A-B9FF-9A7EEA49770B}" type="pres">
      <dgm:prSet presAssocID="{D4082D13-E0F3-2149-8893-03FE6ACD19B0}" presName="sibTrans" presStyleCnt="0"/>
      <dgm:spPr/>
    </dgm:pt>
    <dgm:pt modelId="{E5A7A3CC-DE82-AE41-AB5A-4E9849965234}" type="pres">
      <dgm:prSet presAssocID="{DC627E70-E2AD-B948-815A-8524B19DEFD9}" presName="node" presStyleLbl="node1" presStyleIdx="1" presStyleCnt="2">
        <dgm:presLayoutVars>
          <dgm:bulletEnabled val="1"/>
        </dgm:presLayoutVars>
      </dgm:prSet>
      <dgm:spPr/>
    </dgm:pt>
  </dgm:ptLst>
  <dgm:cxnLst>
    <dgm:cxn modelId="{5051B179-BD62-0C4E-BC6B-CF7D153DFCE6}" srcId="{85219D50-0717-B441-A93C-4EBF8EB11BBF}" destId="{DC627E70-E2AD-B948-815A-8524B19DEFD9}" srcOrd="1" destOrd="0" parTransId="{3597FB8B-DECD-3940-A12D-CFB7F5359899}" sibTransId="{02907456-C15F-5842-8050-39CA153A0101}"/>
    <dgm:cxn modelId="{9E613484-1038-0E41-B4F6-5389152FF485}" type="presOf" srcId="{84B7F2FA-D298-404A-BFA8-BD96F136B2E1}" destId="{93C68592-E479-FE4E-A190-0AE6470500AA}" srcOrd="0" destOrd="0" presId="urn:microsoft.com/office/officeart/2005/8/layout/default"/>
    <dgm:cxn modelId="{8DFAC4A7-BA9D-644F-AFEA-182A9E71A34A}" srcId="{85219D50-0717-B441-A93C-4EBF8EB11BBF}" destId="{84B7F2FA-D298-404A-BFA8-BD96F136B2E1}" srcOrd="0" destOrd="0" parTransId="{09719077-2BFA-F544-9E8E-17F5F0506CE9}" sibTransId="{D4082D13-E0F3-2149-8893-03FE6ACD19B0}"/>
    <dgm:cxn modelId="{16C2DAD5-73E6-0C45-B7FB-D86FDD906ADD}" type="presOf" srcId="{DC627E70-E2AD-B948-815A-8524B19DEFD9}" destId="{E5A7A3CC-DE82-AE41-AB5A-4E9849965234}" srcOrd="0" destOrd="0" presId="urn:microsoft.com/office/officeart/2005/8/layout/default"/>
    <dgm:cxn modelId="{FD0D78DF-8FE6-584F-9413-6BDE26042858}" type="presOf" srcId="{85219D50-0717-B441-A93C-4EBF8EB11BBF}" destId="{D18983B9-11E9-DD41-BEF3-EC99C4996437}" srcOrd="0" destOrd="0" presId="urn:microsoft.com/office/officeart/2005/8/layout/default"/>
    <dgm:cxn modelId="{E260F23D-4E9E-084C-802B-9D46D7A0F97B}" type="presParOf" srcId="{D18983B9-11E9-DD41-BEF3-EC99C4996437}" destId="{93C68592-E479-FE4E-A190-0AE6470500AA}" srcOrd="0" destOrd="0" presId="urn:microsoft.com/office/officeart/2005/8/layout/default"/>
    <dgm:cxn modelId="{C4FCFEDE-97B9-DD48-AAA4-86A8F2329275}" type="presParOf" srcId="{D18983B9-11E9-DD41-BEF3-EC99C4996437}" destId="{418F3E64-2DE6-D14A-B9FF-9A7EEA49770B}" srcOrd="1" destOrd="0" presId="urn:microsoft.com/office/officeart/2005/8/layout/default"/>
    <dgm:cxn modelId="{A0C7F882-9D6E-3045-8ECB-21AD58A3650C}" type="presParOf" srcId="{D18983B9-11E9-DD41-BEF3-EC99C4996437}" destId="{E5A7A3CC-DE82-AE41-AB5A-4E9849965234}"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219D50-0717-B441-A93C-4EBF8EB11BBF}"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84B7F2FA-D298-404A-BFA8-BD96F136B2E1}">
      <dgm:prSet phldrT="[Text]" custT="1"/>
      <dgm:spPr>
        <a:solidFill>
          <a:srgbClr val="386546"/>
        </a:solidFill>
      </dgm:spPr>
      <dgm:t>
        <a:bodyPr/>
        <a:lstStyle/>
        <a:p>
          <a:r>
            <a:rPr lang="en-US" sz="4800" dirty="0"/>
            <a:t>Page layout guidelines</a:t>
          </a:r>
        </a:p>
      </dgm:t>
    </dgm:pt>
    <dgm:pt modelId="{09719077-2BFA-F544-9E8E-17F5F0506CE9}" type="parTrans" cxnId="{8DFAC4A7-BA9D-644F-AFEA-182A9E71A34A}">
      <dgm:prSet/>
      <dgm:spPr/>
      <dgm:t>
        <a:bodyPr/>
        <a:lstStyle/>
        <a:p>
          <a:endParaRPr lang="en-US"/>
        </a:p>
      </dgm:t>
    </dgm:pt>
    <dgm:pt modelId="{D4082D13-E0F3-2149-8893-03FE6ACD19B0}" type="sibTrans" cxnId="{8DFAC4A7-BA9D-644F-AFEA-182A9E71A34A}">
      <dgm:prSet/>
      <dgm:spPr/>
      <dgm:t>
        <a:bodyPr/>
        <a:lstStyle/>
        <a:p>
          <a:endParaRPr lang="en-US"/>
        </a:p>
      </dgm:t>
    </dgm:pt>
    <dgm:pt modelId="{DC627E70-E2AD-B948-815A-8524B19DEFD9}">
      <dgm:prSet phldrT="[Text]" custT="1"/>
      <dgm:spPr>
        <a:solidFill>
          <a:srgbClr val="386546"/>
        </a:solidFill>
      </dgm:spPr>
      <dgm:t>
        <a:bodyPr/>
        <a:lstStyle/>
        <a:p>
          <a:r>
            <a:rPr lang="en-US" sz="4800" dirty="0"/>
            <a:t>In-text formatting</a:t>
          </a:r>
        </a:p>
      </dgm:t>
    </dgm:pt>
    <dgm:pt modelId="{3597FB8B-DECD-3940-A12D-CFB7F5359899}" type="parTrans" cxnId="{5051B179-BD62-0C4E-BC6B-CF7D153DFCE6}">
      <dgm:prSet/>
      <dgm:spPr/>
      <dgm:t>
        <a:bodyPr/>
        <a:lstStyle/>
        <a:p>
          <a:endParaRPr lang="en-US"/>
        </a:p>
      </dgm:t>
    </dgm:pt>
    <dgm:pt modelId="{02907456-C15F-5842-8050-39CA153A0101}" type="sibTrans" cxnId="{5051B179-BD62-0C4E-BC6B-CF7D153DFCE6}">
      <dgm:prSet/>
      <dgm:spPr/>
      <dgm:t>
        <a:bodyPr/>
        <a:lstStyle/>
        <a:p>
          <a:endParaRPr lang="en-US"/>
        </a:p>
      </dgm:t>
    </dgm:pt>
    <dgm:pt modelId="{D18983B9-11E9-DD41-BEF3-EC99C4996437}" type="pres">
      <dgm:prSet presAssocID="{85219D50-0717-B441-A93C-4EBF8EB11BBF}" presName="diagram" presStyleCnt="0">
        <dgm:presLayoutVars>
          <dgm:dir/>
          <dgm:resizeHandles val="exact"/>
        </dgm:presLayoutVars>
      </dgm:prSet>
      <dgm:spPr/>
    </dgm:pt>
    <dgm:pt modelId="{93C68592-E479-FE4E-A190-0AE6470500AA}" type="pres">
      <dgm:prSet presAssocID="{84B7F2FA-D298-404A-BFA8-BD96F136B2E1}" presName="node" presStyleLbl="node1" presStyleIdx="0" presStyleCnt="2">
        <dgm:presLayoutVars>
          <dgm:bulletEnabled val="1"/>
        </dgm:presLayoutVars>
      </dgm:prSet>
      <dgm:spPr/>
    </dgm:pt>
    <dgm:pt modelId="{418F3E64-2DE6-D14A-B9FF-9A7EEA49770B}" type="pres">
      <dgm:prSet presAssocID="{D4082D13-E0F3-2149-8893-03FE6ACD19B0}" presName="sibTrans" presStyleCnt="0"/>
      <dgm:spPr/>
    </dgm:pt>
    <dgm:pt modelId="{E5A7A3CC-DE82-AE41-AB5A-4E9849965234}" type="pres">
      <dgm:prSet presAssocID="{DC627E70-E2AD-B948-815A-8524B19DEFD9}" presName="node" presStyleLbl="node1" presStyleIdx="1" presStyleCnt="2">
        <dgm:presLayoutVars>
          <dgm:bulletEnabled val="1"/>
        </dgm:presLayoutVars>
      </dgm:prSet>
      <dgm:spPr/>
    </dgm:pt>
  </dgm:ptLst>
  <dgm:cxnLst>
    <dgm:cxn modelId="{5051B179-BD62-0C4E-BC6B-CF7D153DFCE6}" srcId="{85219D50-0717-B441-A93C-4EBF8EB11BBF}" destId="{DC627E70-E2AD-B948-815A-8524B19DEFD9}" srcOrd="1" destOrd="0" parTransId="{3597FB8B-DECD-3940-A12D-CFB7F5359899}" sibTransId="{02907456-C15F-5842-8050-39CA153A0101}"/>
    <dgm:cxn modelId="{9E613484-1038-0E41-B4F6-5389152FF485}" type="presOf" srcId="{84B7F2FA-D298-404A-BFA8-BD96F136B2E1}" destId="{93C68592-E479-FE4E-A190-0AE6470500AA}" srcOrd="0" destOrd="0" presId="urn:microsoft.com/office/officeart/2005/8/layout/default"/>
    <dgm:cxn modelId="{8DFAC4A7-BA9D-644F-AFEA-182A9E71A34A}" srcId="{85219D50-0717-B441-A93C-4EBF8EB11BBF}" destId="{84B7F2FA-D298-404A-BFA8-BD96F136B2E1}" srcOrd="0" destOrd="0" parTransId="{09719077-2BFA-F544-9E8E-17F5F0506CE9}" sibTransId="{D4082D13-E0F3-2149-8893-03FE6ACD19B0}"/>
    <dgm:cxn modelId="{16C2DAD5-73E6-0C45-B7FB-D86FDD906ADD}" type="presOf" srcId="{DC627E70-E2AD-B948-815A-8524B19DEFD9}" destId="{E5A7A3CC-DE82-AE41-AB5A-4E9849965234}" srcOrd="0" destOrd="0" presId="urn:microsoft.com/office/officeart/2005/8/layout/default"/>
    <dgm:cxn modelId="{FD0D78DF-8FE6-584F-9413-6BDE26042858}" type="presOf" srcId="{85219D50-0717-B441-A93C-4EBF8EB11BBF}" destId="{D18983B9-11E9-DD41-BEF3-EC99C4996437}" srcOrd="0" destOrd="0" presId="urn:microsoft.com/office/officeart/2005/8/layout/default"/>
    <dgm:cxn modelId="{E260F23D-4E9E-084C-802B-9D46D7A0F97B}" type="presParOf" srcId="{D18983B9-11E9-DD41-BEF3-EC99C4996437}" destId="{93C68592-E479-FE4E-A190-0AE6470500AA}" srcOrd="0" destOrd="0" presId="urn:microsoft.com/office/officeart/2005/8/layout/default"/>
    <dgm:cxn modelId="{C4FCFEDE-97B9-DD48-AAA4-86A8F2329275}" type="presParOf" srcId="{D18983B9-11E9-DD41-BEF3-EC99C4996437}" destId="{418F3E64-2DE6-D14A-B9FF-9A7EEA49770B}" srcOrd="1" destOrd="0" presId="urn:microsoft.com/office/officeart/2005/8/layout/default"/>
    <dgm:cxn modelId="{A0C7F882-9D6E-3045-8ECB-21AD58A3650C}" type="presParOf" srcId="{D18983B9-11E9-DD41-BEF3-EC99C4996437}" destId="{E5A7A3CC-DE82-AE41-AB5A-4E9849965234}"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9273A0-5DFA-C64C-B4EF-2E30922AFA2D}"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D83A5C32-04FF-AC45-8D3E-E5E65092CFDF}">
      <dgm:prSet phldrT="[Text]"/>
      <dgm:spPr>
        <a:solidFill>
          <a:srgbClr val="386546"/>
        </a:solidFill>
      </dgm:spPr>
      <dgm:t>
        <a:bodyPr/>
        <a:lstStyle/>
        <a:p>
          <a:r>
            <a:rPr lang="en-US" dirty="0">
              <a:solidFill>
                <a:schemeClr val="bg1"/>
              </a:solidFill>
            </a:rPr>
            <a:t>One-inch margins</a:t>
          </a:r>
        </a:p>
      </dgm:t>
    </dgm:pt>
    <dgm:pt modelId="{5EAE9A0A-2005-7842-AEBB-91975D7E33B9}" type="parTrans" cxnId="{5B4F7226-7F0E-3143-B8A6-1E30390F9B9C}">
      <dgm:prSet/>
      <dgm:spPr/>
      <dgm:t>
        <a:bodyPr/>
        <a:lstStyle/>
        <a:p>
          <a:endParaRPr lang="en-US"/>
        </a:p>
      </dgm:t>
    </dgm:pt>
    <dgm:pt modelId="{8756EA06-92ED-114D-84EC-A901ADC91E69}" type="sibTrans" cxnId="{5B4F7226-7F0E-3143-B8A6-1E30390F9B9C}">
      <dgm:prSet/>
      <dgm:spPr/>
      <dgm:t>
        <a:bodyPr/>
        <a:lstStyle/>
        <a:p>
          <a:endParaRPr lang="en-US"/>
        </a:p>
      </dgm:t>
    </dgm:pt>
    <dgm:pt modelId="{545178AE-12B4-7748-B16B-86617F033C20}">
      <dgm:prSet phldrT="[Text]"/>
      <dgm:spPr>
        <a:solidFill>
          <a:srgbClr val="386546"/>
        </a:solidFill>
      </dgm:spPr>
      <dgm:t>
        <a:bodyPr/>
        <a:lstStyle/>
        <a:p>
          <a:r>
            <a:rPr lang="en-US" dirty="0">
              <a:solidFill>
                <a:schemeClr val="bg1"/>
              </a:solidFill>
            </a:rPr>
            <a:t>Easy-to-read and consistent font</a:t>
          </a:r>
        </a:p>
      </dgm:t>
    </dgm:pt>
    <dgm:pt modelId="{0FE67018-B6D3-694A-9CAE-670913F305FD}" type="parTrans" cxnId="{E9C4FB41-AE99-BA4F-9808-93E21133C09F}">
      <dgm:prSet/>
      <dgm:spPr/>
      <dgm:t>
        <a:bodyPr/>
        <a:lstStyle/>
        <a:p>
          <a:endParaRPr lang="en-US"/>
        </a:p>
      </dgm:t>
    </dgm:pt>
    <dgm:pt modelId="{10E25C4D-BC12-8D45-863A-ED73EBDC9D6F}" type="sibTrans" cxnId="{E9C4FB41-AE99-BA4F-9808-93E21133C09F}">
      <dgm:prSet/>
      <dgm:spPr/>
      <dgm:t>
        <a:bodyPr/>
        <a:lstStyle/>
        <a:p>
          <a:endParaRPr lang="en-US"/>
        </a:p>
      </dgm:t>
    </dgm:pt>
    <dgm:pt modelId="{E8BEBA7B-CA14-6441-B6EE-70F6BE368729}">
      <dgm:prSet phldrT="[Text]"/>
      <dgm:spPr>
        <a:solidFill>
          <a:srgbClr val="386546"/>
        </a:solidFill>
      </dgm:spPr>
      <dgm:t>
        <a:bodyPr/>
        <a:lstStyle/>
        <a:p>
          <a:r>
            <a:rPr lang="en-US" dirty="0">
              <a:solidFill>
                <a:schemeClr val="bg1"/>
              </a:solidFill>
            </a:rPr>
            <a:t>Left aligned and double spaced</a:t>
          </a:r>
        </a:p>
      </dgm:t>
    </dgm:pt>
    <dgm:pt modelId="{D4E64F4E-29A6-5E49-8E84-9001A2E82966}" type="parTrans" cxnId="{2BC918AD-7DCF-3446-A84D-09B2046D548E}">
      <dgm:prSet/>
      <dgm:spPr/>
      <dgm:t>
        <a:bodyPr/>
        <a:lstStyle/>
        <a:p>
          <a:endParaRPr lang="en-US"/>
        </a:p>
      </dgm:t>
    </dgm:pt>
    <dgm:pt modelId="{328DA20B-F059-8E49-BF36-666DCEF1E055}" type="sibTrans" cxnId="{2BC918AD-7DCF-3446-A84D-09B2046D548E}">
      <dgm:prSet/>
      <dgm:spPr/>
      <dgm:t>
        <a:bodyPr/>
        <a:lstStyle/>
        <a:p>
          <a:endParaRPr lang="en-US"/>
        </a:p>
      </dgm:t>
    </dgm:pt>
    <dgm:pt modelId="{989CABCC-D47B-774D-B753-23B5262F09C7}">
      <dgm:prSet phldrT="[Text]"/>
      <dgm:spPr>
        <a:solidFill>
          <a:srgbClr val="386546"/>
        </a:solidFill>
      </dgm:spPr>
      <dgm:t>
        <a:bodyPr/>
        <a:lstStyle/>
        <a:p>
          <a:r>
            <a:rPr lang="en-US" dirty="0">
              <a:solidFill>
                <a:schemeClr val="bg1"/>
              </a:solidFill>
            </a:rPr>
            <a:t>First line of paragraph indented half-inch</a:t>
          </a:r>
        </a:p>
      </dgm:t>
    </dgm:pt>
    <dgm:pt modelId="{87766499-E5D7-4045-9DCA-9C471D3330F7}" type="parTrans" cxnId="{CC95FA26-F938-2744-99A4-F117947FA0F6}">
      <dgm:prSet/>
      <dgm:spPr/>
      <dgm:t>
        <a:bodyPr/>
        <a:lstStyle/>
        <a:p>
          <a:endParaRPr lang="en-US"/>
        </a:p>
      </dgm:t>
    </dgm:pt>
    <dgm:pt modelId="{F7586DD6-CA75-A84D-8804-C4CBDA49F76C}" type="sibTrans" cxnId="{CC95FA26-F938-2744-99A4-F117947FA0F6}">
      <dgm:prSet/>
      <dgm:spPr/>
      <dgm:t>
        <a:bodyPr/>
        <a:lstStyle/>
        <a:p>
          <a:endParaRPr lang="en-US"/>
        </a:p>
      </dgm:t>
    </dgm:pt>
    <dgm:pt modelId="{FDC5F4BE-3DB8-4342-A1AC-E953C7F0AB91}">
      <dgm:prSet phldrT="[Text]"/>
      <dgm:spPr>
        <a:solidFill>
          <a:srgbClr val="386546"/>
        </a:solidFill>
      </dgm:spPr>
      <dgm:t>
        <a:bodyPr/>
        <a:lstStyle/>
        <a:p>
          <a:r>
            <a:rPr lang="en-US" dirty="0">
              <a:solidFill>
                <a:schemeClr val="bg1"/>
              </a:solidFill>
            </a:rPr>
            <a:t>Header on each page half-inch from top right corner</a:t>
          </a:r>
        </a:p>
      </dgm:t>
    </dgm:pt>
    <dgm:pt modelId="{6C843086-7206-DA49-8489-17A29B3F6972}" type="parTrans" cxnId="{E3182569-4672-4D49-96E9-3795C04B673A}">
      <dgm:prSet/>
      <dgm:spPr/>
      <dgm:t>
        <a:bodyPr/>
        <a:lstStyle/>
        <a:p>
          <a:endParaRPr lang="en-US"/>
        </a:p>
      </dgm:t>
    </dgm:pt>
    <dgm:pt modelId="{875723D8-D4F4-124A-BC71-D7762F576807}" type="sibTrans" cxnId="{E3182569-4672-4D49-96E9-3795C04B673A}">
      <dgm:prSet/>
      <dgm:spPr/>
      <dgm:t>
        <a:bodyPr/>
        <a:lstStyle/>
        <a:p>
          <a:endParaRPr lang="en-US"/>
        </a:p>
      </dgm:t>
    </dgm:pt>
    <dgm:pt modelId="{3C095CAC-562A-2D44-A61A-592C82BE840B}">
      <dgm:prSet/>
      <dgm:spPr>
        <a:solidFill>
          <a:srgbClr val="386546"/>
        </a:solidFill>
      </dgm:spPr>
      <dgm:t>
        <a:bodyPr/>
        <a:lstStyle/>
        <a:p>
          <a:r>
            <a:rPr lang="en-US" dirty="0">
              <a:solidFill>
                <a:schemeClr val="bg1"/>
              </a:solidFill>
            </a:rPr>
            <a:t>Page size: 8.5 x 11 inches</a:t>
          </a:r>
        </a:p>
      </dgm:t>
    </dgm:pt>
    <dgm:pt modelId="{F6DCA17F-4D4F-4944-A0B3-DDA642250ABE}" type="parTrans" cxnId="{A182644A-3E99-FF4E-B28A-905B3D7DB467}">
      <dgm:prSet/>
      <dgm:spPr/>
      <dgm:t>
        <a:bodyPr/>
        <a:lstStyle/>
        <a:p>
          <a:endParaRPr lang="en-US"/>
        </a:p>
      </dgm:t>
    </dgm:pt>
    <dgm:pt modelId="{263D4930-BA79-9D47-8FA3-91A723FBC7DC}" type="sibTrans" cxnId="{A182644A-3E99-FF4E-B28A-905B3D7DB467}">
      <dgm:prSet/>
      <dgm:spPr/>
      <dgm:t>
        <a:bodyPr/>
        <a:lstStyle/>
        <a:p>
          <a:endParaRPr lang="en-US"/>
        </a:p>
      </dgm:t>
    </dgm:pt>
    <dgm:pt modelId="{63AA706D-4B44-B946-AA49-FC5E8D56672C}">
      <dgm:prSet/>
      <dgm:spPr>
        <a:solidFill>
          <a:srgbClr val="386546"/>
        </a:solidFill>
      </dgm:spPr>
      <dgm:t>
        <a:bodyPr/>
        <a:lstStyle/>
        <a:p>
          <a:r>
            <a:rPr lang="en-US" dirty="0">
              <a:solidFill>
                <a:schemeClr val="bg1"/>
              </a:solidFill>
            </a:rPr>
            <a:t>Center the title</a:t>
          </a:r>
        </a:p>
      </dgm:t>
    </dgm:pt>
    <dgm:pt modelId="{24F349D1-CA3E-3745-BADF-B905400E0C1E}" type="parTrans" cxnId="{9A79EBCE-365E-0442-B18C-4B85AE82DAA6}">
      <dgm:prSet/>
      <dgm:spPr/>
      <dgm:t>
        <a:bodyPr/>
        <a:lstStyle/>
        <a:p>
          <a:endParaRPr lang="en-US"/>
        </a:p>
      </dgm:t>
    </dgm:pt>
    <dgm:pt modelId="{8C4361B5-99D7-F143-BEE0-30CF2D1B045A}" type="sibTrans" cxnId="{9A79EBCE-365E-0442-B18C-4B85AE82DAA6}">
      <dgm:prSet/>
      <dgm:spPr/>
      <dgm:t>
        <a:bodyPr/>
        <a:lstStyle/>
        <a:p>
          <a:endParaRPr lang="en-US"/>
        </a:p>
      </dgm:t>
    </dgm:pt>
    <dgm:pt modelId="{29734C23-ECDC-FB4E-A330-D820CD23045E}">
      <dgm:prSet/>
      <dgm:spPr>
        <a:solidFill>
          <a:srgbClr val="386546"/>
        </a:solidFill>
      </dgm:spPr>
      <dgm:t>
        <a:bodyPr/>
        <a:lstStyle/>
        <a:p>
          <a:r>
            <a:rPr lang="en-US" dirty="0">
              <a:solidFill>
                <a:schemeClr val="bg1"/>
              </a:solidFill>
            </a:rPr>
            <a:t>First page has heading on top left corner</a:t>
          </a:r>
        </a:p>
      </dgm:t>
    </dgm:pt>
    <dgm:pt modelId="{67D720E2-7605-904B-9AC4-60E85BB31769}" type="parTrans" cxnId="{8EFAD50E-6247-6C4C-B9E0-3ECB8CF40E7C}">
      <dgm:prSet/>
      <dgm:spPr/>
      <dgm:t>
        <a:bodyPr/>
        <a:lstStyle/>
        <a:p>
          <a:endParaRPr lang="en-US"/>
        </a:p>
      </dgm:t>
    </dgm:pt>
    <dgm:pt modelId="{00359194-E80D-5947-A5B6-D542C6E90263}" type="sibTrans" cxnId="{8EFAD50E-6247-6C4C-B9E0-3ECB8CF40E7C}">
      <dgm:prSet/>
      <dgm:spPr/>
      <dgm:t>
        <a:bodyPr/>
        <a:lstStyle/>
        <a:p>
          <a:endParaRPr lang="en-US"/>
        </a:p>
      </dgm:t>
    </dgm:pt>
    <dgm:pt modelId="{544D2420-1A33-7749-B114-E08EC966500F}" type="pres">
      <dgm:prSet presAssocID="{2E9273A0-5DFA-C64C-B4EF-2E30922AFA2D}" presName="diagram" presStyleCnt="0">
        <dgm:presLayoutVars>
          <dgm:dir/>
          <dgm:resizeHandles val="exact"/>
        </dgm:presLayoutVars>
      </dgm:prSet>
      <dgm:spPr/>
    </dgm:pt>
    <dgm:pt modelId="{BBAA05A6-521A-B340-9F81-E1D48A03497C}" type="pres">
      <dgm:prSet presAssocID="{3C095CAC-562A-2D44-A61A-592C82BE840B}" presName="node" presStyleLbl="node1" presStyleIdx="0" presStyleCnt="8">
        <dgm:presLayoutVars>
          <dgm:bulletEnabled val="1"/>
        </dgm:presLayoutVars>
      </dgm:prSet>
      <dgm:spPr/>
    </dgm:pt>
    <dgm:pt modelId="{1D3D0BE9-AB76-3E4F-9428-F65B93522F32}" type="pres">
      <dgm:prSet presAssocID="{263D4930-BA79-9D47-8FA3-91A723FBC7DC}" presName="sibTrans" presStyleCnt="0"/>
      <dgm:spPr/>
    </dgm:pt>
    <dgm:pt modelId="{E928C5DA-5E4B-3847-AB2D-F09B8968F71F}" type="pres">
      <dgm:prSet presAssocID="{D83A5C32-04FF-AC45-8D3E-E5E65092CFDF}" presName="node" presStyleLbl="node1" presStyleIdx="1" presStyleCnt="8">
        <dgm:presLayoutVars>
          <dgm:bulletEnabled val="1"/>
        </dgm:presLayoutVars>
      </dgm:prSet>
      <dgm:spPr/>
    </dgm:pt>
    <dgm:pt modelId="{472BB1E6-A19D-7342-92A9-A4CF68DEDCAC}" type="pres">
      <dgm:prSet presAssocID="{8756EA06-92ED-114D-84EC-A901ADC91E69}" presName="sibTrans" presStyleCnt="0"/>
      <dgm:spPr/>
    </dgm:pt>
    <dgm:pt modelId="{84520F13-83C8-9D42-80DF-084C37017446}" type="pres">
      <dgm:prSet presAssocID="{545178AE-12B4-7748-B16B-86617F033C20}" presName="node" presStyleLbl="node1" presStyleIdx="2" presStyleCnt="8">
        <dgm:presLayoutVars>
          <dgm:bulletEnabled val="1"/>
        </dgm:presLayoutVars>
      </dgm:prSet>
      <dgm:spPr/>
    </dgm:pt>
    <dgm:pt modelId="{BA3EF095-7F40-3D40-A62D-6F790C497D96}" type="pres">
      <dgm:prSet presAssocID="{10E25C4D-BC12-8D45-863A-ED73EBDC9D6F}" presName="sibTrans" presStyleCnt="0"/>
      <dgm:spPr/>
    </dgm:pt>
    <dgm:pt modelId="{0F231A4C-AE0B-6C4D-BC88-50BAEF368E1A}" type="pres">
      <dgm:prSet presAssocID="{63AA706D-4B44-B946-AA49-FC5E8D56672C}" presName="node" presStyleLbl="node1" presStyleIdx="3" presStyleCnt="8">
        <dgm:presLayoutVars>
          <dgm:bulletEnabled val="1"/>
        </dgm:presLayoutVars>
      </dgm:prSet>
      <dgm:spPr/>
    </dgm:pt>
    <dgm:pt modelId="{1061E262-8270-5A4B-9790-D849B1DF634B}" type="pres">
      <dgm:prSet presAssocID="{8C4361B5-99D7-F143-BEE0-30CF2D1B045A}" presName="sibTrans" presStyleCnt="0"/>
      <dgm:spPr/>
    </dgm:pt>
    <dgm:pt modelId="{E1D55F03-09CF-4D46-9721-B79281B09006}" type="pres">
      <dgm:prSet presAssocID="{E8BEBA7B-CA14-6441-B6EE-70F6BE368729}" presName="node" presStyleLbl="node1" presStyleIdx="4" presStyleCnt="8">
        <dgm:presLayoutVars>
          <dgm:bulletEnabled val="1"/>
        </dgm:presLayoutVars>
      </dgm:prSet>
      <dgm:spPr/>
    </dgm:pt>
    <dgm:pt modelId="{A32ABA40-62B0-AB43-B9CB-36BDD59CCD99}" type="pres">
      <dgm:prSet presAssocID="{328DA20B-F059-8E49-BF36-666DCEF1E055}" presName="sibTrans" presStyleCnt="0"/>
      <dgm:spPr/>
    </dgm:pt>
    <dgm:pt modelId="{D8124857-BF27-E64B-9FC1-6C3518AFF23B}" type="pres">
      <dgm:prSet presAssocID="{989CABCC-D47B-774D-B753-23B5262F09C7}" presName="node" presStyleLbl="node1" presStyleIdx="5" presStyleCnt="8" custLinFactNeighborX="942" custLinFactNeighborY="120">
        <dgm:presLayoutVars>
          <dgm:bulletEnabled val="1"/>
        </dgm:presLayoutVars>
      </dgm:prSet>
      <dgm:spPr/>
    </dgm:pt>
    <dgm:pt modelId="{A80A7AC8-AA6B-0640-9574-17242422A583}" type="pres">
      <dgm:prSet presAssocID="{F7586DD6-CA75-A84D-8804-C4CBDA49F76C}" presName="sibTrans" presStyleCnt="0"/>
      <dgm:spPr/>
    </dgm:pt>
    <dgm:pt modelId="{D2D370A5-E5C5-3845-BF88-ACB3AA52E04F}" type="pres">
      <dgm:prSet presAssocID="{FDC5F4BE-3DB8-4342-A1AC-E953C7F0AB91}" presName="node" presStyleLbl="node1" presStyleIdx="6" presStyleCnt="8">
        <dgm:presLayoutVars>
          <dgm:bulletEnabled val="1"/>
        </dgm:presLayoutVars>
      </dgm:prSet>
      <dgm:spPr/>
    </dgm:pt>
    <dgm:pt modelId="{ED2399E8-2E21-A442-8516-19E99162E2BF}" type="pres">
      <dgm:prSet presAssocID="{875723D8-D4F4-124A-BC71-D7762F576807}" presName="sibTrans" presStyleCnt="0"/>
      <dgm:spPr/>
    </dgm:pt>
    <dgm:pt modelId="{EF2AE5B9-A9EE-5940-920B-B54382C0A0DD}" type="pres">
      <dgm:prSet presAssocID="{29734C23-ECDC-FB4E-A330-D820CD23045E}" presName="node" presStyleLbl="node1" presStyleIdx="7" presStyleCnt="8">
        <dgm:presLayoutVars>
          <dgm:bulletEnabled val="1"/>
        </dgm:presLayoutVars>
      </dgm:prSet>
      <dgm:spPr/>
    </dgm:pt>
  </dgm:ptLst>
  <dgm:cxnLst>
    <dgm:cxn modelId="{099BB00C-770F-1844-B42A-B4961A55744F}" type="presOf" srcId="{3C095CAC-562A-2D44-A61A-592C82BE840B}" destId="{BBAA05A6-521A-B340-9F81-E1D48A03497C}" srcOrd="0" destOrd="0" presId="urn:microsoft.com/office/officeart/2005/8/layout/default"/>
    <dgm:cxn modelId="{8EFAD50E-6247-6C4C-B9E0-3ECB8CF40E7C}" srcId="{2E9273A0-5DFA-C64C-B4EF-2E30922AFA2D}" destId="{29734C23-ECDC-FB4E-A330-D820CD23045E}" srcOrd="7" destOrd="0" parTransId="{67D720E2-7605-904B-9AC4-60E85BB31769}" sibTransId="{00359194-E80D-5947-A5B6-D542C6E90263}"/>
    <dgm:cxn modelId="{E557E71A-2A2E-B64D-AEC0-557BC87714B3}" type="presOf" srcId="{29734C23-ECDC-FB4E-A330-D820CD23045E}" destId="{EF2AE5B9-A9EE-5940-920B-B54382C0A0DD}" srcOrd="0" destOrd="0" presId="urn:microsoft.com/office/officeart/2005/8/layout/default"/>
    <dgm:cxn modelId="{5B4F7226-7F0E-3143-B8A6-1E30390F9B9C}" srcId="{2E9273A0-5DFA-C64C-B4EF-2E30922AFA2D}" destId="{D83A5C32-04FF-AC45-8D3E-E5E65092CFDF}" srcOrd="1" destOrd="0" parTransId="{5EAE9A0A-2005-7842-AEBB-91975D7E33B9}" sibTransId="{8756EA06-92ED-114D-84EC-A901ADC91E69}"/>
    <dgm:cxn modelId="{CC95FA26-F938-2744-99A4-F117947FA0F6}" srcId="{2E9273A0-5DFA-C64C-B4EF-2E30922AFA2D}" destId="{989CABCC-D47B-774D-B753-23B5262F09C7}" srcOrd="5" destOrd="0" parTransId="{87766499-E5D7-4045-9DCA-9C471D3330F7}" sibTransId="{F7586DD6-CA75-A84D-8804-C4CBDA49F76C}"/>
    <dgm:cxn modelId="{F4C3AD5B-6FAF-414E-B89B-D0218660004F}" type="presOf" srcId="{E8BEBA7B-CA14-6441-B6EE-70F6BE368729}" destId="{E1D55F03-09CF-4D46-9721-B79281B09006}" srcOrd="0" destOrd="0" presId="urn:microsoft.com/office/officeart/2005/8/layout/default"/>
    <dgm:cxn modelId="{E9C4FB41-AE99-BA4F-9808-93E21133C09F}" srcId="{2E9273A0-5DFA-C64C-B4EF-2E30922AFA2D}" destId="{545178AE-12B4-7748-B16B-86617F033C20}" srcOrd="2" destOrd="0" parTransId="{0FE67018-B6D3-694A-9CAE-670913F305FD}" sibTransId="{10E25C4D-BC12-8D45-863A-ED73EBDC9D6F}"/>
    <dgm:cxn modelId="{E3182569-4672-4D49-96E9-3795C04B673A}" srcId="{2E9273A0-5DFA-C64C-B4EF-2E30922AFA2D}" destId="{FDC5F4BE-3DB8-4342-A1AC-E953C7F0AB91}" srcOrd="6" destOrd="0" parTransId="{6C843086-7206-DA49-8489-17A29B3F6972}" sibTransId="{875723D8-D4F4-124A-BC71-D7762F576807}"/>
    <dgm:cxn modelId="{A182644A-3E99-FF4E-B28A-905B3D7DB467}" srcId="{2E9273A0-5DFA-C64C-B4EF-2E30922AFA2D}" destId="{3C095CAC-562A-2D44-A61A-592C82BE840B}" srcOrd="0" destOrd="0" parTransId="{F6DCA17F-4D4F-4944-A0B3-DDA642250ABE}" sibTransId="{263D4930-BA79-9D47-8FA3-91A723FBC7DC}"/>
    <dgm:cxn modelId="{5BEEDAA8-F1A7-C449-B272-5BC09119EA9D}" type="presOf" srcId="{2E9273A0-5DFA-C64C-B4EF-2E30922AFA2D}" destId="{544D2420-1A33-7749-B114-E08EC966500F}" srcOrd="0" destOrd="0" presId="urn:microsoft.com/office/officeart/2005/8/layout/default"/>
    <dgm:cxn modelId="{2BC918AD-7DCF-3446-A84D-09B2046D548E}" srcId="{2E9273A0-5DFA-C64C-B4EF-2E30922AFA2D}" destId="{E8BEBA7B-CA14-6441-B6EE-70F6BE368729}" srcOrd="4" destOrd="0" parTransId="{D4E64F4E-29A6-5E49-8E84-9001A2E82966}" sibTransId="{328DA20B-F059-8E49-BF36-666DCEF1E055}"/>
    <dgm:cxn modelId="{B97318AE-E91A-2244-BEC9-B729F9A01E26}" type="presOf" srcId="{989CABCC-D47B-774D-B753-23B5262F09C7}" destId="{D8124857-BF27-E64B-9FC1-6C3518AFF23B}" srcOrd="0" destOrd="0" presId="urn:microsoft.com/office/officeart/2005/8/layout/default"/>
    <dgm:cxn modelId="{F1FEB8B9-342C-3740-BC2A-6D0659D97C0C}" type="presOf" srcId="{545178AE-12B4-7748-B16B-86617F033C20}" destId="{84520F13-83C8-9D42-80DF-084C37017446}" srcOrd="0" destOrd="0" presId="urn:microsoft.com/office/officeart/2005/8/layout/default"/>
    <dgm:cxn modelId="{9A79EBCE-365E-0442-B18C-4B85AE82DAA6}" srcId="{2E9273A0-5DFA-C64C-B4EF-2E30922AFA2D}" destId="{63AA706D-4B44-B946-AA49-FC5E8D56672C}" srcOrd="3" destOrd="0" parTransId="{24F349D1-CA3E-3745-BADF-B905400E0C1E}" sibTransId="{8C4361B5-99D7-F143-BEE0-30CF2D1B045A}"/>
    <dgm:cxn modelId="{36E6D3E9-C918-0A46-9239-31E0F173374F}" type="presOf" srcId="{63AA706D-4B44-B946-AA49-FC5E8D56672C}" destId="{0F231A4C-AE0B-6C4D-BC88-50BAEF368E1A}" srcOrd="0" destOrd="0" presId="urn:microsoft.com/office/officeart/2005/8/layout/default"/>
    <dgm:cxn modelId="{230548EC-6C84-4943-B570-4FF6DF286662}" type="presOf" srcId="{D83A5C32-04FF-AC45-8D3E-E5E65092CFDF}" destId="{E928C5DA-5E4B-3847-AB2D-F09B8968F71F}" srcOrd="0" destOrd="0" presId="urn:microsoft.com/office/officeart/2005/8/layout/default"/>
    <dgm:cxn modelId="{CAC5C9F8-F404-1648-9C0F-D52EB1886CE9}" type="presOf" srcId="{FDC5F4BE-3DB8-4342-A1AC-E953C7F0AB91}" destId="{D2D370A5-E5C5-3845-BF88-ACB3AA52E04F}" srcOrd="0" destOrd="0" presId="urn:microsoft.com/office/officeart/2005/8/layout/default"/>
    <dgm:cxn modelId="{E0FFB189-9FBC-9545-9FEE-A00DE450170D}" type="presParOf" srcId="{544D2420-1A33-7749-B114-E08EC966500F}" destId="{BBAA05A6-521A-B340-9F81-E1D48A03497C}" srcOrd="0" destOrd="0" presId="urn:microsoft.com/office/officeart/2005/8/layout/default"/>
    <dgm:cxn modelId="{49EC5190-F1E1-2143-A0A6-4ADEBBD8E3B6}" type="presParOf" srcId="{544D2420-1A33-7749-B114-E08EC966500F}" destId="{1D3D0BE9-AB76-3E4F-9428-F65B93522F32}" srcOrd="1" destOrd="0" presId="urn:microsoft.com/office/officeart/2005/8/layout/default"/>
    <dgm:cxn modelId="{FD63BE4D-13BC-4F42-8117-15C2408122B7}" type="presParOf" srcId="{544D2420-1A33-7749-B114-E08EC966500F}" destId="{E928C5DA-5E4B-3847-AB2D-F09B8968F71F}" srcOrd="2" destOrd="0" presId="urn:microsoft.com/office/officeart/2005/8/layout/default"/>
    <dgm:cxn modelId="{7E394CCA-86B3-BE48-AE09-6F3591BCC4B8}" type="presParOf" srcId="{544D2420-1A33-7749-B114-E08EC966500F}" destId="{472BB1E6-A19D-7342-92A9-A4CF68DEDCAC}" srcOrd="3" destOrd="0" presId="urn:microsoft.com/office/officeart/2005/8/layout/default"/>
    <dgm:cxn modelId="{8BE3E975-4157-7644-A7D1-A0BFF9CFCA1F}" type="presParOf" srcId="{544D2420-1A33-7749-B114-E08EC966500F}" destId="{84520F13-83C8-9D42-80DF-084C37017446}" srcOrd="4" destOrd="0" presId="urn:microsoft.com/office/officeart/2005/8/layout/default"/>
    <dgm:cxn modelId="{2083794F-53BE-6A44-A269-24BD4F71E17C}" type="presParOf" srcId="{544D2420-1A33-7749-B114-E08EC966500F}" destId="{BA3EF095-7F40-3D40-A62D-6F790C497D96}" srcOrd="5" destOrd="0" presId="urn:microsoft.com/office/officeart/2005/8/layout/default"/>
    <dgm:cxn modelId="{9F16369A-ADD9-9247-9381-A26020E06DE2}" type="presParOf" srcId="{544D2420-1A33-7749-B114-E08EC966500F}" destId="{0F231A4C-AE0B-6C4D-BC88-50BAEF368E1A}" srcOrd="6" destOrd="0" presId="urn:microsoft.com/office/officeart/2005/8/layout/default"/>
    <dgm:cxn modelId="{EBE600C3-EDC2-3742-AF4A-21416AF1D8F5}" type="presParOf" srcId="{544D2420-1A33-7749-B114-E08EC966500F}" destId="{1061E262-8270-5A4B-9790-D849B1DF634B}" srcOrd="7" destOrd="0" presId="urn:microsoft.com/office/officeart/2005/8/layout/default"/>
    <dgm:cxn modelId="{862FF933-C864-2E45-A869-0BBD57CCE82C}" type="presParOf" srcId="{544D2420-1A33-7749-B114-E08EC966500F}" destId="{E1D55F03-09CF-4D46-9721-B79281B09006}" srcOrd="8" destOrd="0" presId="urn:microsoft.com/office/officeart/2005/8/layout/default"/>
    <dgm:cxn modelId="{B5DD29A8-7B83-DD47-BD97-AFCD1EED4866}" type="presParOf" srcId="{544D2420-1A33-7749-B114-E08EC966500F}" destId="{A32ABA40-62B0-AB43-B9CB-36BDD59CCD99}" srcOrd="9" destOrd="0" presId="urn:microsoft.com/office/officeart/2005/8/layout/default"/>
    <dgm:cxn modelId="{646FBD29-C6D2-ED41-8C22-ADC31285067E}" type="presParOf" srcId="{544D2420-1A33-7749-B114-E08EC966500F}" destId="{D8124857-BF27-E64B-9FC1-6C3518AFF23B}" srcOrd="10" destOrd="0" presId="urn:microsoft.com/office/officeart/2005/8/layout/default"/>
    <dgm:cxn modelId="{B2D08039-A63F-E24E-A00D-7D0D23F6CD6C}" type="presParOf" srcId="{544D2420-1A33-7749-B114-E08EC966500F}" destId="{A80A7AC8-AA6B-0640-9574-17242422A583}" srcOrd="11" destOrd="0" presId="urn:microsoft.com/office/officeart/2005/8/layout/default"/>
    <dgm:cxn modelId="{ACB98851-E23D-3044-A2FD-E01043906DFA}" type="presParOf" srcId="{544D2420-1A33-7749-B114-E08EC966500F}" destId="{D2D370A5-E5C5-3845-BF88-ACB3AA52E04F}" srcOrd="12" destOrd="0" presId="urn:microsoft.com/office/officeart/2005/8/layout/default"/>
    <dgm:cxn modelId="{65537248-1D48-054D-AA1C-063DBE4A71F0}" type="presParOf" srcId="{544D2420-1A33-7749-B114-E08EC966500F}" destId="{ED2399E8-2E21-A442-8516-19E99162E2BF}" srcOrd="13" destOrd="0" presId="urn:microsoft.com/office/officeart/2005/8/layout/default"/>
    <dgm:cxn modelId="{3B17107A-30E7-2647-A8EA-82ECE20C694C}" type="presParOf" srcId="{544D2420-1A33-7749-B114-E08EC966500F}" destId="{EF2AE5B9-A9EE-5940-920B-B54382C0A0DD}"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24608A-2338-3F41-991B-9C81475717D8}"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AB8C3308-C6DB-A142-A7AA-2A76332760F9}">
      <dgm:prSet phldrT="[Text]"/>
      <dgm:spPr>
        <a:solidFill>
          <a:srgbClr val="386546"/>
        </a:solidFill>
      </dgm:spPr>
      <dgm:t>
        <a:bodyPr/>
        <a:lstStyle/>
        <a:p>
          <a:r>
            <a:rPr lang="en-US" dirty="0"/>
            <a:t>Spell out numbers less than 100</a:t>
          </a:r>
        </a:p>
      </dgm:t>
    </dgm:pt>
    <dgm:pt modelId="{5DE9978B-6B78-1240-997F-F906FF62456B}" type="parTrans" cxnId="{F5B06542-02B3-7949-9EEC-171BD538D0BF}">
      <dgm:prSet/>
      <dgm:spPr/>
      <dgm:t>
        <a:bodyPr/>
        <a:lstStyle/>
        <a:p>
          <a:endParaRPr lang="en-US"/>
        </a:p>
      </dgm:t>
    </dgm:pt>
    <dgm:pt modelId="{1E509A38-02C9-4844-A428-092EEA53F044}" type="sibTrans" cxnId="{F5B06542-02B3-7949-9EEC-171BD538D0BF}">
      <dgm:prSet/>
      <dgm:spPr/>
      <dgm:t>
        <a:bodyPr/>
        <a:lstStyle/>
        <a:p>
          <a:endParaRPr lang="en-US"/>
        </a:p>
      </dgm:t>
    </dgm:pt>
    <dgm:pt modelId="{E2BB76B4-64FA-7946-AD58-5F21617F832E}">
      <dgm:prSet phldrT="[Text]"/>
      <dgm:spPr>
        <a:solidFill>
          <a:srgbClr val="386546"/>
        </a:solidFill>
      </dgm:spPr>
      <dgm:t>
        <a:bodyPr/>
        <a:lstStyle/>
        <a:p>
          <a:r>
            <a:rPr lang="en-US" dirty="0"/>
            <a:t>Choose a consistent time format</a:t>
          </a:r>
        </a:p>
      </dgm:t>
    </dgm:pt>
    <dgm:pt modelId="{E5E4B5F3-06FE-6D43-86D2-75FECA37875D}" type="parTrans" cxnId="{32A908B5-057D-CC47-9990-3533719EB89F}">
      <dgm:prSet/>
      <dgm:spPr/>
      <dgm:t>
        <a:bodyPr/>
        <a:lstStyle/>
        <a:p>
          <a:endParaRPr lang="en-US"/>
        </a:p>
      </dgm:t>
    </dgm:pt>
    <dgm:pt modelId="{7DD8CBE4-EBFF-4842-9C02-7EF45AAB7244}" type="sibTrans" cxnId="{32A908B5-057D-CC47-9990-3533719EB89F}">
      <dgm:prSet/>
      <dgm:spPr/>
      <dgm:t>
        <a:bodyPr/>
        <a:lstStyle/>
        <a:p>
          <a:endParaRPr lang="en-US"/>
        </a:p>
      </dgm:t>
    </dgm:pt>
    <dgm:pt modelId="{8B9AE598-34A4-8841-B942-2BDA59529FBE}">
      <dgm:prSet phldrT="[Text]"/>
      <dgm:spPr>
        <a:solidFill>
          <a:srgbClr val="386546"/>
        </a:solidFill>
      </dgm:spPr>
      <dgm:t>
        <a:bodyPr/>
        <a:lstStyle/>
        <a:p>
          <a:r>
            <a:rPr lang="en-US" dirty="0"/>
            <a:t>When introducing a person, use first and last name</a:t>
          </a:r>
        </a:p>
      </dgm:t>
    </dgm:pt>
    <dgm:pt modelId="{6E197BB5-B4E0-F54D-9FD9-A6B5B953D769}" type="parTrans" cxnId="{3F801E60-EBFC-FA42-A0B2-107626C7426A}">
      <dgm:prSet/>
      <dgm:spPr/>
      <dgm:t>
        <a:bodyPr/>
        <a:lstStyle/>
        <a:p>
          <a:endParaRPr lang="en-US"/>
        </a:p>
      </dgm:t>
    </dgm:pt>
    <dgm:pt modelId="{8FD67D4D-3606-834A-8D6B-162ACC609408}" type="sibTrans" cxnId="{3F801E60-EBFC-FA42-A0B2-107626C7426A}">
      <dgm:prSet/>
      <dgm:spPr/>
      <dgm:t>
        <a:bodyPr/>
        <a:lstStyle/>
        <a:p>
          <a:endParaRPr lang="en-US"/>
        </a:p>
      </dgm:t>
    </dgm:pt>
    <dgm:pt modelId="{5A758152-C952-AB4E-AB68-284EE093AB12}">
      <dgm:prSet phldrT="[Text]"/>
      <dgm:spPr>
        <a:solidFill>
          <a:srgbClr val="386546"/>
        </a:solidFill>
      </dgm:spPr>
      <dgm:t>
        <a:bodyPr/>
        <a:lstStyle/>
        <a:p>
          <a:r>
            <a:rPr lang="en-US" dirty="0"/>
            <a:t>Italicize book titles and longer works</a:t>
          </a:r>
        </a:p>
      </dgm:t>
    </dgm:pt>
    <dgm:pt modelId="{036B0FD7-6DF7-D144-8319-4A8004A96695}" type="parTrans" cxnId="{7C389514-8AA6-AD4B-B310-7BBF218E55B8}">
      <dgm:prSet/>
      <dgm:spPr/>
      <dgm:t>
        <a:bodyPr/>
        <a:lstStyle/>
        <a:p>
          <a:endParaRPr lang="en-US"/>
        </a:p>
      </dgm:t>
    </dgm:pt>
    <dgm:pt modelId="{93492498-187C-3B45-AA62-A216A5BCF69B}" type="sibTrans" cxnId="{7C389514-8AA6-AD4B-B310-7BBF218E55B8}">
      <dgm:prSet/>
      <dgm:spPr/>
      <dgm:t>
        <a:bodyPr/>
        <a:lstStyle/>
        <a:p>
          <a:endParaRPr lang="en-US"/>
        </a:p>
      </dgm:t>
    </dgm:pt>
    <dgm:pt modelId="{7126BA92-A814-1A43-AD0C-E331002AA369}">
      <dgm:prSet/>
      <dgm:spPr>
        <a:solidFill>
          <a:srgbClr val="386546"/>
        </a:solidFill>
      </dgm:spPr>
      <dgm:t>
        <a:bodyPr/>
        <a:lstStyle/>
        <a:p>
          <a:r>
            <a:rPr lang="en-US" dirty="0"/>
            <a:t>Put titles of shorter works in quotations</a:t>
          </a:r>
        </a:p>
      </dgm:t>
    </dgm:pt>
    <dgm:pt modelId="{D6767BF9-F0D9-A94D-A06E-396894D0B919}" type="parTrans" cxnId="{E2171CFB-E67E-D34A-ACAD-D9A83EB7B903}">
      <dgm:prSet/>
      <dgm:spPr/>
      <dgm:t>
        <a:bodyPr/>
        <a:lstStyle/>
        <a:p>
          <a:endParaRPr lang="en-US"/>
        </a:p>
      </dgm:t>
    </dgm:pt>
    <dgm:pt modelId="{F6974735-CB60-984B-8289-ECF5963F6F02}" type="sibTrans" cxnId="{E2171CFB-E67E-D34A-ACAD-D9A83EB7B903}">
      <dgm:prSet/>
      <dgm:spPr/>
      <dgm:t>
        <a:bodyPr/>
        <a:lstStyle/>
        <a:p>
          <a:endParaRPr lang="en-US"/>
        </a:p>
      </dgm:t>
    </dgm:pt>
    <dgm:pt modelId="{DD60CC81-0300-114A-BE62-A4F4BFB5868F}">
      <dgm:prSet/>
      <dgm:spPr>
        <a:solidFill>
          <a:srgbClr val="386546"/>
        </a:solidFill>
      </dgm:spPr>
      <dgm:t>
        <a:bodyPr/>
        <a:lstStyle/>
        <a:p>
          <a:r>
            <a:rPr lang="en-US" dirty="0"/>
            <a:t>In titles: capitalize nouns, pronouns, verbs, adjectives, adverbs, and subordinating conjunctions </a:t>
          </a:r>
        </a:p>
      </dgm:t>
    </dgm:pt>
    <dgm:pt modelId="{6EFB578E-5AF3-2241-8961-AA42C05C974E}" type="parTrans" cxnId="{BCCC8DDD-6AC7-6E43-95EB-B694792F1387}">
      <dgm:prSet/>
      <dgm:spPr/>
      <dgm:t>
        <a:bodyPr/>
        <a:lstStyle/>
        <a:p>
          <a:endParaRPr lang="en-US"/>
        </a:p>
      </dgm:t>
    </dgm:pt>
    <dgm:pt modelId="{447232A4-F812-2841-B443-1E40DE80F8D8}" type="sibTrans" cxnId="{BCCC8DDD-6AC7-6E43-95EB-B694792F1387}">
      <dgm:prSet/>
      <dgm:spPr/>
      <dgm:t>
        <a:bodyPr/>
        <a:lstStyle/>
        <a:p>
          <a:endParaRPr lang="en-US"/>
        </a:p>
      </dgm:t>
    </dgm:pt>
    <dgm:pt modelId="{A9A85F90-C113-6F41-9C1D-FA15020D2C84}">
      <dgm:prSet/>
      <dgm:spPr>
        <a:solidFill>
          <a:srgbClr val="386546"/>
        </a:solidFill>
      </dgm:spPr>
      <dgm:t>
        <a:bodyPr/>
        <a:lstStyle/>
        <a:p>
          <a:r>
            <a:rPr lang="en-US" dirty="0"/>
            <a:t>In titles: lowercase articles, prepositions, coordinating conjunctions, and </a:t>
          </a:r>
          <a:r>
            <a:rPr lang="en-US" i="1" dirty="0"/>
            <a:t>to</a:t>
          </a:r>
          <a:r>
            <a:rPr lang="en-US" dirty="0"/>
            <a:t> infinitives </a:t>
          </a:r>
        </a:p>
      </dgm:t>
    </dgm:pt>
    <dgm:pt modelId="{8E836745-DA7B-3A45-A783-5F7F2C35C4CD}" type="parTrans" cxnId="{BC9691D6-0CC7-F042-B6B8-CA0B31738C96}">
      <dgm:prSet/>
      <dgm:spPr/>
      <dgm:t>
        <a:bodyPr/>
        <a:lstStyle/>
        <a:p>
          <a:endParaRPr lang="en-US"/>
        </a:p>
      </dgm:t>
    </dgm:pt>
    <dgm:pt modelId="{31BE872F-BF12-1848-A97C-9E28A6F384BC}" type="sibTrans" cxnId="{BC9691D6-0CC7-F042-B6B8-CA0B31738C96}">
      <dgm:prSet/>
      <dgm:spPr/>
      <dgm:t>
        <a:bodyPr/>
        <a:lstStyle/>
        <a:p>
          <a:endParaRPr lang="en-US"/>
        </a:p>
      </dgm:t>
    </dgm:pt>
    <dgm:pt modelId="{AEACA0B1-1946-8440-8D1A-CFAAE9DCDFB2}" type="pres">
      <dgm:prSet presAssocID="{3924608A-2338-3F41-991B-9C81475717D8}" presName="diagram" presStyleCnt="0">
        <dgm:presLayoutVars>
          <dgm:dir/>
          <dgm:resizeHandles val="exact"/>
        </dgm:presLayoutVars>
      </dgm:prSet>
      <dgm:spPr/>
    </dgm:pt>
    <dgm:pt modelId="{43D1E316-5D4E-CB42-B631-1CBF13B3A550}" type="pres">
      <dgm:prSet presAssocID="{AB8C3308-C6DB-A142-A7AA-2A76332760F9}" presName="node" presStyleLbl="node1" presStyleIdx="0" presStyleCnt="7">
        <dgm:presLayoutVars>
          <dgm:bulletEnabled val="1"/>
        </dgm:presLayoutVars>
      </dgm:prSet>
      <dgm:spPr/>
    </dgm:pt>
    <dgm:pt modelId="{37B08E6B-2C99-2A46-A475-C06D69006A06}" type="pres">
      <dgm:prSet presAssocID="{1E509A38-02C9-4844-A428-092EEA53F044}" presName="sibTrans" presStyleCnt="0"/>
      <dgm:spPr/>
    </dgm:pt>
    <dgm:pt modelId="{3E7114A2-812A-A34D-B0F4-880BE759C7CE}" type="pres">
      <dgm:prSet presAssocID="{E2BB76B4-64FA-7946-AD58-5F21617F832E}" presName="node" presStyleLbl="node1" presStyleIdx="1" presStyleCnt="7">
        <dgm:presLayoutVars>
          <dgm:bulletEnabled val="1"/>
        </dgm:presLayoutVars>
      </dgm:prSet>
      <dgm:spPr/>
    </dgm:pt>
    <dgm:pt modelId="{3C0C0482-B716-0A47-873D-B38473C93EDF}" type="pres">
      <dgm:prSet presAssocID="{7DD8CBE4-EBFF-4842-9C02-7EF45AAB7244}" presName="sibTrans" presStyleCnt="0"/>
      <dgm:spPr/>
    </dgm:pt>
    <dgm:pt modelId="{1193199E-6F0D-E848-BDBA-1464A7DF3545}" type="pres">
      <dgm:prSet presAssocID="{8B9AE598-34A4-8841-B942-2BDA59529FBE}" presName="node" presStyleLbl="node1" presStyleIdx="2" presStyleCnt="7">
        <dgm:presLayoutVars>
          <dgm:bulletEnabled val="1"/>
        </dgm:presLayoutVars>
      </dgm:prSet>
      <dgm:spPr/>
    </dgm:pt>
    <dgm:pt modelId="{2722A82B-F18D-0341-805D-7914490165D1}" type="pres">
      <dgm:prSet presAssocID="{8FD67D4D-3606-834A-8D6B-162ACC609408}" presName="sibTrans" presStyleCnt="0"/>
      <dgm:spPr/>
    </dgm:pt>
    <dgm:pt modelId="{1FEEF480-1059-E347-A8E3-5E81DBD9B4E8}" type="pres">
      <dgm:prSet presAssocID="{5A758152-C952-AB4E-AB68-284EE093AB12}" presName="node" presStyleLbl="node1" presStyleIdx="3" presStyleCnt="7">
        <dgm:presLayoutVars>
          <dgm:bulletEnabled val="1"/>
        </dgm:presLayoutVars>
      </dgm:prSet>
      <dgm:spPr/>
    </dgm:pt>
    <dgm:pt modelId="{19871575-C68C-8647-BBBF-31E96F1CE809}" type="pres">
      <dgm:prSet presAssocID="{93492498-187C-3B45-AA62-A216A5BCF69B}" presName="sibTrans" presStyleCnt="0"/>
      <dgm:spPr/>
    </dgm:pt>
    <dgm:pt modelId="{5D87A241-A91B-5E4B-AEDC-FBC64760130C}" type="pres">
      <dgm:prSet presAssocID="{7126BA92-A814-1A43-AD0C-E331002AA369}" presName="node" presStyleLbl="node1" presStyleIdx="4" presStyleCnt="7">
        <dgm:presLayoutVars>
          <dgm:bulletEnabled val="1"/>
        </dgm:presLayoutVars>
      </dgm:prSet>
      <dgm:spPr/>
    </dgm:pt>
    <dgm:pt modelId="{B2480EE9-D412-D647-A32C-CC9814FDC3CC}" type="pres">
      <dgm:prSet presAssocID="{F6974735-CB60-984B-8289-ECF5963F6F02}" presName="sibTrans" presStyleCnt="0"/>
      <dgm:spPr/>
    </dgm:pt>
    <dgm:pt modelId="{04996F3B-428B-264E-929C-D173C49C9715}" type="pres">
      <dgm:prSet presAssocID="{DD60CC81-0300-114A-BE62-A4F4BFB5868F}" presName="node" presStyleLbl="node1" presStyleIdx="5" presStyleCnt="7">
        <dgm:presLayoutVars>
          <dgm:bulletEnabled val="1"/>
        </dgm:presLayoutVars>
      </dgm:prSet>
      <dgm:spPr/>
    </dgm:pt>
    <dgm:pt modelId="{B5347F14-AB3E-8C48-B2EC-5A553B812454}" type="pres">
      <dgm:prSet presAssocID="{447232A4-F812-2841-B443-1E40DE80F8D8}" presName="sibTrans" presStyleCnt="0"/>
      <dgm:spPr/>
    </dgm:pt>
    <dgm:pt modelId="{6B42FEC6-8E42-C445-A72B-4500A335A9B7}" type="pres">
      <dgm:prSet presAssocID="{A9A85F90-C113-6F41-9C1D-FA15020D2C84}" presName="node" presStyleLbl="node1" presStyleIdx="6" presStyleCnt="7">
        <dgm:presLayoutVars>
          <dgm:bulletEnabled val="1"/>
        </dgm:presLayoutVars>
      </dgm:prSet>
      <dgm:spPr/>
    </dgm:pt>
  </dgm:ptLst>
  <dgm:cxnLst>
    <dgm:cxn modelId="{7C389514-8AA6-AD4B-B310-7BBF218E55B8}" srcId="{3924608A-2338-3F41-991B-9C81475717D8}" destId="{5A758152-C952-AB4E-AB68-284EE093AB12}" srcOrd="3" destOrd="0" parTransId="{036B0FD7-6DF7-D144-8319-4A8004A96695}" sibTransId="{93492498-187C-3B45-AA62-A216A5BCF69B}"/>
    <dgm:cxn modelId="{C1D2133B-E9A8-9145-A00A-CC21572EBA17}" type="presOf" srcId="{AB8C3308-C6DB-A142-A7AA-2A76332760F9}" destId="{43D1E316-5D4E-CB42-B631-1CBF13B3A550}" srcOrd="0" destOrd="0" presId="urn:microsoft.com/office/officeart/2005/8/layout/default"/>
    <dgm:cxn modelId="{3F801E60-EBFC-FA42-A0B2-107626C7426A}" srcId="{3924608A-2338-3F41-991B-9C81475717D8}" destId="{8B9AE598-34A4-8841-B942-2BDA59529FBE}" srcOrd="2" destOrd="0" parTransId="{6E197BB5-B4E0-F54D-9FD9-A6B5B953D769}" sibTransId="{8FD67D4D-3606-834A-8D6B-162ACC609408}"/>
    <dgm:cxn modelId="{7772D660-81D8-424E-8BC7-B5FDB39B0C7E}" type="presOf" srcId="{E2BB76B4-64FA-7946-AD58-5F21617F832E}" destId="{3E7114A2-812A-A34D-B0F4-880BE759C7CE}" srcOrd="0" destOrd="0" presId="urn:microsoft.com/office/officeart/2005/8/layout/default"/>
    <dgm:cxn modelId="{685FED41-125A-5847-85BD-76FA7C3A4ED7}" type="presOf" srcId="{5A758152-C952-AB4E-AB68-284EE093AB12}" destId="{1FEEF480-1059-E347-A8E3-5E81DBD9B4E8}" srcOrd="0" destOrd="0" presId="urn:microsoft.com/office/officeart/2005/8/layout/default"/>
    <dgm:cxn modelId="{F5B06542-02B3-7949-9EEC-171BD538D0BF}" srcId="{3924608A-2338-3F41-991B-9C81475717D8}" destId="{AB8C3308-C6DB-A142-A7AA-2A76332760F9}" srcOrd="0" destOrd="0" parTransId="{5DE9978B-6B78-1240-997F-F906FF62456B}" sibTransId="{1E509A38-02C9-4844-A428-092EEA53F044}"/>
    <dgm:cxn modelId="{01DB1A53-72AF-5643-9163-4EE11B4F24E2}" type="presOf" srcId="{DD60CC81-0300-114A-BE62-A4F4BFB5868F}" destId="{04996F3B-428B-264E-929C-D173C49C9715}" srcOrd="0" destOrd="0" presId="urn:microsoft.com/office/officeart/2005/8/layout/default"/>
    <dgm:cxn modelId="{E8D2259E-00B5-8343-BA18-4272633A6913}" type="presOf" srcId="{7126BA92-A814-1A43-AD0C-E331002AA369}" destId="{5D87A241-A91B-5E4B-AEDC-FBC64760130C}" srcOrd="0" destOrd="0" presId="urn:microsoft.com/office/officeart/2005/8/layout/default"/>
    <dgm:cxn modelId="{32A908B5-057D-CC47-9990-3533719EB89F}" srcId="{3924608A-2338-3F41-991B-9C81475717D8}" destId="{E2BB76B4-64FA-7946-AD58-5F21617F832E}" srcOrd="1" destOrd="0" parTransId="{E5E4B5F3-06FE-6D43-86D2-75FECA37875D}" sibTransId="{7DD8CBE4-EBFF-4842-9C02-7EF45AAB7244}"/>
    <dgm:cxn modelId="{AD73ACC4-97C1-F342-80AB-4D65B249014A}" type="presOf" srcId="{A9A85F90-C113-6F41-9C1D-FA15020D2C84}" destId="{6B42FEC6-8E42-C445-A72B-4500A335A9B7}" srcOrd="0" destOrd="0" presId="urn:microsoft.com/office/officeart/2005/8/layout/default"/>
    <dgm:cxn modelId="{BC9691D6-0CC7-F042-B6B8-CA0B31738C96}" srcId="{3924608A-2338-3F41-991B-9C81475717D8}" destId="{A9A85F90-C113-6F41-9C1D-FA15020D2C84}" srcOrd="6" destOrd="0" parTransId="{8E836745-DA7B-3A45-A783-5F7F2C35C4CD}" sibTransId="{31BE872F-BF12-1848-A97C-9E28A6F384BC}"/>
    <dgm:cxn modelId="{BCCC8DDD-6AC7-6E43-95EB-B694792F1387}" srcId="{3924608A-2338-3F41-991B-9C81475717D8}" destId="{DD60CC81-0300-114A-BE62-A4F4BFB5868F}" srcOrd="5" destOrd="0" parTransId="{6EFB578E-5AF3-2241-8961-AA42C05C974E}" sibTransId="{447232A4-F812-2841-B443-1E40DE80F8D8}"/>
    <dgm:cxn modelId="{6043B8DD-CFBE-3C47-AC56-8453A4BF58B6}" type="presOf" srcId="{3924608A-2338-3F41-991B-9C81475717D8}" destId="{AEACA0B1-1946-8440-8D1A-CFAAE9DCDFB2}" srcOrd="0" destOrd="0" presId="urn:microsoft.com/office/officeart/2005/8/layout/default"/>
    <dgm:cxn modelId="{1C97D0E0-5608-2A4E-BBC7-A7F369AE1AA6}" type="presOf" srcId="{8B9AE598-34A4-8841-B942-2BDA59529FBE}" destId="{1193199E-6F0D-E848-BDBA-1464A7DF3545}" srcOrd="0" destOrd="0" presId="urn:microsoft.com/office/officeart/2005/8/layout/default"/>
    <dgm:cxn modelId="{E2171CFB-E67E-D34A-ACAD-D9A83EB7B903}" srcId="{3924608A-2338-3F41-991B-9C81475717D8}" destId="{7126BA92-A814-1A43-AD0C-E331002AA369}" srcOrd="4" destOrd="0" parTransId="{D6767BF9-F0D9-A94D-A06E-396894D0B919}" sibTransId="{F6974735-CB60-984B-8289-ECF5963F6F02}"/>
    <dgm:cxn modelId="{B1BAB4F7-AF4E-4743-9026-E6270E67716B}" type="presParOf" srcId="{AEACA0B1-1946-8440-8D1A-CFAAE9DCDFB2}" destId="{43D1E316-5D4E-CB42-B631-1CBF13B3A550}" srcOrd="0" destOrd="0" presId="urn:microsoft.com/office/officeart/2005/8/layout/default"/>
    <dgm:cxn modelId="{ACB4175D-6DDF-5F41-BD68-7358F14F1FA9}" type="presParOf" srcId="{AEACA0B1-1946-8440-8D1A-CFAAE9DCDFB2}" destId="{37B08E6B-2C99-2A46-A475-C06D69006A06}" srcOrd="1" destOrd="0" presId="urn:microsoft.com/office/officeart/2005/8/layout/default"/>
    <dgm:cxn modelId="{55400532-F0B2-3841-8B9C-961DB3ADA0CB}" type="presParOf" srcId="{AEACA0B1-1946-8440-8D1A-CFAAE9DCDFB2}" destId="{3E7114A2-812A-A34D-B0F4-880BE759C7CE}" srcOrd="2" destOrd="0" presId="urn:microsoft.com/office/officeart/2005/8/layout/default"/>
    <dgm:cxn modelId="{5D7292C0-0B5E-9847-A7F3-DEA13DCBBE87}" type="presParOf" srcId="{AEACA0B1-1946-8440-8D1A-CFAAE9DCDFB2}" destId="{3C0C0482-B716-0A47-873D-B38473C93EDF}" srcOrd="3" destOrd="0" presId="urn:microsoft.com/office/officeart/2005/8/layout/default"/>
    <dgm:cxn modelId="{058CE8D2-55E5-BD4C-9D63-519E01540B12}" type="presParOf" srcId="{AEACA0B1-1946-8440-8D1A-CFAAE9DCDFB2}" destId="{1193199E-6F0D-E848-BDBA-1464A7DF3545}" srcOrd="4" destOrd="0" presId="urn:microsoft.com/office/officeart/2005/8/layout/default"/>
    <dgm:cxn modelId="{6A9316B7-6C64-C049-863E-082E728469B2}" type="presParOf" srcId="{AEACA0B1-1946-8440-8D1A-CFAAE9DCDFB2}" destId="{2722A82B-F18D-0341-805D-7914490165D1}" srcOrd="5" destOrd="0" presId="urn:microsoft.com/office/officeart/2005/8/layout/default"/>
    <dgm:cxn modelId="{EF5D376D-6CCF-4342-89D2-7DA1B5575392}" type="presParOf" srcId="{AEACA0B1-1946-8440-8D1A-CFAAE9DCDFB2}" destId="{1FEEF480-1059-E347-A8E3-5E81DBD9B4E8}" srcOrd="6" destOrd="0" presId="urn:microsoft.com/office/officeart/2005/8/layout/default"/>
    <dgm:cxn modelId="{672219B4-20C8-034F-8229-6212ED8049D9}" type="presParOf" srcId="{AEACA0B1-1946-8440-8D1A-CFAAE9DCDFB2}" destId="{19871575-C68C-8647-BBBF-31E96F1CE809}" srcOrd="7" destOrd="0" presId="urn:microsoft.com/office/officeart/2005/8/layout/default"/>
    <dgm:cxn modelId="{E97675E0-18AD-444B-BCD5-DC4151A3D1E2}" type="presParOf" srcId="{AEACA0B1-1946-8440-8D1A-CFAAE9DCDFB2}" destId="{5D87A241-A91B-5E4B-AEDC-FBC64760130C}" srcOrd="8" destOrd="0" presId="urn:microsoft.com/office/officeart/2005/8/layout/default"/>
    <dgm:cxn modelId="{540DA438-BB29-6E4A-8F7F-F379E218949D}" type="presParOf" srcId="{AEACA0B1-1946-8440-8D1A-CFAAE9DCDFB2}" destId="{B2480EE9-D412-D647-A32C-CC9814FDC3CC}" srcOrd="9" destOrd="0" presId="urn:microsoft.com/office/officeart/2005/8/layout/default"/>
    <dgm:cxn modelId="{F85E7C46-CCA0-224D-A0D7-4B0DF514DB1C}" type="presParOf" srcId="{AEACA0B1-1946-8440-8D1A-CFAAE9DCDFB2}" destId="{04996F3B-428B-264E-929C-D173C49C9715}" srcOrd="10" destOrd="0" presId="urn:microsoft.com/office/officeart/2005/8/layout/default"/>
    <dgm:cxn modelId="{DFBD4B1E-F6B7-5749-8942-DF23786EA326}" type="presParOf" srcId="{AEACA0B1-1946-8440-8D1A-CFAAE9DCDFB2}" destId="{B5347F14-AB3E-8C48-B2EC-5A553B812454}" srcOrd="11" destOrd="0" presId="urn:microsoft.com/office/officeart/2005/8/layout/default"/>
    <dgm:cxn modelId="{C4D45BD1-79F5-844F-8056-938A0EE11EB3}" type="presParOf" srcId="{AEACA0B1-1946-8440-8D1A-CFAAE9DCDFB2}" destId="{6B42FEC6-8E42-C445-A72B-4500A335A9B7}"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719617-80BC-9442-A885-BB400A7FDE44}" type="doc">
      <dgm:prSet loTypeId="urn:microsoft.com/office/officeart/2008/layout/RadialCluster" loCatId="" qsTypeId="urn:microsoft.com/office/officeart/2005/8/quickstyle/simple4" qsCatId="simple" csTypeId="urn:microsoft.com/office/officeart/2005/8/colors/accent1_2" csCatId="accent1" phldr="1"/>
      <dgm:spPr/>
      <dgm:t>
        <a:bodyPr/>
        <a:lstStyle/>
        <a:p>
          <a:endParaRPr lang="en-US"/>
        </a:p>
      </dgm:t>
    </dgm:pt>
    <dgm:pt modelId="{BB8DC091-6B86-EE45-9176-F362EE196790}">
      <dgm:prSet phldrT="[Text]"/>
      <dgm:spPr>
        <a:solidFill>
          <a:srgbClr val="386546"/>
        </a:solidFill>
      </dgm:spPr>
      <dgm:t>
        <a:bodyPr/>
        <a:lstStyle/>
        <a:p>
          <a:r>
            <a:rPr lang="en-US" dirty="0"/>
            <a:t>Summarize</a:t>
          </a:r>
        </a:p>
      </dgm:t>
    </dgm:pt>
    <dgm:pt modelId="{EE541CE5-7D03-1C4D-98C2-EAFBCBAC3106}" type="parTrans" cxnId="{4F53D961-2F27-1643-BEF9-82DD1A7C5780}">
      <dgm:prSet/>
      <dgm:spPr/>
      <dgm:t>
        <a:bodyPr/>
        <a:lstStyle/>
        <a:p>
          <a:endParaRPr lang="en-US"/>
        </a:p>
      </dgm:t>
    </dgm:pt>
    <dgm:pt modelId="{C35BDBC6-F552-5A43-AE05-9F2632CEA564}" type="sibTrans" cxnId="{4F53D961-2F27-1643-BEF9-82DD1A7C5780}">
      <dgm:prSet/>
      <dgm:spPr/>
      <dgm:t>
        <a:bodyPr/>
        <a:lstStyle/>
        <a:p>
          <a:endParaRPr lang="en-US"/>
        </a:p>
      </dgm:t>
    </dgm:pt>
    <dgm:pt modelId="{F0AC9E28-A07D-6347-8F07-8B82C33D2F48}">
      <dgm:prSet phldrT="[Text]"/>
      <dgm:spPr>
        <a:solidFill>
          <a:srgbClr val="314C57"/>
        </a:solidFill>
      </dgm:spPr>
      <dgm:t>
        <a:bodyPr/>
        <a:lstStyle/>
        <a:p>
          <a:r>
            <a:rPr lang="en-US" dirty="0"/>
            <a:t>Signal phrase</a:t>
          </a:r>
        </a:p>
      </dgm:t>
    </dgm:pt>
    <dgm:pt modelId="{E221C5A2-37E4-B447-A7D9-A7AAAF7F66F0}" type="parTrans" cxnId="{D9F0A179-B93B-8D4C-94BE-6FCB3A68C871}">
      <dgm:prSet/>
      <dgm:spPr/>
      <dgm:t>
        <a:bodyPr/>
        <a:lstStyle/>
        <a:p>
          <a:endParaRPr lang="en-US"/>
        </a:p>
      </dgm:t>
    </dgm:pt>
    <dgm:pt modelId="{CB14CBDE-D57E-8D49-A953-F59A18156080}" type="sibTrans" cxnId="{D9F0A179-B93B-8D4C-94BE-6FCB3A68C871}">
      <dgm:prSet/>
      <dgm:spPr/>
      <dgm:t>
        <a:bodyPr/>
        <a:lstStyle/>
        <a:p>
          <a:endParaRPr lang="en-US"/>
        </a:p>
      </dgm:t>
    </dgm:pt>
    <dgm:pt modelId="{7C8CAB27-336C-0D4E-85B6-F66D5C5A3142}">
      <dgm:prSet phldrT="[Text]"/>
      <dgm:spPr>
        <a:solidFill>
          <a:srgbClr val="314C57"/>
        </a:solidFill>
      </dgm:spPr>
      <dgm:t>
        <a:bodyPr/>
        <a:lstStyle/>
        <a:p>
          <a:r>
            <a:rPr lang="en-US" dirty="0"/>
            <a:t>In-text citation</a:t>
          </a:r>
        </a:p>
      </dgm:t>
    </dgm:pt>
    <dgm:pt modelId="{E0C4AB86-AFA1-014A-867D-14E38C959275}" type="parTrans" cxnId="{9D943724-8D16-7B4E-82D6-C642FC8AE124}">
      <dgm:prSet/>
      <dgm:spPr/>
      <dgm:t>
        <a:bodyPr/>
        <a:lstStyle/>
        <a:p>
          <a:endParaRPr lang="en-US"/>
        </a:p>
      </dgm:t>
    </dgm:pt>
    <dgm:pt modelId="{76FA7D34-36C9-284E-AFE0-B24ECE1D24C9}" type="sibTrans" cxnId="{9D943724-8D16-7B4E-82D6-C642FC8AE124}">
      <dgm:prSet/>
      <dgm:spPr/>
      <dgm:t>
        <a:bodyPr/>
        <a:lstStyle/>
        <a:p>
          <a:endParaRPr lang="en-US"/>
        </a:p>
      </dgm:t>
    </dgm:pt>
    <dgm:pt modelId="{F31F9C6E-208B-D749-B483-4E3BB2B66DA1}" type="pres">
      <dgm:prSet presAssocID="{DF719617-80BC-9442-A885-BB400A7FDE44}" presName="Name0" presStyleCnt="0">
        <dgm:presLayoutVars>
          <dgm:chMax val="1"/>
          <dgm:chPref val="1"/>
          <dgm:dir/>
          <dgm:animOne val="branch"/>
          <dgm:animLvl val="lvl"/>
        </dgm:presLayoutVars>
      </dgm:prSet>
      <dgm:spPr/>
    </dgm:pt>
    <dgm:pt modelId="{80B200AD-892B-6A44-9356-402EB37D988F}" type="pres">
      <dgm:prSet presAssocID="{BB8DC091-6B86-EE45-9176-F362EE196790}" presName="singleCycle" presStyleCnt="0"/>
      <dgm:spPr/>
    </dgm:pt>
    <dgm:pt modelId="{EBCF2488-0ED9-C946-BF26-45AE7746207F}" type="pres">
      <dgm:prSet presAssocID="{BB8DC091-6B86-EE45-9176-F362EE196790}" presName="singleCenter" presStyleLbl="node1" presStyleIdx="0" presStyleCnt="3" custScaleX="223840" custScaleY="224644" custLinFactNeighborX="-402" custLinFactNeighborY="-7116">
        <dgm:presLayoutVars>
          <dgm:chMax val="7"/>
          <dgm:chPref val="7"/>
        </dgm:presLayoutVars>
      </dgm:prSet>
      <dgm:spPr/>
    </dgm:pt>
    <dgm:pt modelId="{81AFCA37-7C6C-E443-92AD-19395885105B}" type="pres">
      <dgm:prSet presAssocID="{E0C4AB86-AFA1-014A-867D-14E38C959275}" presName="Name56" presStyleLbl="parChTrans1D2" presStyleIdx="0" presStyleCnt="2"/>
      <dgm:spPr/>
    </dgm:pt>
    <dgm:pt modelId="{A887E76F-E910-D144-882A-CD8AED6555A7}" type="pres">
      <dgm:prSet presAssocID="{7C8CAB27-336C-0D4E-85B6-F66D5C5A3142}" presName="text0" presStyleLbl="node1" presStyleIdx="1" presStyleCnt="3" custScaleX="248787" custScaleY="247745" custRadScaleRad="196027" custRadScaleInc="-100048">
        <dgm:presLayoutVars>
          <dgm:bulletEnabled val="1"/>
        </dgm:presLayoutVars>
      </dgm:prSet>
      <dgm:spPr/>
    </dgm:pt>
    <dgm:pt modelId="{DD51122B-4718-EA44-8158-659B6858C483}" type="pres">
      <dgm:prSet presAssocID="{E221C5A2-37E4-B447-A7D9-A7AAAF7F66F0}" presName="Name56" presStyleLbl="parChTrans1D2" presStyleIdx="1" presStyleCnt="2"/>
      <dgm:spPr/>
    </dgm:pt>
    <dgm:pt modelId="{5E62C787-58EA-E646-BC70-7AB1D692D578}" type="pres">
      <dgm:prSet presAssocID="{F0AC9E28-A07D-6347-8F07-8B82C33D2F48}" presName="text0" presStyleLbl="node1" presStyleIdx="2" presStyleCnt="3" custScaleX="248793" custScaleY="248397" custRadScaleRad="201035" custRadScaleInc="-100047">
        <dgm:presLayoutVars>
          <dgm:bulletEnabled val="1"/>
        </dgm:presLayoutVars>
      </dgm:prSet>
      <dgm:spPr/>
    </dgm:pt>
  </dgm:ptLst>
  <dgm:cxnLst>
    <dgm:cxn modelId="{E0AB7206-8BD4-2C44-9755-6D515E2BCE73}" type="presOf" srcId="{BB8DC091-6B86-EE45-9176-F362EE196790}" destId="{EBCF2488-0ED9-C946-BF26-45AE7746207F}" srcOrd="0" destOrd="0" presId="urn:microsoft.com/office/officeart/2008/layout/RadialCluster"/>
    <dgm:cxn modelId="{9D943724-8D16-7B4E-82D6-C642FC8AE124}" srcId="{BB8DC091-6B86-EE45-9176-F362EE196790}" destId="{7C8CAB27-336C-0D4E-85B6-F66D5C5A3142}" srcOrd="0" destOrd="0" parTransId="{E0C4AB86-AFA1-014A-867D-14E38C959275}" sibTransId="{76FA7D34-36C9-284E-AFE0-B24ECE1D24C9}"/>
    <dgm:cxn modelId="{AB73833D-3B85-4543-BBA2-0AD00422B446}" type="presOf" srcId="{F0AC9E28-A07D-6347-8F07-8B82C33D2F48}" destId="{5E62C787-58EA-E646-BC70-7AB1D692D578}" srcOrd="0" destOrd="0" presId="urn:microsoft.com/office/officeart/2008/layout/RadialCluster"/>
    <dgm:cxn modelId="{4F53D961-2F27-1643-BEF9-82DD1A7C5780}" srcId="{DF719617-80BC-9442-A885-BB400A7FDE44}" destId="{BB8DC091-6B86-EE45-9176-F362EE196790}" srcOrd="0" destOrd="0" parTransId="{EE541CE5-7D03-1C4D-98C2-EAFBCBAC3106}" sibTransId="{C35BDBC6-F552-5A43-AE05-9F2632CEA564}"/>
    <dgm:cxn modelId="{D9F0A179-B93B-8D4C-94BE-6FCB3A68C871}" srcId="{BB8DC091-6B86-EE45-9176-F362EE196790}" destId="{F0AC9E28-A07D-6347-8F07-8B82C33D2F48}" srcOrd="1" destOrd="0" parTransId="{E221C5A2-37E4-B447-A7D9-A7AAAF7F66F0}" sibTransId="{CB14CBDE-D57E-8D49-A953-F59A18156080}"/>
    <dgm:cxn modelId="{6CD8568D-DD84-5441-AFC3-1F63E81CC622}" type="presOf" srcId="{E0C4AB86-AFA1-014A-867D-14E38C959275}" destId="{81AFCA37-7C6C-E443-92AD-19395885105B}" srcOrd="0" destOrd="0" presId="urn:microsoft.com/office/officeart/2008/layout/RadialCluster"/>
    <dgm:cxn modelId="{CF31938D-E44F-BD4F-9F62-D41F65C7389E}" type="presOf" srcId="{DF719617-80BC-9442-A885-BB400A7FDE44}" destId="{F31F9C6E-208B-D749-B483-4E3BB2B66DA1}" srcOrd="0" destOrd="0" presId="urn:microsoft.com/office/officeart/2008/layout/RadialCluster"/>
    <dgm:cxn modelId="{8CC098DF-6AD3-BB44-8483-0A1D5D68205F}" type="presOf" srcId="{E221C5A2-37E4-B447-A7D9-A7AAAF7F66F0}" destId="{DD51122B-4718-EA44-8158-659B6858C483}" srcOrd="0" destOrd="0" presId="urn:microsoft.com/office/officeart/2008/layout/RadialCluster"/>
    <dgm:cxn modelId="{3DEDF9EB-0BF6-9A47-B31A-4329B63491A8}" type="presOf" srcId="{7C8CAB27-336C-0D4E-85B6-F66D5C5A3142}" destId="{A887E76F-E910-D144-882A-CD8AED6555A7}" srcOrd="0" destOrd="0" presId="urn:microsoft.com/office/officeart/2008/layout/RadialCluster"/>
    <dgm:cxn modelId="{5F570FAB-7E8C-9045-89E7-B2ADBF9DDC71}" type="presParOf" srcId="{F31F9C6E-208B-D749-B483-4E3BB2B66DA1}" destId="{80B200AD-892B-6A44-9356-402EB37D988F}" srcOrd="0" destOrd="0" presId="urn:microsoft.com/office/officeart/2008/layout/RadialCluster"/>
    <dgm:cxn modelId="{C9B3707F-0D1B-214F-A524-796ADBF334AF}" type="presParOf" srcId="{80B200AD-892B-6A44-9356-402EB37D988F}" destId="{EBCF2488-0ED9-C946-BF26-45AE7746207F}" srcOrd="0" destOrd="0" presId="urn:microsoft.com/office/officeart/2008/layout/RadialCluster"/>
    <dgm:cxn modelId="{0404770D-6820-EF49-A895-68E517A0392A}" type="presParOf" srcId="{80B200AD-892B-6A44-9356-402EB37D988F}" destId="{81AFCA37-7C6C-E443-92AD-19395885105B}" srcOrd="1" destOrd="0" presId="urn:microsoft.com/office/officeart/2008/layout/RadialCluster"/>
    <dgm:cxn modelId="{E96050C5-363B-A84C-931D-2A764FC311C3}" type="presParOf" srcId="{80B200AD-892B-6A44-9356-402EB37D988F}" destId="{A887E76F-E910-D144-882A-CD8AED6555A7}" srcOrd="2" destOrd="0" presId="urn:microsoft.com/office/officeart/2008/layout/RadialCluster"/>
    <dgm:cxn modelId="{B66D6C8D-88D0-4447-B176-4E44A4BFEB8E}" type="presParOf" srcId="{80B200AD-892B-6A44-9356-402EB37D988F}" destId="{DD51122B-4718-EA44-8158-659B6858C483}" srcOrd="3" destOrd="0" presId="urn:microsoft.com/office/officeart/2008/layout/RadialCluster"/>
    <dgm:cxn modelId="{917F4D96-B65A-5943-B7C9-F68308DBD7F4}" type="presParOf" srcId="{80B200AD-892B-6A44-9356-402EB37D988F}" destId="{5E62C787-58EA-E646-BC70-7AB1D692D578}"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C68592-E479-FE4E-A190-0AE6470500AA}">
      <dsp:nvSpPr>
        <dsp:cNvPr id="0" name=""/>
        <dsp:cNvSpPr/>
      </dsp:nvSpPr>
      <dsp:spPr>
        <a:xfrm>
          <a:off x="24" y="577332"/>
          <a:ext cx="3836279" cy="2301767"/>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Citing sources</a:t>
          </a:r>
        </a:p>
      </dsp:txBody>
      <dsp:txXfrm>
        <a:off x="24" y="577332"/>
        <a:ext cx="3836279" cy="2301767"/>
      </dsp:txXfrm>
    </dsp:sp>
    <dsp:sp modelId="{E5A7A3CC-DE82-AE41-AB5A-4E9849965234}">
      <dsp:nvSpPr>
        <dsp:cNvPr id="0" name=""/>
        <dsp:cNvSpPr/>
      </dsp:nvSpPr>
      <dsp:spPr>
        <a:xfrm>
          <a:off x="4220891" y="577332"/>
          <a:ext cx="3836279" cy="2301767"/>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Formatting your essay</a:t>
          </a:r>
        </a:p>
      </dsp:txBody>
      <dsp:txXfrm>
        <a:off x="4220891" y="577332"/>
        <a:ext cx="3836279" cy="23017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C68592-E479-FE4E-A190-0AE6470500AA}">
      <dsp:nvSpPr>
        <dsp:cNvPr id="0" name=""/>
        <dsp:cNvSpPr/>
      </dsp:nvSpPr>
      <dsp:spPr>
        <a:xfrm>
          <a:off x="1029" y="1229972"/>
          <a:ext cx="4014160" cy="2408496"/>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Page layout guidelines</a:t>
          </a:r>
        </a:p>
      </dsp:txBody>
      <dsp:txXfrm>
        <a:off x="1029" y="1229972"/>
        <a:ext cx="4014160" cy="2408496"/>
      </dsp:txXfrm>
    </dsp:sp>
    <dsp:sp modelId="{E5A7A3CC-DE82-AE41-AB5A-4E9849965234}">
      <dsp:nvSpPr>
        <dsp:cNvPr id="0" name=""/>
        <dsp:cNvSpPr/>
      </dsp:nvSpPr>
      <dsp:spPr>
        <a:xfrm>
          <a:off x="4416605" y="1229972"/>
          <a:ext cx="4014160" cy="2408496"/>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ctr" defTabSz="2133600">
            <a:lnSpc>
              <a:spcPct val="90000"/>
            </a:lnSpc>
            <a:spcBef>
              <a:spcPct val="0"/>
            </a:spcBef>
            <a:spcAft>
              <a:spcPct val="35000"/>
            </a:spcAft>
            <a:buNone/>
          </a:pPr>
          <a:r>
            <a:rPr lang="en-US" sz="4800" kern="1200" dirty="0"/>
            <a:t>In-text formatting</a:t>
          </a:r>
        </a:p>
      </dsp:txBody>
      <dsp:txXfrm>
        <a:off x="4416605" y="1229972"/>
        <a:ext cx="4014160" cy="24084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A05A6-521A-B340-9F81-E1D48A03497C}">
      <dsp:nvSpPr>
        <dsp:cNvPr id="0" name=""/>
        <dsp:cNvSpPr/>
      </dsp:nvSpPr>
      <dsp:spPr>
        <a:xfrm>
          <a:off x="325598" y="3286"/>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Page size: 8.5 x 11 inches</a:t>
          </a:r>
        </a:p>
      </dsp:txBody>
      <dsp:txXfrm>
        <a:off x="325598" y="3286"/>
        <a:ext cx="2454450" cy="1472670"/>
      </dsp:txXfrm>
    </dsp:sp>
    <dsp:sp modelId="{E928C5DA-5E4B-3847-AB2D-F09B8968F71F}">
      <dsp:nvSpPr>
        <dsp:cNvPr id="0" name=""/>
        <dsp:cNvSpPr/>
      </dsp:nvSpPr>
      <dsp:spPr>
        <a:xfrm>
          <a:off x="3025494" y="3286"/>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One-inch margins</a:t>
          </a:r>
        </a:p>
      </dsp:txBody>
      <dsp:txXfrm>
        <a:off x="3025494" y="3286"/>
        <a:ext cx="2454450" cy="1472670"/>
      </dsp:txXfrm>
    </dsp:sp>
    <dsp:sp modelId="{84520F13-83C8-9D42-80DF-084C37017446}">
      <dsp:nvSpPr>
        <dsp:cNvPr id="0" name=""/>
        <dsp:cNvSpPr/>
      </dsp:nvSpPr>
      <dsp:spPr>
        <a:xfrm>
          <a:off x="5725390" y="3286"/>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Easy-to-read and consistent font</a:t>
          </a:r>
        </a:p>
      </dsp:txBody>
      <dsp:txXfrm>
        <a:off x="5725390" y="3286"/>
        <a:ext cx="2454450" cy="1472670"/>
      </dsp:txXfrm>
    </dsp:sp>
    <dsp:sp modelId="{0F231A4C-AE0B-6C4D-BC88-50BAEF368E1A}">
      <dsp:nvSpPr>
        <dsp:cNvPr id="0" name=""/>
        <dsp:cNvSpPr/>
      </dsp:nvSpPr>
      <dsp:spPr>
        <a:xfrm>
          <a:off x="325598" y="1721402"/>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Center the title</a:t>
          </a:r>
        </a:p>
      </dsp:txBody>
      <dsp:txXfrm>
        <a:off x="325598" y="1721402"/>
        <a:ext cx="2454450" cy="1472670"/>
      </dsp:txXfrm>
    </dsp:sp>
    <dsp:sp modelId="{E1D55F03-09CF-4D46-9721-B79281B09006}">
      <dsp:nvSpPr>
        <dsp:cNvPr id="0" name=""/>
        <dsp:cNvSpPr/>
      </dsp:nvSpPr>
      <dsp:spPr>
        <a:xfrm>
          <a:off x="3025494" y="1721402"/>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Left aligned and double spaced</a:t>
          </a:r>
        </a:p>
      </dsp:txBody>
      <dsp:txXfrm>
        <a:off x="3025494" y="1721402"/>
        <a:ext cx="2454450" cy="1472670"/>
      </dsp:txXfrm>
    </dsp:sp>
    <dsp:sp modelId="{D8124857-BF27-E64B-9FC1-6C3518AFF23B}">
      <dsp:nvSpPr>
        <dsp:cNvPr id="0" name=""/>
        <dsp:cNvSpPr/>
      </dsp:nvSpPr>
      <dsp:spPr>
        <a:xfrm>
          <a:off x="5748511" y="1723169"/>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First line of paragraph indented half-inch</a:t>
          </a:r>
        </a:p>
      </dsp:txBody>
      <dsp:txXfrm>
        <a:off x="5748511" y="1723169"/>
        <a:ext cx="2454450" cy="1472670"/>
      </dsp:txXfrm>
    </dsp:sp>
    <dsp:sp modelId="{D2D370A5-E5C5-3845-BF88-ACB3AA52E04F}">
      <dsp:nvSpPr>
        <dsp:cNvPr id="0" name=""/>
        <dsp:cNvSpPr/>
      </dsp:nvSpPr>
      <dsp:spPr>
        <a:xfrm>
          <a:off x="1675546" y="3439517"/>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Header on each page half-inch from top right corner</a:t>
          </a:r>
        </a:p>
      </dsp:txBody>
      <dsp:txXfrm>
        <a:off x="1675546" y="3439517"/>
        <a:ext cx="2454450" cy="1472670"/>
      </dsp:txXfrm>
    </dsp:sp>
    <dsp:sp modelId="{EF2AE5B9-A9EE-5940-920B-B54382C0A0DD}">
      <dsp:nvSpPr>
        <dsp:cNvPr id="0" name=""/>
        <dsp:cNvSpPr/>
      </dsp:nvSpPr>
      <dsp:spPr>
        <a:xfrm>
          <a:off x="4375442" y="3439517"/>
          <a:ext cx="2454450" cy="1472670"/>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bg1"/>
              </a:solidFill>
            </a:rPr>
            <a:t>First page has heading on top left corner</a:t>
          </a:r>
        </a:p>
      </dsp:txBody>
      <dsp:txXfrm>
        <a:off x="4375442" y="3439517"/>
        <a:ext cx="2454450" cy="14726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1E316-5D4E-CB42-B631-1CBF13B3A550}">
      <dsp:nvSpPr>
        <dsp:cNvPr id="0" name=""/>
        <dsp:cNvSpPr/>
      </dsp:nvSpPr>
      <dsp:spPr>
        <a:xfrm>
          <a:off x="1038772" y="215"/>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Spell out numbers less than 100</a:t>
          </a:r>
        </a:p>
      </dsp:txBody>
      <dsp:txXfrm>
        <a:off x="1038772" y="215"/>
        <a:ext cx="2522592" cy="1513555"/>
      </dsp:txXfrm>
    </dsp:sp>
    <dsp:sp modelId="{3E7114A2-812A-A34D-B0F4-880BE759C7CE}">
      <dsp:nvSpPr>
        <dsp:cNvPr id="0" name=""/>
        <dsp:cNvSpPr/>
      </dsp:nvSpPr>
      <dsp:spPr>
        <a:xfrm>
          <a:off x="3813623" y="215"/>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Choose a consistent time format</a:t>
          </a:r>
        </a:p>
      </dsp:txBody>
      <dsp:txXfrm>
        <a:off x="3813623" y="215"/>
        <a:ext cx="2522592" cy="1513555"/>
      </dsp:txXfrm>
    </dsp:sp>
    <dsp:sp modelId="{1193199E-6F0D-E848-BDBA-1464A7DF3545}">
      <dsp:nvSpPr>
        <dsp:cNvPr id="0" name=""/>
        <dsp:cNvSpPr/>
      </dsp:nvSpPr>
      <dsp:spPr>
        <a:xfrm>
          <a:off x="6588475" y="215"/>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When introducing a person, use first and last name</a:t>
          </a:r>
        </a:p>
      </dsp:txBody>
      <dsp:txXfrm>
        <a:off x="6588475" y="215"/>
        <a:ext cx="2522592" cy="1513555"/>
      </dsp:txXfrm>
    </dsp:sp>
    <dsp:sp modelId="{1FEEF480-1059-E347-A8E3-5E81DBD9B4E8}">
      <dsp:nvSpPr>
        <dsp:cNvPr id="0" name=""/>
        <dsp:cNvSpPr/>
      </dsp:nvSpPr>
      <dsp:spPr>
        <a:xfrm>
          <a:off x="1038772" y="1766029"/>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Italicize book titles and longer works</a:t>
          </a:r>
        </a:p>
      </dsp:txBody>
      <dsp:txXfrm>
        <a:off x="1038772" y="1766029"/>
        <a:ext cx="2522592" cy="1513555"/>
      </dsp:txXfrm>
    </dsp:sp>
    <dsp:sp modelId="{5D87A241-A91B-5E4B-AEDC-FBC64760130C}">
      <dsp:nvSpPr>
        <dsp:cNvPr id="0" name=""/>
        <dsp:cNvSpPr/>
      </dsp:nvSpPr>
      <dsp:spPr>
        <a:xfrm>
          <a:off x="3813623" y="1766029"/>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Put titles of shorter works in quotations</a:t>
          </a:r>
        </a:p>
      </dsp:txBody>
      <dsp:txXfrm>
        <a:off x="3813623" y="1766029"/>
        <a:ext cx="2522592" cy="1513555"/>
      </dsp:txXfrm>
    </dsp:sp>
    <dsp:sp modelId="{04996F3B-428B-264E-929C-D173C49C9715}">
      <dsp:nvSpPr>
        <dsp:cNvPr id="0" name=""/>
        <dsp:cNvSpPr/>
      </dsp:nvSpPr>
      <dsp:spPr>
        <a:xfrm>
          <a:off x="6588475" y="1766029"/>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In titles: capitalize nouns, pronouns, verbs, adjectives, adverbs, and subordinating conjunctions </a:t>
          </a:r>
        </a:p>
      </dsp:txBody>
      <dsp:txXfrm>
        <a:off x="6588475" y="1766029"/>
        <a:ext cx="2522592" cy="1513555"/>
      </dsp:txXfrm>
    </dsp:sp>
    <dsp:sp modelId="{6B42FEC6-8E42-C445-A72B-4500A335A9B7}">
      <dsp:nvSpPr>
        <dsp:cNvPr id="0" name=""/>
        <dsp:cNvSpPr/>
      </dsp:nvSpPr>
      <dsp:spPr>
        <a:xfrm>
          <a:off x="3813623" y="3531844"/>
          <a:ext cx="2522592" cy="1513555"/>
        </a:xfrm>
        <a:prstGeom prst="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In titles: lowercase articles, prepositions, coordinating conjunctions, and </a:t>
          </a:r>
          <a:r>
            <a:rPr lang="en-US" sz="1900" i="1" kern="1200" dirty="0"/>
            <a:t>to</a:t>
          </a:r>
          <a:r>
            <a:rPr lang="en-US" sz="1900" kern="1200" dirty="0"/>
            <a:t> infinitives </a:t>
          </a:r>
        </a:p>
      </dsp:txBody>
      <dsp:txXfrm>
        <a:off x="3813623" y="3531844"/>
        <a:ext cx="2522592" cy="15135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F2488-0ED9-C946-BF26-45AE7746207F}">
      <dsp:nvSpPr>
        <dsp:cNvPr id="0" name=""/>
        <dsp:cNvSpPr/>
      </dsp:nvSpPr>
      <dsp:spPr>
        <a:xfrm>
          <a:off x="2712150" y="244250"/>
          <a:ext cx="1549370" cy="1554935"/>
        </a:xfrm>
        <a:prstGeom prst="roundRect">
          <a:avLst/>
        </a:prstGeom>
        <a:solidFill>
          <a:srgbClr val="386546"/>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en-US" sz="2200" kern="1200" dirty="0"/>
            <a:t>Summarize</a:t>
          </a:r>
        </a:p>
      </dsp:txBody>
      <dsp:txXfrm>
        <a:off x="2787784" y="319884"/>
        <a:ext cx="1398102" cy="1403667"/>
      </dsp:txXfrm>
    </dsp:sp>
    <dsp:sp modelId="{81AFCA37-7C6C-E443-92AD-19395885105B}">
      <dsp:nvSpPr>
        <dsp:cNvPr id="0" name=""/>
        <dsp:cNvSpPr/>
      </dsp:nvSpPr>
      <dsp:spPr>
        <a:xfrm rot="10547238">
          <a:off x="2264035" y="1095261"/>
          <a:ext cx="448721" cy="0"/>
        </a:xfrm>
        <a:custGeom>
          <a:avLst/>
          <a:gdLst/>
          <a:ahLst/>
          <a:cxnLst/>
          <a:rect l="0" t="0" r="0" b="0"/>
          <a:pathLst>
            <a:path>
              <a:moveTo>
                <a:pt x="0" y="0"/>
              </a:moveTo>
              <a:lnTo>
                <a:pt x="448721" y="0"/>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887E76F-E910-D144-882A-CD8AED6555A7}">
      <dsp:nvSpPr>
        <dsp:cNvPr id="0" name=""/>
        <dsp:cNvSpPr/>
      </dsp:nvSpPr>
      <dsp:spPr>
        <a:xfrm>
          <a:off x="1110869" y="579765"/>
          <a:ext cx="1153772" cy="1148939"/>
        </a:xfrm>
        <a:prstGeom prst="roundRect">
          <a:avLst/>
        </a:prstGeom>
        <a:solidFill>
          <a:srgbClr val="314C57"/>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1022350">
            <a:lnSpc>
              <a:spcPct val="90000"/>
            </a:lnSpc>
            <a:spcBef>
              <a:spcPct val="0"/>
            </a:spcBef>
            <a:spcAft>
              <a:spcPct val="35000"/>
            </a:spcAft>
            <a:buNone/>
          </a:pPr>
          <a:r>
            <a:rPr lang="en-US" sz="2300" kern="1200" dirty="0"/>
            <a:t>In-text citation</a:t>
          </a:r>
        </a:p>
      </dsp:txBody>
      <dsp:txXfrm>
        <a:off x="1166956" y="635852"/>
        <a:ext cx="1041598" cy="1036765"/>
      </dsp:txXfrm>
    </dsp:sp>
    <dsp:sp modelId="{DD51122B-4718-EA44-8158-659B6858C483}">
      <dsp:nvSpPr>
        <dsp:cNvPr id="0" name=""/>
        <dsp:cNvSpPr/>
      </dsp:nvSpPr>
      <dsp:spPr>
        <a:xfrm rot="239485">
          <a:off x="4260903" y="1093512"/>
          <a:ext cx="509701" cy="0"/>
        </a:xfrm>
        <a:custGeom>
          <a:avLst/>
          <a:gdLst/>
          <a:ahLst/>
          <a:cxnLst/>
          <a:rect l="0" t="0" r="0" b="0"/>
          <a:pathLst>
            <a:path>
              <a:moveTo>
                <a:pt x="0" y="0"/>
              </a:moveTo>
              <a:lnTo>
                <a:pt x="509701" y="0"/>
              </a:lnTo>
            </a:path>
          </a:pathLst>
        </a:cu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E62C787-58EA-E646-BC70-7AB1D692D578}">
      <dsp:nvSpPr>
        <dsp:cNvPr id="0" name=""/>
        <dsp:cNvSpPr/>
      </dsp:nvSpPr>
      <dsp:spPr>
        <a:xfrm>
          <a:off x="4769986" y="575524"/>
          <a:ext cx="1153800" cy="1151963"/>
        </a:xfrm>
        <a:prstGeom prst="roundRect">
          <a:avLst/>
        </a:prstGeom>
        <a:solidFill>
          <a:srgbClr val="314C57"/>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6040" tIns="66040" rIns="66040" bIns="66040" numCol="1" spcCol="1270" anchor="ctr" anchorCtr="0">
          <a:noAutofit/>
        </a:bodyPr>
        <a:lstStyle/>
        <a:p>
          <a:pPr marL="0" lvl="0" indent="0" algn="ctr" defTabSz="1155700">
            <a:lnSpc>
              <a:spcPct val="90000"/>
            </a:lnSpc>
            <a:spcBef>
              <a:spcPct val="0"/>
            </a:spcBef>
            <a:spcAft>
              <a:spcPct val="35000"/>
            </a:spcAft>
            <a:buNone/>
          </a:pPr>
          <a:r>
            <a:rPr lang="en-US" sz="2600" kern="1200" dirty="0"/>
            <a:t>Signal phrase</a:t>
          </a:r>
        </a:p>
      </dsp:txBody>
      <dsp:txXfrm>
        <a:off x="4826220" y="631758"/>
        <a:ext cx="1041332" cy="103949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3A5E47-6AB8-49FE-A36F-3ED4294EA45B}" type="datetimeFigureOut">
              <a:rPr lang="en-US" smtClean="0"/>
              <a:t>11/23/2021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343510-9C6D-4A33-8D88-653E2BA3BF2D}" type="slidenum">
              <a:rPr lang="en-US" smtClean="0"/>
              <a:t>‹#›</a:t>
            </a:fld>
            <a:endParaRPr lang="en-US"/>
          </a:p>
        </p:txBody>
      </p:sp>
    </p:spTree>
    <p:extLst>
      <p:ext uri="{BB962C8B-B14F-4D97-AF65-F5344CB8AC3E}">
        <p14:creationId xmlns:p14="http://schemas.microsoft.com/office/powerpoint/2010/main" val="2217065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343510-9C6D-4A33-8D88-653E2BA3BF2D}" type="slidenum">
              <a:rPr lang="en-US" smtClean="0"/>
              <a:t>13</a:t>
            </a:fld>
            <a:endParaRPr lang="en-US"/>
          </a:p>
        </p:txBody>
      </p:sp>
    </p:spTree>
    <p:extLst>
      <p:ext uri="{BB962C8B-B14F-4D97-AF65-F5344CB8AC3E}">
        <p14:creationId xmlns:p14="http://schemas.microsoft.com/office/powerpoint/2010/main" val="308605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3"/>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861774"/>
          </a:xfrm>
          <a:prstGeom prst="rect">
            <a:avLst/>
          </a:prstGeom>
          <a:noFill/>
        </p:spPr>
        <p:txBody>
          <a:bodyPr wrap="square" rtlCol="0">
            <a:spAutoFit/>
          </a:bodyPr>
          <a:lstStyle/>
          <a:p>
            <a:pPr lvl="0" algn="ctr"/>
            <a:r>
              <a:rPr lang="en-US" sz="5000" dirty="0">
                <a:solidFill>
                  <a:prstClr val="black">
                    <a:lumMod val="75000"/>
                    <a:lumOff val="25000"/>
                  </a:prstClr>
                </a:solidFill>
                <a:latin typeface="Century Gothic" panose="020B0502020202020204" pitchFamily="34" charset="0"/>
              </a:rPr>
              <a:t>Basics of MLA Style</a:t>
            </a:r>
            <a:endParaRPr lang="en-US" sz="50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8"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1" y="320480"/>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8"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316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Summarize or Paraphrase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4085641679"/>
              </p:ext>
            </p:extLst>
          </p:nvPr>
        </p:nvGraphicFramePr>
        <p:xfrm>
          <a:off x="2601754" y="1214605"/>
          <a:ext cx="6988491" cy="23072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a:extLst>
              <a:ext uri="{FF2B5EF4-FFF2-40B4-BE49-F238E27FC236}">
                <a16:creationId xmlns:a16="http://schemas.microsoft.com/office/drawing/2014/main" id="{87C84A84-8412-4840-8683-B0B9AFC9F351}"/>
              </a:ext>
            </a:extLst>
          </p:cNvPr>
          <p:cNvSpPr/>
          <p:nvPr/>
        </p:nvSpPr>
        <p:spPr>
          <a:xfrm>
            <a:off x="2067837" y="3355848"/>
            <a:ext cx="8056323" cy="293353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r>
              <a:rPr lang="en-US" sz="2200" i="1" dirty="0"/>
              <a:t>In her discussion of human rights in China, </a:t>
            </a:r>
            <a:r>
              <a:rPr lang="en-US" sz="2200" i="1" u="sng" dirty="0"/>
              <a:t>anthropologist Aliya Dumas suggests</a:t>
            </a:r>
            <a:r>
              <a:rPr lang="en-US" sz="2200" i="1" dirty="0"/>
              <a:t> that there is room for improvement. In particular, Dumas notes that the treatment of women, population control policies, and the economic disparity between urban and rural areas are all facets of Chinese society that need to be addressed within the context of human rights. However, </a:t>
            </a:r>
            <a:r>
              <a:rPr lang="en-US" sz="2200" i="1" u="sng" dirty="0"/>
              <a:t>Dumas notes</a:t>
            </a:r>
            <a:r>
              <a:rPr lang="en-US" sz="2200" i="1" dirty="0"/>
              <a:t> that China’s economy has the potential for a more active working class and consumer rights </a:t>
            </a:r>
            <a:r>
              <a:rPr lang="en-US" sz="2200" i="1" u="sng" dirty="0"/>
              <a:t>(15–21)</a:t>
            </a:r>
            <a:r>
              <a:rPr lang="en-US" sz="2200" i="1" dirty="0"/>
              <a:t>.</a:t>
            </a:r>
          </a:p>
          <a:p>
            <a:pPr algn="ctr"/>
            <a:endParaRPr lang="en-US" sz="2000" dirty="0">
              <a:solidFill>
                <a:schemeClr val="tx1"/>
              </a:solidFill>
            </a:endParaRPr>
          </a:p>
        </p:txBody>
      </p:sp>
    </p:spTree>
    <p:extLst>
      <p:ext uri="{BB962C8B-B14F-4D97-AF65-F5344CB8AC3E}">
        <p14:creationId xmlns:p14="http://schemas.microsoft.com/office/powerpoint/2010/main" val="34919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Summarize or Paraphrase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87C84A84-8412-4840-8683-B0B9AFC9F351}"/>
              </a:ext>
            </a:extLst>
          </p:cNvPr>
          <p:cNvSpPr/>
          <p:nvPr/>
        </p:nvSpPr>
        <p:spPr>
          <a:xfrm>
            <a:off x="2067838" y="1940350"/>
            <a:ext cx="8056323" cy="3635668"/>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r>
              <a:rPr lang="en-US" sz="2400" i="1" dirty="0"/>
              <a:t>In </a:t>
            </a:r>
            <a:r>
              <a:rPr lang="en-US" sz="2400" i="1" u="sng" dirty="0"/>
              <a:t>George Eliot’s novel </a:t>
            </a:r>
            <a:r>
              <a:rPr lang="en-US" sz="2400" u="sng" dirty="0"/>
              <a:t>Middlemarch</a:t>
            </a:r>
            <a:r>
              <a:rPr lang="en-US" sz="2400" i="1" dirty="0"/>
              <a:t>, the restrictions in Casaubon’s will and societal expectations keep Dorothea and Will apart before they realize their love for each other. Later, even after they acknowledge their mutual affection, their individual ideals of honor and morality prevent them from marrying. Only after both Dorothea’s and Will’s sensitive consciences are assuaged do they finally agree to give up their inheritances in order to be together.</a:t>
            </a:r>
          </a:p>
          <a:p>
            <a:pPr algn="ctr"/>
            <a:endParaRPr lang="en-US" sz="2000" dirty="0">
              <a:solidFill>
                <a:schemeClr val="tx1"/>
              </a:solidFill>
            </a:endParaRPr>
          </a:p>
        </p:txBody>
      </p:sp>
    </p:spTree>
    <p:extLst>
      <p:ext uri="{BB962C8B-B14F-4D97-AF65-F5344CB8AC3E}">
        <p14:creationId xmlns:p14="http://schemas.microsoft.com/office/powerpoint/2010/main" val="1534271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097FF8D-D7CF-48B9-AD86-F31F2C5EB9D3}"/>
              </a:ext>
            </a:extLst>
          </p:cNvPr>
          <p:cNvSpPr/>
          <p:nvPr/>
        </p:nvSpPr>
        <p:spPr>
          <a:xfrm>
            <a:off x="1524000" y="1399330"/>
            <a:ext cx="9144000" cy="908333"/>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Quotation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644906" y="1600784"/>
            <a:ext cx="8902188" cy="461665"/>
          </a:xfrm>
          <a:prstGeom prst="rect">
            <a:avLst/>
          </a:prstGeom>
          <a:noFill/>
        </p:spPr>
        <p:txBody>
          <a:bodyPr wrap="square" rtlCol="0">
            <a:spAutoFit/>
          </a:bodyPr>
          <a:lstStyle/>
          <a:p>
            <a:pPr algn="ctr"/>
            <a:r>
              <a:rPr lang="en-US" sz="2400" dirty="0">
                <a:solidFill>
                  <a:schemeClr val="bg1"/>
                </a:solidFill>
              </a:rPr>
              <a:t>Place the quoted words inside quotation marks.</a:t>
            </a:r>
          </a:p>
        </p:txBody>
      </p:sp>
      <p:sp>
        <p:nvSpPr>
          <p:cNvPr id="9" name="Rectangle 8">
            <a:extLst>
              <a:ext uri="{FF2B5EF4-FFF2-40B4-BE49-F238E27FC236}">
                <a16:creationId xmlns:a16="http://schemas.microsoft.com/office/drawing/2014/main" id="{F4185D15-117E-2E47-9A38-CF0D707F28E6}"/>
              </a:ext>
            </a:extLst>
          </p:cNvPr>
          <p:cNvSpPr/>
          <p:nvPr/>
        </p:nvSpPr>
        <p:spPr>
          <a:xfrm>
            <a:off x="1524000" y="2656680"/>
            <a:ext cx="9144000" cy="1805592"/>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TextBox 2">
            <a:extLst>
              <a:ext uri="{FF2B5EF4-FFF2-40B4-BE49-F238E27FC236}">
                <a16:creationId xmlns:a16="http://schemas.microsoft.com/office/drawing/2014/main" id="{EB342BD9-F1FD-894C-BC80-35E29FDE6252}"/>
              </a:ext>
            </a:extLst>
          </p:cNvPr>
          <p:cNvSpPr txBox="1"/>
          <p:nvPr/>
        </p:nvSpPr>
        <p:spPr>
          <a:xfrm>
            <a:off x="1775734" y="2866978"/>
            <a:ext cx="8535080" cy="1384995"/>
          </a:xfrm>
          <a:prstGeom prst="rect">
            <a:avLst/>
          </a:prstGeom>
          <a:noFill/>
        </p:spPr>
        <p:txBody>
          <a:bodyPr wrap="square" rtlCol="0">
            <a:spAutoFit/>
          </a:bodyPr>
          <a:lstStyle/>
          <a:p>
            <a:r>
              <a:rPr lang="en-US" sz="2800" i="1" dirty="0">
                <a:solidFill>
                  <a:schemeClr val="bg1"/>
                </a:solidFill>
              </a:rPr>
              <a:t>One analyst points out the candidate’s “troubling silence” when the discussion turned to human rights (Cotsworth 34).</a:t>
            </a:r>
          </a:p>
        </p:txBody>
      </p:sp>
    </p:spTree>
    <p:extLst>
      <p:ext uri="{BB962C8B-B14F-4D97-AF65-F5344CB8AC3E}">
        <p14:creationId xmlns:p14="http://schemas.microsoft.com/office/powerpoint/2010/main" val="1418319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7251487-712B-4146-B977-E09486ED05AE}"/>
              </a:ext>
            </a:extLst>
          </p:cNvPr>
          <p:cNvSpPr/>
          <p:nvPr/>
        </p:nvSpPr>
        <p:spPr>
          <a:xfrm>
            <a:off x="1785143" y="2301413"/>
            <a:ext cx="8621713" cy="1821756"/>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Works Cited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099351" y="2546878"/>
            <a:ext cx="7993295" cy="1292662"/>
          </a:xfrm>
          <a:prstGeom prst="rect">
            <a:avLst/>
          </a:prstGeom>
          <a:noFill/>
        </p:spPr>
        <p:txBody>
          <a:bodyPr wrap="square" rtlCol="0">
            <a:spAutoFit/>
          </a:bodyPr>
          <a:lstStyle/>
          <a:p>
            <a:pPr indent="-457200"/>
            <a:r>
              <a:rPr lang="en-US" sz="2600" dirty="0">
                <a:solidFill>
                  <a:schemeClr val="bg1"/>
                </a:solidFill>
              </a:rPr>
              <a:t>Author Name. Title of Source. Title of Container, 	Contributor, version, number, Publisher, Publication 	date, Location.</a:t>
            </a:r>
            <a:endParaRPr lang="en-US" sz="2600" dirty="0"/>
          </a:p>
        </p:txBody>
      </p:sp>
    </p:spTree>
    <p:extLst>
      <p:ext uri="{BB962C8B-B14F-4D97-AF65-F5344CB8AC3E}">
        <p14:creationId xmlns:p14="http://schemas.microsoft.com/office/powerpoint/2010/main" val="3929208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24350-B71E-462F-9A0C-49C77264D55E}"/>
              </a:ext>
            </a:extLst>
          </p:cNvPr>
          <p:cNvSpPr>
            <a:spLocks noGrp="1"/>
          </p:cNvSpPr>
          <p:nvPr>
            <p:ph type="title"/>
          </p:nvPr>
        </p:nvSpPr>
        <p:spPr>
          <a:xfrm>
            <a:off x="838200" y="18256"/>
            <a:ext cx="10515600" cy="1266014"/>
          </a:xfrm>
        </p:spPr>
        <p:txBody>
          <a:bodyPr>
            <a:normAutofit/>
          </a:bodyPr>
          <a:lstStyle/>
          <a:p>
            <a:pPr algn="ctr"/>
            <a:r>
              <a:rPr lang="en-US" sz="3000" dirty="0">
                <a:solidFill>
                  <a:srgbClr val="323542"/>
                </a:solidFill>
                <a:latin typeface="Century Gothic" panose="020B0502020202020204" pitchFamily="34" charset="0"/>
              </a:rPr>
              <a:t>Works Cited</a:t>
            </a:r>
            <a:endParaRPr lang="en-US" sz="3000" dirty="0"/>
          </a:p>
        </p:txBody>
      </p:sp>
      <p:cxnSp>
        <p:nvCxnSpPr>
          <p:cNvPr id="4" name="Straight Connector 3">
            <a:extLst>
              <a:ext uri="{FF2B5EF4-FFF2-40B4-BE49-F238E27FC236}">
                <a16:creationId xmlns:a16="http://schemas.microsoft.com/office/drawing/2014/main" id="{7A15BA99-61D9-4C67-AC43-EF2FA64568DA}"/>
              </a:ext>
            </a:extLst>
          </p:cNvPr>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233ED824-ABA0-4ED5-AEC9-D90C7E20FBCE}"/>
              </a:ext>
            </a:extLst>
          </p:cNvPr>
          <p:cNvGrpSpPr/>
          <p:nvPr/>
        </p:nvGrpSpPr>
        <p:grpSpPr>
          <a:xfrm>
            <a:off x="2066923" y="1388642"/>
            <a:ext cx="8058154" cy="806935"/>
            <a:chOff x="542923" y="1736761"/>
            <a:chExt cx="8058154" cy="806935"/>
          </a:xfrm>
          <a:solidFill>
            <a:srgbClr val="386546"/>
          </a:solidFill>
        </p:grpSpPr>
        <p:sp>
          <p:nvSpPr>
            <p:cNvPr id="12" name="Rectangle 11">
              <a:extLst>
                <a:ext uri="{FF2B5EF4-FFF2-40B4-BE49-F238E27FC236}">
                  <a16:creationId xmlns:a16="http://schemas.microsoft.com/office/drawing/2014/main" id="{9B07438B-8823-4EE1-BE66-A71CD9D13A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7D39D81-2149-4B2D-ADB7-2145DAFE18D6}"/>
                </a:ext>
              </a:extLst>
            </p:cNvPr>
            <p:cNvSpPr txBox="1"/>
            <p:nvPr/>
          </p:nvSpPr>
          <p:spPr>
            <a:xfrm>
              <a:off x="633044" y="1786285"/>
              <a:ext cx="7807572" cy="707886"/>
            </a:xfrm>
            <a:prstGeom prst="rect">
              <a:avLst/>
            </a:prstGeom>
            <a:grpFill/>
          </p:spPr>
          <p:txBody>
            <a:bodyPr wrap="square" rtlCol="0">
              <a:spAutoFit/>
            </a:bodyPr>
            <a:lstStyle/>
            <a:p>
              <a:r>
                <a:rPr lang="en-US" sz="2000" dirty="0">
                  <a:solidFill>
                    <a:schemeClr val="bg1"/>
                  </a:solidFill>
                </a:rPr>
                <a:t>Header: half-inch from the top-right corner, with your last name and the page number</a:t>
              </a:r>
            </a:p>
          </p:txBody>
        </p:sp>
      </p:grpSp>
      <p:grpSp>
        <p:nvGrpSpPr>
          <p:cNvPr id="14" name="Group 13">
            <a:extLst>
              <a:ext uri="{FF2B5EF4-FFF2-40B4-BE49-F238E27FC236}">
                <a16:creationId xmlns:a16="http://schemas.microsoft.com/office/drawing/2014/main" id="{996B98FF-C841-4BAB-AEEE-1BCB1F0933A7}"/>
              </a:ext>
            </a:extLst>
          </p:cNvPr>
          <p:cNvGrpSpPr/>
          <p:nvPr/>
        </p:nvGrpSpPr>
        <p:grpSpPr>
          <a:xfrm>
            <a:off x="2066923" y="2279954"/>
            <a:ext cx="8058154" cy="806935"/>
            <a:chOff x="542923" y="1736761"/>
            <a:chExt cx="8058154" cy="806935"/>
          </a:xfrm>
          <a:solidFill>
            <a:srgbClr val="386546"/>
          </a:solidFill>
        </p:grpSpPr>
        <p:sp>
          <p:nvSpPr>
            <p:cNvPr id="15" name="Rectangle 14">
              <a:extLst>
                <a:ext uri="{FF2B5EF4-FFF2-40B4-BE49-F238E27FC236}">
                  <a16:creationId xmlns:a16="http://schemas.microsoft.com/office/drawing/2014/main" id="{83F29340-B2B3-4010-BD17-DB72B33497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6268074-1908-4640-88F3-41AB37396D7C}"/>
                </a:ext>
              </a:extLst>
            </p:cNvPr>
            <p:cNvSpPr txBox="1"/>
            <p:nvPr/>
          </p:nvSpPr>
          <p:spPr>
            <a:xfrm>
              <a:off x="633043" y="1940173"/>
              <a:ext cx="7807571" cy="400110"/>
            </a:xfrm>
            <a:prstGeom prst="rect">
              <a:avLst/>
            </a:prstGeom>
            <a:grpFill/>
          </p:spPr>
          <p:txBody>
            <a:bodyPr wrap="square" rtlCol="0">
              <a:spAutoFit/>
            </a:bodyPr>
            <a:lstStyle/>
            <a:p>
              <a:r>
                <a:rPr lang="en-US" sz="2000" dirty="0">
                  <a:solidFill>
                    <a:schemeClr val="bg1"/>
                  </a:solidFill>
                </a:rPr>
                <a:t>The title, “Work Cited” or “Works Cited,” center aligned on the first line</a:t>
              </a:r>
            </a:p>
          </p:txBody>
        </p:sp>
      </p:grpSp>
      <p:grpSp>
        <p:nvGrpSpPr>
          <p:cNvPr id="17" name="Group 16">
            <a:extLst>
              <a:ext uri="{FF2B5EF4-FFF2-40B4-BE49-F238E27FC236}">
                <a16:creationId xmlns:a16="http://schemas.microsoft.com/office/drawing/2014/main" id="{725D3524-0855-4F1D-9046-6D1E803FAB09}"/>
              </a:ext>
            </a:extLst>
          </p:cNvPr>
          <p:cNvGrpSpPr/>
          <p:nvPr/>
        </p:nvGrpSpPr>
        <p:grpSpPr>
          <a:xfrm>
            <a:off x="2066923" y="3169776"/>
            <a:ext cx="8058154" cy="806935"/>
            <a:chOff x="542923" y="1736761"/>
            <a:chExt cx="8058154" cy="806935"/>
          </a:xfrm>
          <a:solidFill>
            <a:srgbClr val="386546"/>
          </a:solidFill>
        </p:grpSpPr>
        <p:sp>
          <p:nvSpPr>
            <p:cNvPr id="18" name="Rectangle 17">
              <a:extLst>
                <a:ext uri="{FF2B5EF4-FFF2-40B4-BE49-F238E27FC236}">
                  <a16:creationId xmlns:a16="http://schemas.microsoft.com/office/drawing/2014/main" id="{9D66276B-4D07-4659-9913-58A617F05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E0CC3633-F17A-4B85-AFFF-DBF1F94EA35C}"/>
                </a:ext>
              </a:extLst>
            </p:cNvPr>
            <p:cNvSpPr txBox="1"/>
            <p:nvPr/>
          </p:nvSpPr>
          <p:spPr>
            <a:xfrm>
              <a:off x="633045" y="1940173"/>
              <a:ext cx="7807571" cy="400110"/>
            </a:xfrm>
            <a:prstGeom prst="rect">
              <a:avLst/>
            </a:prstGeom>
            <a:grpFill/>
          </p:spPr>
          <p:txBody>
            <a:bodyPr wrap="square" rtlCol="0">
              <a:spAutoFit/>
            </a:bodyPr>
            <a:lstStyle/>
            <a:p>
              <a:r>
                <a:rPr lang="en-US" sz="2000" dirty="0">
                  <a:solidFill>
                    <a:schemeClr val="bg1"/>
                  </a:solidFill>
                </a:rPr>
                <a:t>All other text left aligned and double spaced</a:t>
              </a:r>
            </a:p>
          </p:txBody>
        </p:sp>
      </p:grpSp>
      <p:grpSp>
        <p:nvGrpSpPr>
          <p:cNvPr id="20" name="Group 19">
            <a:extLst>
              <a:ext uri="{FF2B5EF4-FFF2-40B4-BE49-F238E27FC236}">
                <a16:creationId xmlns:a16="http://schemas.microsoft.com/office/drawing/2014/main" id="{7617E46B-259A-4945-A2E5-93E3C074A982}"/>
              </a:ext>
            </a:extLst>
          </p:cNvPr>
          <p:cNvGrpSpPr/>
          <p:nvPr/>
        </p:nvGrpSpPr>
        <p:grpSpPr>
          <a:xfrm>
            <a:off x="2066923" y="4059598"/>
            <a:ext cx="8058154" cy="806935"/>
            <a:chOff x="542923" y="1736761"/>
            <a:chExt cx="8058154" cy="806935"/>
          </a:xfrm>
          <a:solidFill>
            <a:srgbClr val="386546"/>
          </a:solidFill>
        </p:grpSpPr>
        <p:sp>
          <p:nvSpPr>
            <p:cNvPr id="21" name="Rectangle 20">
              <a:extLst>
                <a:ext uri="{FF2B5EF4-FFF2-40B4-BE49-F238E27FC236}">
                  <a16:creationId xmlns:a16="http://schemas.microsoft.com/office/drawing/2014/main" id="{ACE9E021-190F-4893-88D7-D54924E781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D77030ED-B9F5-4A20-81FE-8AFA3FC7889C}"/>
                </a:ext>
              </a:extLst>
            </p:cNvPr>
            <p:cNvSpPr txBox="1"/>
            <p:nvPr/>
          </p:nvSpPr>
          <p:spPr>
            <a:xfrm>
              <a:off x="633042" y="1940173"/>
              <a:ext cx="7807571" cy="400110"/>
            </a:xfrm>
            <a:prstGeom prst="rect">
              <a:avLst/>
            </a:prstGeom>
            <a:grpFill/>
          </p:spPr>
          <p:txBody>
            <a:bodyPr wrap="square" rtlCol="0">
              <a:spAutoFit/>
            </a:bodyPr>
            <a:lstStyle/>
            <a:p>
              <a:r>
                <a:rPr lang="en-US" sz="2000" dirty="0">
                  <a:solidFill>
                    <a:schemeClr val="bg1"/>
                  </a:solidFill>
                </a:rPr>
                <a:t>Sources alphabetized by the first letter of the author’s last name</a:t>
              </a:r>
            </a:p>
          </p:txBody>
        </p:sp>
      </p:grpSp>
      <p:grpSp>
        <p:nvGrpSpPr>
          <p:cNvPr id="25" name="Group 24">
            <a:extLst>
              <a:ext uri="{FF2B5EF4-FFF2-40B4-BE49-F238E27FC236}">
                <a16:creationId xmlns:a16="http://schemas.microsoft.com/office/drawing/2014/main" id="{202D7DB7-91B2-4292-9BC5-C87BE5AF5138}"/>
              </a:ext>
            </a:extLst>
          </p:cNvPr>
          <p:cNvGrpSpPr/>
          <p:nvPr/>
        </p:nvGrpSpPr>
        <p:grpSpPr>
          <a:xfrm>
            <a:off x="2066923" y="4949420"/>
            <a:ext cx="8058154" cy="806935"/>
            <a:chOff x="542923" y="1736761"/>
            <a:chExt cx="8058154" cy="806935"/>
          </a:xfrm>
          <a:solidFill>
            <a:srgbClr val="386546"/>
          </a:solidFill>
        </p:grpSpPr>
        <p:sp>
          <p:nvSpPr>
            <p:cNvPr id="26" name="Rectangle 25">
              <a:extLst>
                <a:ext uri="{FF2B5EF4-FFF2-40B4-BE49-F238E27FC236}">
                  <a16:creationId xmlns:a16="http://schemas.microsoft.com/office/drawing/2014/main" id="{3275ECBF-6D66-426A-B402-E602B72E3E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F2AE2B7-1786-4676-9161-5CFB00EAD5A4}"/>
                </a:ext>
              </a:extLst>
            </p:cNvPr>
            <p:cNvSpPr txBox="1"/>
            <p:nvPr/>
          </p:nvSpPr>
          <p:spPr>
            <a:xfrm>
              <a:off x="633042" y="1940173"/>
              <a:ext cx="7807571" cy="400110"/>
            </a:xfrm>
            <a:prstGeom prst="rect">
              <a:avLst/>
            </a:prstGeom>
            <a:grpFill/>
          </p:spPr>
          <p:txBody>
            <a:bodyPr wrap="square" rtlCol="0">
              <a:spAutoFit/>
            </a:bodyPr>
            <a:lstStyle/>
            <a:p>
              <a:r>
                <a:rPr lang="en-US" sz="2000" dirty="0">
                  <a:solidFill>
                    <a:schemeClr val="bg1"/>
                  </a:solidFill>
                </a:rPr>
                <a:t>Entries that exceed one line have a hanging indent</a:t>
              </a:r>
            </a:p>
          </p:txBody>
        </p:sp>
      </p:grpSp>
      <p:grpSp>
        <p:nvGrpSpPr>
          <p:cNvPr id="28" name="Group 27">
            <a:extLst>
              <a:ext uri="{FF2B5EF4-FFF2-40B4-BE49-F238E27FC236}">
                <a16:creationId xmlns:a16="http://schemas.microsoft.com/office/drawing/2014/main" id="{C5F0AEB5-D061-4C6B-A443-B01231071A37}"/>
              </a:ext>
            </a:extLst>
          </p:cNvPr>
          <p:cNvGrpSpPr/>
          <p:nvPr/>
        </p:nvGrpSpPr>
        <p:grpSpPr>
          <a:xfrm>
            <a:off x="2066923" y="5839242"/>
            <a:ext cx="8058154" cy="806935"/>
            <a:chOff x="542923" y="1736761"/>
            <a:chExt cx="8058154" cy="806935"/>
          </a:xfrm>
          <a:solidFill>
            <a:srgbClr val="386546"/>
          </a:solidFill>
        </p:grpSpPr>
        <p:sp>
          <p:nvSpPr>
            <p:cNvPr id="29" name="Rectangle 28">
              <a:extLst>
                <a:ext uri="{FF2B5EF4-FFF2-40B4-BE49-F238E27FC236}">
                  <a16:creationId xmlns:a16="http://schemas.microsoft.com/office/drawing/2014/main" id="{52D1E20B-235D-41F1-B66F-FE9E466765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D6930A10-BBFC-46C8-BC30-62FA81E8D2D6}"/>
                </a:ext>
              </a:extLst>
            </p:cNvPr>
            <p:cNvSpPr txBox="1"/>
            <p:nvPr/>
          </p:nvSpPr>
          <p:spPr>
            <a:xfrm>
              <a:off x="633044" y="1940173"/>
              <a:ext cx="7807571" cy="400110"/>
            </a:xfrm>
            <a:prstGeom prst="rect">
              <a:avLst/>
            </a:prstGeom>
            <a:grpFill/>
          </p:spPr>
          <p:txBody>
            <a:bodyPr wrap="square" rtlCol="0">
              <a:spAutoFit/>
            </a:bodyPr>
            <a:lstStyle/>
            <a:p>
              <a:r>
                <a:rPr lang="en-US" sz="2000" dirty="0">
                  <a:solidFill>
                    <a:schemeClr val="bg1"/>
                  </a:solidFill>
                </a:rPr>
                <a:t>Page size, margins, and font same as the rest of the paper</a:t>
              </a:r>
            </a:p>
          </p:txBody>
        </p:sp>
      </p:grpSp>
    </p:spTree>
    <p:extLst>
      <p:ext uri="{BB962C8B-B14F-4D97-AF65-F5344CB8AC3E}">
        <p14:creationId xmlns:p14="http://schemas.microsoft.com/office/powerpoint/2010/main" val="1167013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MLA paper format</a:t>
            </a:r>
          </a:p>
          <a:p>
            <a:pPr marL="285750" indent="-285750">
              <a:buFont typeface="Arial" panose="020B0604020202020204" pitchFamily="34" charset="0"/>
              <a:buChar char="•"/>
            </a:pPr>
            <a:r>
              <a:rPr lang="en-US" sz="2400" dirty="0"/>
              <a:t>Integrating outside sources</a:t>
            </a:r>
          </a:p>
          <a:p>
            <a:pPr marL="285750" indent="-285750">
              <a:buFont typeface="Arial" panose="020B0604020202020204" pitchFamily="34" charset="0"/>
              <a:buChar char="•"/>
            </a:pPr>
            <a:r>
              <a:rPr lang="en-US" sz="2400" dirty="0"/>
              <a:t>MLA works cited</a:t>
            </a:r>
          </a:p>
        </p:txBody>
      </p:sp>
    </p:spTree>
    <p:extLst>
      <p:ext uri="{BB962C8B-B14F-4D97-AF65-F5344CB8AC3E}">
        <p14:creationId xmlns:p14="http://schemas.microsoft.com/office/powerpoint/2010/main" val="41890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MLA Style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3356579579"/>
              </p:ext>
            </p:extLst>
          </p:nvPr>
        </p:nvGraphicFramePr>
        <p:xfrm>
          <a:off x="2066921" y="2660644"/>
          <a:ext cx="8058155" cy="3456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 name="Group 6">
            <a:extLst>
              <a:ext uri="{FF2B5EF4-FFF2-40B4-BE49-F238E27FC236}">
                <a16:creationId xmlns:a16="http://schemas.microsoft.com/office/drawing/2014/main" id="{338A652D-650F-3C47-AB22-EA4FF4E79901}"/>
              </a:ext>
            </a:extLst>
          </p:cNvPr>
          <p:cNvGrpSpPr/>
          <p:nvPr/>
        </p:nvGrpSpPr>
        <p:grpSpPr>
          <a:xfrm>
            <a:off x="2066921" y="1579039"/>
            <a:ext cx="8058155" cy="1067579"/>
            <a:chOff x="542923" y="1736761"/>
            <a:chExt cx="8058154" cy="806935"/>
          </a:xfrm>
          <a:solidFill>
            <a:srgbClr val="386546"/>
          </a:solidFill>
        </p:grpSpPr>
        <p:sp>
          <p:nvSpPr>
            <p:cNvPr id="8" name="Rectangle 7">
              <a:extLst>
                <a:ext uri="{FF2B5EF4-FFF2-40B4-BE49-F238E27FC236}">
                  <a16:creationId xmlns:a16="http://schemas.microsoft.com/office/drawing/2014/main" id="{F0F3AB90-6F80-1F43-B043-0196155BFAA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4F19EF4C-19FD-0A49-9A47-59C76D11E579}"/>
                </a:ext>
              </a:extLst>
            </p:cNvPr>
            <p:cNvSpPr txBox="1"/>
            <p:nvPr/>
          </p:nvSpPr>
          <p:spPr>
            <a:xfrm>
              <a:off x="667132" y="1895961"/>
              <a:ext cx="7807571" cy="488533"/>
            </a:xfrm>
            <a:prstGeom prst="rect">
              <a:avLst/>
            </a:prstGeom>
            <a:grpFill/>
          </p:spPr>
          <p:txBody>
            <a:bodyPr wrap="square" rtlCol="0">
              <a:spAutoFit/>
            </a:bodyPr>
            <a:lstStyle/>
            <a:p>
              <a:pPr algn="ctr"/>
              <a:r>
                <a:rPr lang="en-US" sz="3600" dirty="0">
                  <a:solidFill>
                    <a:schemeClr val="bg1"/>
                  </a:solidFill>
                </a:rPr>
                <a:t>MLA = Modern Language Association</a:t>
              </a:r>
            </a:p>
          </p:txBody>
        </p:sp>
      </p:grpSp>
    </p:spTree>
    <p:extLst>
      <p:ext uri="{BB962C8B-B14F-4D97-AF65-F5344CB8AC3E}">
        <p14:creationId xmlns:p14="http://schemas.microsoft.com/office/powerpoint/2010/main" val="96475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MLA Page Format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715824651"/>
              </p:ext>
            </p:extLst>
          </p:nvPr>
        </p:nvGraphicFramePr>
        <p:xfrm>
          <a:off x="1881572" y="1269891"/>
          <a:ext cx="8431795" cy="4868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6024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Page Layout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p:cNvSpPr txBox="1">
            <a:spLocks noChangeAspect="1"/>
          </p:cNvSpPr>
          <p:nvPr/>
        </p:nvSpPr>
        <p:spPr>
          <a:xfrm>
            <a:off x="1829971" y="1693336"/>
            <a:ext cx="8477155" cy="369332"/>
          </a:xfrm>
          <a:prstGeom prst="rect">
            <a:avLst/>
          </a:prstGeom>
          <a:noFill/>
        </p:spPr>
        <p:txBody>
          <a:bodyPr wrap="square" rtlCol="0">
            <a:spAutoFit/>
          </a:bodyPr>
          <a:lstStyle/>
          <a:p>
            <a:pPr algn="just"/>
            <a:endParaRPr lang="en-US" dirty="0"/>
          </a:p>
        </p:txBody>
      </p:sp>
      <p:graphicFrame>
        <p:nvGraphicFramePr>
          <p:cNvPr id="7" name="Diagram 6"/>
          <p:cNvGraphicFramePr/>
          <p:nvPr>
            <p:extLst>
              <p:ext uri="{D42A27DB-BD31-4B8C-83A1-F6EECF244321}">
                <p14:modId xmlns:p14="http://schemas.microsoft.com/office/powerpoint/2010/main" val="1064143961"/>
              </p:ext>
            </p:extLst>
          </p:nvPr>
        </p:nvGraphicFramePr>
        <p:xfrm>
          <a:off x="1881189" y="1383373"/>
          <a:ext cx="8505440" cy="4915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348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In-Text Elements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p:cNvGraphicFramePr/>
          <p:nvPr>
            <p:extLst>
              <p:ext uri="{D42A27DB-BD31-4B8C-83A1-F6EECF244321}">
                <p14:modId xmlns:p14="http://schemas.microsoft.com/office/powerpoint/2010/main" val="288579348"/>
              </p:ext>
            </p:extLst>
          </p:nvPr>
        </p:nvGraphicFramePr>
        <p:xfrm>
          <a:off x="969264" y="1316924"/>
          <a:ext cx="10149840" cy="5045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3484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Integrating Outside Sources: Signal 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881188" y="3096577"/>
            <a:ext cx="8431796" cy="1061829"/>
          </a:xfrm>
          <a:prstGeom prst="rect">
            <a:avLst/>
          </a:prstGeom>
          <a:noFill/>
        </p:spPr>
        <p:txBody>
          <a:bodyPr wrap="square" rtlCol="0" anchor="ctr">
            <a:spAutoFit/>
          </a:bodyPr>
          <a:lstStyle/>
          <a:p>
            <a:pPr marL="342900" indent="-342900">
              <a:spcAft>
                <a:spcPts val="1800"/>
              </a:spcAft>
              <a:buFont typeface="Arial" panose="020B0604020202020204" pitchFamily="34" charset="0"/>
              <a:buChar char="•"/>
            </a:pPr>
            <a:r>
              <a:rPr lang="en-US" sz="2400" i="1" dirty="0"/>
              <a:t>According to author, screenwriter, and poet Sherman Alexie… </a:t>
            </a:r>
          </a:p>
          <a:p>
            <a:pPr marL="342900" indent="-342900">
              <a:spcAft>
                <a:spcPts val="1800"/>
              </a:spcAft>
              <a:buFont typeface="Arial" panose="020B0604020202020204" pitchFamily="34" charset="0"/>
              <a:buChar char="•"/>
            </a:pPr>
            <a:r>
              <a:rPr lang="en-US" sz="2400" i="1" dirty="0"/>
              <a:t>In her article “The Action of Resting,” Vichey asserts… </a:t>
            </a:r>
          </a:p>
        </p:txBody>
      </p:sp>
      <p:grpSp>
        <p:nvGrpSpPr>
          <p:cNvPr id="7" name="Group 6">
            <a:extLst>
              <a:ext uri="{FF2B5EF4-FFF2-40B4-BE49-F238E27FC236}">
                <a16:creationId xmlns:a16="http://schemas.microsoft.com/office/drawing/2014/main" id="{830FEE7D-9F6B-454C-89E2-CC8A7954E3A1}"/>
              </a:ext>
            </a:extLst>
          </p:cNvPr>
          <p:cNvGrpSpPr/>
          <p:nvPr/>
        </p:nvGrpSpPr>
        <p:grpSpPr>
          <a:xfrm>
            <a:off x="2066921" y="1579039"/>
            <a:ext cx="8058155" cy="1067579"/>
            <a:chOff x="542923" y="1736761"/>
            <a:chExt cx="8058154" cy="806935"/>
          </a:xfrm>
          <a:solidFill>
            <a:srgbClr val="386546"/>
          </a:solidFill>
        </p:grpSpPr>
        <p:sp>
          <p:nvSpPr>
            <p:cNvPr id="9" name="Rectangle 8">
              <a:extLst>
                <a:ext uri="{FF2B5EF4-FFF2-40B4-BE49-F238E27FC236}">
                  <a16:creationId xmlns:a16="http://schemas.microsoft.com/office/drawing/2014/main" id="{A43FBF72-E096-814C-AA81-7F4B482C1C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3A17B3E9-2CC2-2949-9FED-9639AE724789}"/>
                </a:ext>
              </a:extLst>
            </p:cNvPr>
            <p:cNvSpPr txBox="1"/>
            <p:nvPr/>
          </p:nvSpPr>
          <p:spPr>
            <a:xfrm>
              <a:off x="668214" y="1826172"/>
              <a:ext cx="7807571" cy="628113"/>
            </a:xfrm>
            <a:prstGeom prst="rect">
              <a:avLst/>
            </a:prstGeom>
            <a:grpFill/>
          </p:spPr>
          <p:txBody>
            <a:bodyPr wrap="square" rtlCol="0">
              <a:spAutoFit/>
            </a:bodyPr>
            <a:lstStyle/>
            <a:p>
              <a:pPr algn="ctr"/>
              <a:r>
                <a:rPr lang="en-US" sz="2400" dirty="0">
                  <a:solidFill>
                    <a:schemeClr val="bg1"/>
                  </a:solidFill>
                </a:rPr>
                <a:t>Signal phrases: Identify or introduce a quotation, paraphrase, or summary </a:t>
              </a:r>
            </a:p>
          </p:txBody>
        </p:sp>
      </p:grpSp>
      <p:grpSp>
        <p:nvGrpSpPr>
          <p:cNvPr id="14" name="Group 13">
            <a:extLst>
              <a:ext uri="{FF2B5EF4-FFF2-40B4-BE49-F238E27FC236}">
                <a16:creationId xmlns:a16="http://schemas.microsoft.com/office/drawing/2014/main" id="{58CD72CD-7540-2F42-B6FC-318806D5D0E5}"/>
              </a:ext>
            </a:extLst>
          </p:cNvPr>
          <p:cNvGrpSpPr/>
          <p:nvPr/>
        </p:nvGrpSpPr>
        <p:grpSpPr>
          <a:xfrm>
            <a:off x="2710265" y="4381176"/>
            <a:ext cx="2828167" cy="1735898"/>
            <a:chOff x="542923" y="1736761"/>
            <a:chExt cx="8058154" cy="806935"/>
          </a:xfrm>
          <a:solidFill>
            <a:srgbClr val="386546"/>
          </a:solidFill>
        </p:grpSpPr>
        <p:sp>
          <p:nvSpPr>
            <p:cNvPr id="15" name="Rectangle 14">
              <a:extLst>
                <a:ext uri="{FF2B5EF4-FFF2-40B4-BE49-F238E27FC236}">
                  <a16:creationId xmlns:a16="http://schemas.microsoft.com/office/drawing/2014/main" id="{2725937C-261A-1F4A-9A19-48181E8BB6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7B53F06-8D32-C449-B92E-18C2794DB663}"/>
                </a:ext>
              </a:extLst>
            </p:cNvPr>
            <p:cNvSpPr txBox="1"/>
            <p:nvPr/>
          </p:nvSpPr>
          <p:spPr>
            <a:xfrm>
              <a:off x="668213" y="2047661"/>
              <a:ext cx="7807571" cy="214606"/>
            </a:xfrm>
            <a:prstGeom prst="rect">
              <a:avLst/>
            </a:prstGeom>
            <a:grpFill/>
          </p:spPr>
          <p:txBody>
            <a:bodyPr wrap="square" rtlCol="0">
              <a:spAutoFit/>
            </a:bodyPr>
            <a:lstStyle/>
            <a:p>
              <a:pPr algn="ctr"/>
              <a:r>
                <a:rPr lang="en-US" sz="2400" dirty="0">
                  <a:solidFill>
                    <a:schemeClr val="bg1"/>
                  </a:solidFill>
                </a:rPr>
                <a:t>Use present tense</a:t>
              </a:r>
            </a:p>
          </p:txBody>
        </p:sp>
      </p:grpSp>
      <p:grpSp>
        <p:nvGrpSpPr>
          <p:cNvPr id="17" name="Group 16">
            <a:extLst>
              <a:ext uri="{FF2B5EF4-FFF2-40B4-BE49-F238E27FC236}">
                <a16:creationId xmlns:a16="http://schemas.microsoft.com/office/drawing/2014/main" id="{BB930601-C9C2-BF46-9776-9947972C1808}"/>
              </a:ext>
            </a:extLst>
          </p:cNvPr>
          <p:cNvGrpSpPr/>
          <p:nvPr/>
        </p:nvGrpSpPr>
        <p:grpSpPr>
          <a:xfrm>
            <a:off x="6609595" y="4381176"/>
            <a:ext cx="2828167" cy="1735899"/>
            <a:chOff x="542923" y="1736761"/>
            <a:chExt cx="8058154" cy="806935"/>
          </a:xfrm>
          <a:solidFill>
            <a:srgbClr val="386546"/>
          </a:solidFill>
        </p:grpSpPr>
        <p:sp>
          <p:nvSpPr>
            <p:cNvPr id="18" name="Rectangle 17">
              <a:extLst>
                <a:ext uri="{FF2B5EF4-FFF2-40B4-BE49-F238E27FC236}">
                  <a16:creationId xmlns:a16="http://schemas.microsoft.com/office/drawing/2014/main" id="{EA674047-3CD7-AA44-A75C-C94D8391EB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0E5176C-26C1-2348-9FAF-5EE29B2E81BB}"/>
                </a:ext>
              </a:extLst>
            </p:cNvPr>
            <p:cNvSpPr txBox="1"/>
            <p:nvPr/>
          </p:nvSpPr>
          <p:spPr>
            <a:xfrm>
              <a:off x="668213" y="1980097"/>
              <a:ext cx="7807571" cy="386290"/>
            </a:xfrm>
            <a:prstGeom prst="rect">
              <a:avLst/>
            </a:prstGeom>
            <a:grpFill/>
          </p:spPr>
          <p:txBody>
            <a:bodyPr wrap="square" rtlCol="0">
              <a:spAutoFit/>
            </a:bodyPr>
            <a:lstStyle/>
            <a:p>
              <a:pPr algn="ctr"/>
              <a:r>
                <a:rPr lang="en-US" sz="2400" dirty="0">
                  <a:solidFill>
                    <a:schemeClr val="bg1"/>
                  </a:solidFill>
                </a:rPr>
                <a:t>Use strong, specific verbs</a:t>
              </a:r>
            </a:p>
          </p:txBody>
        </p:sp>
      </p:grpSp>
    </p:spTree>
    <p:extLst>
      <p:ext uri="{BB962C8B-B14F-4D97-AF65-F5344CB8AC3E}">
        <p14:creationId xmlns:p14="http://schemas.microsoft.com/office/powerpoint/2010/main" val="2671460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Integrating Outside Sources: In-Text Citations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066920" y="3747178"/>
            <a:ext cx="8784591" cy="1477328"/>
          </a:xfrm>
          <a:prstGeom prst="rect">
            <a:avLst/>
          </a:prstGeom>
          <a:noFill/>
        </p:spPr>
        <p:txBody>
          <a:bodyPr wrap="square" rtlCol="0" anchor="ctr">
            <a:spAutoFit/>
          </a:bodyPr>
          <a:lstStyle/>
          <a:p>
            <a:pPr marL="342900" indent="-342900">
              <a:spcAft>
                <a:spcPts val="1800"/>
              </a:spcAft>
              <a:buFont typeface="Arial" panose="020B0604020202020204" pitchFamily="34" charset="0"/>
              <a:buChar char="•"/>
            </a:pPr>
            <a:r>
              <a:rPr lang="en-US" sz="2000" dirty="0"/>
              <a:t>Three or more authors			(Author et al. 155)</a:t>
            </a:r>
          </a:p>
          <a:p>
            <a:pPr marL="342900" indent="-342900">
              <a:spcAft>
                <a:spcPts val="1800"/>
              </a:spcAft>
              <a:buFont typeface="Arial" panose="020B0604020202020204" pitchFamily="34" charset="0"/>
              <a:buChar char="•"/>
            </a:pPr>
            <a:r>
              <a:rPr lang="en-US" sz="2000" dirty="0"/>
              <a:t>No page number			(Author)</a:t>
            </a:r>
          </a:p>
          <a:p>
            <a:pPr marL="342900" indent="-342900">
              <a:spcAft>
                <a:spcPts val="1800"/>
              </a:spcAft>
              <a:buFont typeface="Arial" panose="020B0604020202020204" pitchFamily="34" charset="0"/>
              <a:buChar char="•"/>
            </a:pPr>
            <a:r>
              <a:rPr lang="en-US" sz="2000" dirty="0"/>
              <a:t>No author or page number </a:t>
            </a:r>
            <a:r>
              <a:rPr lang="en-US" sz="2000" dirty="0">
                <a:solidFill>
                  <a:srgbClr val="323542"/>
                </a:solidFill>
              </a:rPr>
              <a:t>		</a:t>
            </a:r>
            <a:r>
              <a:rPr lang="en-US" sz="2000" dirty="0"/>
              <a:t>(Shortened title)</a:t>
            </a:r>
          </a:p>
        </p:txBody>
      </p:sp>
      <p:grpSp>
        <p:nvGrpSpPr>
          <p:cNvPr id="7" name="Group 6">
            <a:extLst>
              <a:ext uri="{FF2B5EF4-FFF2-40B4-BE49-F238E27FC236}">
                <a16:creationId xmlns:a16="http://schemas.microsoft.com/office/drawing/2014/main" id="{CE0050DD-CD8F-8640-A9EE-B80FE2DE3C71}"/>
              </a:ext>
            </a:extLst>
          </p:cNvPr>
          <p:cNvGrpSpPr/>
          <p:nvPr/>
        </p:nvGrpSpPr>
        <p:grpSpPr>
          <a:xfrm>
            <a:off x="2066920" y="1469579"/>
            <a:ext cx="8058155" cy="940404"/>
            <a:chOff x="542923" y="1736761"/>
            <a:chExt cx="8058154" cy="806935"/>
          </a:xfrm>
          <a:solidFill>
            <a:srgbClr val="386546"/>
          </a:solidFill>
        </p:grpSpPr>
        <p:sp>
          <p:nvSpPr>
            <p:cNvPr id="9" name="Rectangle 8">
              <a:extLst>
                <a:ext uri="{FF2B5EF4-FFF2-40B4-BE49-F238E27FC236}">
                  <a16:creationId xmlns:a16="http://schemas.microsoft.com/office/drawing/2014/main" id="{FB706686-B4AE-934F-99AD-A1A99B91DD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BB683B38-AEA5-8240-93F1-126F9F1DA599}"/>
                </a:ext>
              </a:extLst>
            </p:cNvPr>
            <p:cNvSpPr txBox="1"/>
            <p:nvPr/>
          </p:nvSpPr>
          <p:spPr>
            <a:xfrm>
              <a:off x="668214" y="1826172"/>
              <a:ext cx="7807571" cy="607418"/>
            </a:xfrm>
            <a:prstGeom prst="rect">
              <a:avLst/>
            </a:prstGeom>
            <a:grpFill/>
          </p:spPr>
          <p:txBody>
            <a:bodyPr wrap="square" rtlCol="0">
              <a:spAutoFit/>
            </a:bodyPr>
            <a:lstStyle/>
            <a:p>
              <a:pPr algn="ctr"/>
              <a:r>
                <a:rPr lang="en-US" sz="2000" dirty="0">
                  <a:solidFill>
                    <a:schemeClr val="bg1"/>
                  </a:solidFill>
                </a:rPr>
                <a:t>In-text citations: Brief notes or markers that are inserted near specific information in a text and indicate the original source</a:t>
              </a:r>
            </a:p>
          </p:txBody>
        </p:sp>
      </p:grpSp>
      <p:grpSp>
        <p:nvGrpSpPr>
          <p:cNvPr id="11" name="Group 10">
            <a:extLst>
              <a:ext uri="{FF2B5EF4-FFF2-40B4-BE49-F238E27FC236}">
                <a16:creationId xmlns:a16="http://schemas.microsoft.com/office/drawing/2014/main" id="{7046BD09-ED57-BE40-8223-7B425371987B}"/>
              </a:ext>
            </a:extLst>
          </p:cNvPr>
          <p:cNvGrpSpPr/>
          <p:nvPr/>
        </p:nvGrpSpPr>
        <p:grpSpPr>
          <a:xfrm>
            <a:off x="2066920" y="2610961"/>
            <a:ext cx="8058155" cy="940404"/>
            <a:chOff x="542923" y="1736761"/>
            <a:chExt cx="8058154" cy="806935"/>
          </a:xfrm>
          <a:solidFill>
            <a:srgbClr val="386546"/>
          </a:solidFill>
        </p:grpSpPr>
        <p:sp>
          <p:nvSpPr>
            <p:cNvPr id="12" name="Rectangle 11">
              <a:extLst>
                <a:ext uri="{FF2B5EF4-FFF2-40B4-BE49-F238E27FC236}">
                  <a16:creationId xmlns:a16="http://schemas.microsoft.com/office/drawing/2014/main" id="{D97DE2FE-2C7E-8D4A-96D9-5FFD87EF02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E423E582-7BE9-2445-A7E2-2A9F55EC13CA}"/>
                </a:ext>
              </a:extLst>
            </p:cNvPr>
            <p:cNvSpPr txBox="1"/>
            <p:nvPr/>
          </p:nvSpPr>
          <p:spPr>
            <a:xfrm>
              <a:off x="668214" y="1826173"/>
              <a:ext cx="7807571" cy="628113"/>
            </a:xfrm>
            <a:prstGeom prst="rect">
              <a:avLst/>
            </a:prstGeom>
            <a:grpFill/>
          </p:spPr>
          <p:txBody>
            <a:bodyPr wrap="square" rtlCol="0">
              <a:spAutoFit/>
            </a:bodyPr>
            <a:lstStyle/>
            <a:p>
              <a:pPr algn="ctr"/>
              <a:r>
                <a:rPr lang="en-US" sz="2000" dirty="0">
                  <a:solidFill>
                    <a:schemeClr val="bg1"/>
                  </a:solidFill>
                </a:rPr>
                <a:t>Use author-page format</a:t>
              </a:r>
            </a:p>
            <a:p>
              <a:pPr algn="ctr"/>
              <a:r>
                <a:rPr lang="en-US" sz="2000" dirty="0">
                  <a:solidFill>
                    <a:schemeClr val="bg1"/>
                  </a:solidFill>
                </a:rPr>
                <a:t>Example: (Greene 79)</a:t>
              </a:r>
            </a:p>
          </p:txBody>
        </p:sp>
      </p:grpSp>
      <p:grpSp>
        <p:nvGrpSpPr>
          <p:cNvPr id="14" name="Group 13">
            <a:extLst>
              <a:ext uri="{FF2B5EF4-FFF2-40B4-BE49-F238E27FC236}">
                <a16:creationId xmlns:a16="http://schemas.microsoft.com/office/drawing/2014/main" id="{91275DD7-CBFB-474B-83B9-5BCC691F5F3E}"/>
              </a:ext>
            </a:extLst>
          </p:cNvPr>
          <p:cNvGrpSpPr/>
          <p:nvPr/>
        </p:nvGrpSpPr>
        <p:grpSpPr>
          <a:xfrm>
            <a:off x="2066920" y="5415400"/>
            <a:ext cx="8058155" cy="1067579"/>
            <a:chOff x="542923" y="1736761"/>
            <a:chExt cx="8058154" cy="806935"/>
          </a:xfrm>
          <a:solidFill>
            <a:srgbClr val="386546"/>
          </a:solidFill>
        </p:grpSpPr>
        <p:sp>
          <p:nvSpPr>
            <p:cNvPr id="15" name="Rectangle 14">
              <a:extLst>
                <a:ext uri="{FF2B5EF4-FFF2-40B4-BE49-F238E27FC236}">
                  <a16:creationId xmlns:a16="http://schemas.microsoft.com/office/drawing/2014/main" id="{1F74F4FF-B298-4A4E-803F-209BB1167DF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E3D9EB9B-3A76-B949-9AE6-BDF7E78254A7}"/>
                </a:ext>
              </a:extLst>
            </p:cNvPr>
            <p:cNvSpPr txBox="1"/>
            <p:nvPr/>
          </p:nvSpPr>
          <p:spPr>
            <a:xfrm>
              <a:off x="668214" y="1756381"/>
              <a:ext cx="7807571" cy="767694"/>
            </a:xfrm>
            <a:prstGeom prst="rect">
              <a:avLst/>
            </a:prstGeom>
            <a:grpFill/>
          </p:spPr>
          <p:txBody>
            <a:bodyPr wrap="square" rtlCol="0">
              <a:spAutoFit/>
            </a:bodyPr>
            <a:lstStyle/>
            <a:p>
              <a:r>
                <a:rPr lang="en-US" sz="2000" i="1" dirty="0">
                  <a:solidFill>
                    <a:schemeClr val="bg1"/>
                  </a:solidFill>
                </a:rPr>
                <a:t>According to the company’s website, the clothes are manufactured in solar-powered factories by workers who are paid fair wages (“Sustainable Fashion”).</a:t>
              </a:r>
            </a:p>
          </p:txBody>
        </p:sp>
      </p:grpSp>
    </p:spTree>
    <p:extLst>
      <p:ext uri="{BB962C8B-B14F-4D97-AF65-F5344CB8AC3E}">
        <p14:creationId xmlns:p14="http://schemas.microsoft.com/office/powerpoint/2010/main" val="2034681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338446"/>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Integrating Outside Sources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1" y="4074808"/>
            <a:ext cx="8058155" cy="1067579"/>
            <a:chOff x="542923" y="1736761"/>
            <a:chExt cx="8058154" cy="806935"/>
          </a:xfrm>
          <a:solidFill>
            <a:srgbClr val="386546"/>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6" y="1986221"/>
              <a:ext cx="7807571" cy="348952"/>
            </a:xfrm>
            <a:prstGeom prst="rect">
              <a:avLst/>
            </a:prstGeom>
            <a:grpFill/>
          </p:spPr>
          <p:txBody>
            <a:bodyPr wrap="square" rtlCol="0">
              <a:spAutoFit/>
            </a:bodyPr>
            <a:lstStyle/>
            <a:p>
              <a:pPr algn="just"/>
              <a:r>
                <a:rPr lang="en-US" sz="2400" dirty="0">
                  <a:solidFill>
                    <a:schemeClr val="bg1"/>
                  </a:solidFill>
                </a:rPr>
                <a:t>Quotation: The exact words of a source </a:t>
              </a:r>
            </a:p>
          </p:txBody>
        </p:sp>
      </p:grpSp>
      <p:grpSp>
        <p:nvGrpSpPr>
          <p:cNvPr id="31" name="Group 30"/>
          <p:cNvGrpSpPr/>
          <p:nvPr/>
        </p:nvGrpSpPr>
        <p:grpSpPr>
          <a:xfrm>
            <a:off x="2066921" y="2828360"/>
            <a:ext cx="8058155" cy="1067579"/>
            <a:chOff x="542923" y="1736761"/>
            <a:chExt cx="8058154" cy="806935"/>
          </a:xfrm>
          <a:solidFill>
            <a:srgbClr val="386546"/>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33046" y="1868632"/>
              <a:ext cx="7807571" cy="628113"/>
            </a:xfrm>
            <a:prstGeom prst="rect">
              <a:avLst/>
            </a:prstGeom>
            <a:grpFill/>
          </p:spPr>
          <p:txBody>
            <a:bodyPr wrap="square" rtlCol="0">
              <a:spAutoFit/>
            </a:bodyPr>
            <a:lstStyle/>
            <a:p>
              <a:r>
                <a:rPr lang="en-US" sz="2400" dirty="0">
                  <a:solidFill>
                    <a:schemeClr val="bg1"/>
                  </a:solidFill>
                </a:rPr>
                <a:t>Paraphrase: A restatement, in original language, of another person's idea(s) or words</a:t>
              </a:r>
            </a:p>
          </p:txBody>
        </p:sp>
      </p:grpSp>
      <p:grpSp>
        <p:nvGrpSpPr>
          <p:cNvPr id="34" name="Group 33"/>
          <p:cNvGrpSpPr/>
          <p:nvPr/>
        </p:nvGrpSpPr>
        <p:grpSpPr>
          <a:xfrm>
            <a:off x="2066921" y="1579039"/>
            <a:ext cx="8058155" cy="1067579"/>
            <a:chOff x="542923" y="1736761"/>
            <a:chExt cx="8058154" cy="806935"/>
          </a:xfrm>
          <a:solidFill>
            <a:srgbClr val="386546"/>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6" y="1841604"/>
              <a:ext cx="7807571" cy="628113"/>
            </a:xfrm>
            <a:prstGeom prst="rect">
              <a:avLst/>
            </a:prstGeom>
            <a:grpFill/>
          </p:spPr>
          <p:txBody>
            <a:bodyPr wrap="square" rtlCol="0">
              <a:spAutoFit/>
            </a:bodyPr>
            <a:lstStyle/>
            <a:p>
              <a:r>
                <a:rPr lang="en-US" sz="2400" dirty="0">
                  <a:solidFill>
                    <a:schemeClr val="bg1"/>
                  </a:solidFill>
                </a:rPr>
                <a:t>Summary: A brief, general overview of a larger amount of information </a:t>
              </a:r>
            </a:p>
          </p:txBody>
        </p:sp>
      </p:grpSp>
    </p:spTree>
    <p:extLst>
      <p:ext uri="{BB962C8B-B14F-4D97-AF65-F5344CB8AC3E}">
        <p14:creationId xmlns:p14="http://schemas.microsoft.com/office/powerpoint/2010/main" val="3808466235"/>
      </p:ext>
    </p:extLst>
  </p:cSld>
  <p:clrMapOvr>
    <a:masterClrMapping/>
  </p:clrMapOvr>
</p:sld>
</file>

<file path=ppt/theme/theme1.xml><?xml version="1.0" encoding="utf-8"?>
<a:theme xmlns:a="http://schemas.openxmlformats.org/drawingml/2006/main" name="Hawkes Powerpoin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DEC7FFDAC89E6459EA8D11240FF83E6" ma:contentTypeVersion="4" ma:contentTypeDescription="Create a new document." ma:contentTypeScope="" ma:versionID="61022029b1a2e96538cd192be905e5dc">
  <xsd:schema xmlns:xsd="http://www.w3.org/2001/XMLSchema" xmlns:xs="http://www.w3.org/2001/XMLSchema" xmlns:p="http://schemas.microsoft.com/office/2006/metadata/properties" xmlns:ns3="4651b4b6-801e-4eee-99b9-0ab260e91e37" targetNamespace="http://schemas.microsoft.com/office/2006/metadata/properties" ma:root="true" ma:fieldsID="cbdbd859aeec9dd297f5aa3bf397cf12" ns3:_="">
    <xsd:import namespace="4651b4b6-801e-4eee-99b9-0ab260e91e3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51b4b6-801e-4eee-99b9-0ab260e91e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D35F49-BEC9-482B-A51A-19823246DEB7}">
  <ds:schemaRef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 ds:uri="4651b4b6-801e-4eee-99b9-0ab260e91e37"/>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A28461A5-677F-42C1-AD7D-D865E74EA538}">
  <ds:schemaRefs>
    <ds:schemaRef ds:uri="http://schemas.microsoft.com/sharepoint/v3/contenttype/forms"/>
  </ds:schemaRefs>
</ds:datastoreItem>
</file>

<file path=customXml/itemProps3.xml><?xml version="1.0" encoding="utf-8"?>
<ds:datastoreItem xmlns:ds="http://schemas.openxmlformats.org/officeDocument/2006/customXml" ds:itemID="{947488AB-AD5A-42F7-AA37-38E89BDA3C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51b4b6-801e-4eee-99b9-0ab260e91e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Hawkes Powerpoint Template.potx</Template>
  <TotalTime>5550</TotalTime>
  <Words>669</Words>
  <Application>Microsoft Office PowerPoint</Application>
  <PresentationFormat>Widescreen</PresentationFormat>
  <Paragraphs>83</Paragraphs>
  <Slides>15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Hawkes Powerpoint Template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Works Cited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24</cp:revision>
  <dcterms:created xsi:type="dcterms:W3CDTF">2017-06-16T13:06:21Z</dcterms:created>
  <dcterms:modified xsi:type="dcterms:W3CDTF">2021-11-23T21:49:31Z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0x010100FDEC7FFDAC89E6459EA8D11240FF83E6</vt:lpwstr>
  </property>
</Properties>
</file>