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74" r:id="rId4"/>
    <p:sldId id="279" r:id="rId5"/>
    <p:sldId id="283" r:id="rId6"/>
    <p:sldId id="348" r:id="rId7"/>
    <p:sldId id="376" r:id="rId8"/>
    <p:sldId id="377" r:id="rId9"/>
    <p:sldId id="315" r:id="rId10"/>
    <p:sldId id="378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7E83"/>
    <a:srgbClr val="C7D4CB"/>
    <a:srgbClr val="CCA49C"/>
    <a:srgbClr val="F2E2D2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6701D-19DF-A049-956E-397EADB01BC8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28D2C4-E61A-0345-AB05-1734E9C08E85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Argument</a:t>
          </a:r>
        </a:p>
      </dgm:t>
    </dgm:pt>
    <dgm:pt modelId="{C13ED23A-3501-B04C-A435-45C520242026}" type="parTrans" cxnId="{6B860A02-8EE3-7940-8D8D-E3D38DF6B8FF}">
      <dgm:prSet/>
      <dgm:spPr/>
      <dgm:t>
        <a:bodyPr/>
        <a:lstStyle/>
        <a:p>
          <a:endParaRPr lang="en-US"/>
        </a:p>
      </dgm:t>
    </dgm:pt>
    <dgm:pt modelId="{ADD7B367-F18B-E14D-9523-9B137EAB9CE0}" type="sibTrans" cxnId="{6B860A02-8EE3-7940-8D8D-E3D38DF6B8FF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F1FDA7F4-711B-9D4F-A4AD-214DE73614D2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Writing</a:t>
          </a:r>
        </a:p>
      </dgm:t>
    </dgm:pt>
    <dgm:pt modelId="{1CE84825-917E-AD40-AACA-5DF75827554E}" type="parTrans" cxnId="{554BC806-4692-0249-B0A5-4C80E458E380}">
      <dgm:prSet/>
      <dgm:spPr/>
      <dgm:t>
        <a:bodyPr/>
        <a:lstStyle/>
        <a:p>
          <a:endParaRPr lang="en-US"/>
        </a:p>
      </dgm:t>
    </dgm:pt>
    <dgm:pt modelId="{04D762E7-42E6-034A-BBF7-2669B166DD35}" type="sibTrans" cxnId="{554BC806-4692-0249-B0A5-4C80E458E380}">
      <dgm:prSet/>
      <dgm:spPr/>
      <dgm:t>
        <a:bodyPr/>
        <a:lstStyle/>
        <a:p>
          <a:endParaRPr lang="en-US"/>
        </a:p>
      </dgm:t>
    </dgm:pt>
    <dgm:pt modelId="{3B851FD7-AC0A-3748-AFBD-37135AED8A29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Pictures</a:t>
          </a:r>
        </a:p>
      </dgm:t>
    </dgm:pt>
    <dgm:pt modelId="{29C12C94-77A5-5942-AD38-6BD4933EA9FF}" type="parTrans" cxnId="{9AEC7517-A19B-1F4A-8D43-6A522004209F}">
      <dgm:prSet/>
      <dgm:spPr/>
      <dgm:t>
        <a:bodyPr/>
        <a:lstStyle/>
        <a:p>
          <a:endParaRPr lang="en-US"/>
        </a:p>
      </dgm:t>
    </dgm:pt>
    <dgm:pt modelId="{962EEDC0-2A2E-0A49-84B4-0D9B4EF21356}" type="sibTrans" cxnId="{9AEC7517-A19B-1F4A-8D43-6A522004209F}">
      <dgm:prSet/>
      <dgm:spPr/>
      <dgm:t>
        <a:bodyPr/>
        <a:lstStyle/>
        <a:p>
          <a:endParaRPr lang="en-US"/>
        </a:p>
      </dgm:t>
    </dgm:pt>
    <dgm:pt modelId="{28AD263A-89DD-D247-8272-6E8AAFA0D289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Memes and Tweets</a:t>
          </a:r>
        </a:p>
      </dgm:t>
    </dgm:pt>
    <dgm:pt modelId="{EA1DFA7F-3134-174B-B002-AAA612F8DD26}" type="parTrans" cxnId="{4ED953FE-671D-A84A-A548-20A329D24C93}">
      <dgm:prSet/>
      <dgm:spPr/>
      <dgm:t>
        <a:bodyPr/>
        <a:lstStyle/>
        <a:p>
          <a:endParaRPr lang="en-US"/>
        </a:p>
      </dgm:t>
    </dgm:pt>
    <dgm:pt modelId="{857AF8C2-73FE-9842-AB27-D2C2EBB58B21}" type="sibTrans" cxnId="{4ED953FE-671D-A84A-A548-20A329D24C93}">
      <dgm:prSet/>
      <dgm:spPr/>
      <dgm:t>
        <a:bodyPr/>
        <a:lstStyle/>
        <a:p>
          <a:endParaRPr lang="en-US"/>
        </a:p>
      </dgm:t>
    </dgm:pt>
    <dgm:pt modelId="{4F2C8700-1DB2-AA44-ACD8-B9DB23B71EA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Videos</a:t>
          </a:r>
        </a:p>
      </dgm:t>
    </dgm:pt>
    <dgm:pt modelId="{901156EB-983E-6F48-A514-E42E8A476083}" type="parTrans" cxnId="{4C9AE8AE-95F8-7B49-BEFC-101FF5E8FCED}">
      <dgm:prSet/>
      <dgm:spPr/>
      <dgm:t>
        <a:bodyPr/>
        <a:lstStyle/>
        <a:p>
          <a:endParaRPr lang="en-US"/>
        </a:p>
      </dgm:t>
    </dgm:pt>
    <dgm:pt modelId="{B771CB87-5F4B-CD47-85A5-564826DAA0B7}" type="sibTrans" cxnId="{4C9AE8AE-95F8-7B49-BEFC-101FF5E8FCED}">
      <dgm:prSet/>
      <dgm:spPr/>
      <dgm:t>
        <a:bodyPr/>
        <a:lstStyle/>
        <a:p>
          <a:endParaRPr lang="en-US"/>
        </a:p>
      </dgm:t>
    </dgm:pt>
    <dgm:pt modelId="{757ADC17-30AE-4147-9740-4137FCA4B873}" type="pres">
      <dgm:prSet presAssocID="{20B6701D-19DF-A049-956E-397EADB01BC8}" presName="Name0" presStyleCnt="0">
        <dgm:presLayoutVars>
          <dgm:dir/>
          <dgm:resizeHandles val="exact"/>
        </dgm:presLayoutVars>
      </dgm:prSet>
      <dgm:spPr/>
    </dgm:pt>
    <dgm:pt modelId="{14832A08-1705-5C4D-9371-A4BD952FC487}" type="pres">
      <dgm:prSet presAssocID="{20B6701D-19DF-A049-956E-397EADB01BC8}" presName="cycle" presStyleCnt="0"/>
      <dgm:spPr/>
    </dgm:pt>
    <dgm:pt modelId="{FA12DB66-26FF-C043-A227-0A7337CEDC69}" type="pres">
      <dgm:prSet presAssocID="{AC28D2C4-E61A-0345-AB05-1734E9C08E85}" presName="nodeFirstNode" presStyleLbl="node1" presStyleIdx="0" presStyleCnt="5">
        <dgm:presLayoutVars>
          <dgm:bulletEnabled val="1"/>
        </dgm:presLayoutVars>
      </dgm:prSet>
      <dgm:spPr/>
    </dgm:pt>
    <dgm:pt modelId="{1453C532-184E-7C49-8A4C-793962866AA0}" type="pres">
      <dgm:prSet presAssocID="{ADD7B367-F18B-E14D-9523-9B137EAB9CE0}" presName="sibTransFirstNode" presStyleLbl="bgShp" presStyleIdx="0" presStyleCnt="1"/>
      <dgm:spPr/>
    </dgm:pt>
    <dgm:pt modelId="{449BDC9D-1454-1940-92CE-D7800FCE693D}" type="pres">
      <dgm:prSet presAssocID="{F1FDA7F4-711B-9D4F-A4AD-214DE73614D2}" presName="nodeFollowingNodes" presStyleLbl="node1" presStyleIdx="1" presStyleCnt="5">
        <dgm:presLayoutVars>
          <dgm:bulletEnabled val="1"/>
        </dgm:presLayoutVars>
      </dgm:prSet>
      <dgm:spPr/>
    </dgm:pt>
    <dgm:pt modelId="{4536A3C2-C08B-B84F-8564-99958DD468E8}" type="pres">
      <dgm:prSet presAssocID="{3B851FD7-AC0A-3748-AFBD-37135AED8A29}" presName="nodeFollowingNodes" presStyleLbl="node1" presStyleIdx="2" presStyleCnt="5" custRadScaleRad="107007" custRadScaleInc="-31741">
        <dgm:presLayoutVars>
          <dgm:bulletEnabled val="1"/>
        </dgm:presLayoutVars>
      </dgm:prSet>
      <dgm:spPr/>
    </dgm:pt>
    <dgm:pt modelId="{315571AC-B565-FF49-967E-44C1A371201B}" type="pres">
      <dgm:prSet presAssocID="{28AD263A-89DD-D247-8272-6E8AAFA0D289}" presName="nodeFollowingNodes" presStyleLbl="node1" presStyleIdx="3" presStyleCnt="5" custRadScaleRad="97639" custRadScaleInc="25283">
        <dgm:presLayoutVars>
          <dgm:bulletEnabled val="1"/>
        </dgm:presLayoutVars>
      </dgm:prSet>
      <dgm:spPr/>
    </dgm:pt>
    <dgm:pt modelId="{12CA81B5-A957-1746-9F88-1CF4D034D63B}" type="pres">
      <dgm:prSet presAssocID="{4F2C8700-1DB2-AA44-ACD8-B9DB23B71EA6}" presName="nodeFollowingNodes" presStyleLbl="node1" presStyleIdx="4" presStyleCnt="5" custRadScaleRad="102260" custRadScaleInc="844">
        <dgm:presLayoutVars>
          <dgm:bulletEnabled val="1"/>
        </dgm:presLayoutVars>
      </dgm:prSet>
      <dgm:spPr/>
    </dgm:pt>
  </dgm:ptLst>
  <dgm:cxnLst>
    <dgm:cxn modelId="{6B860A02-8EE3-7940-8D8D-E3D38DF6B8FF}" srcId="{20B6701D-19DF-A049-956E-397EADB01BC8}" destId="{AC28D2C4-E61A-0345-AB05-1734E9C08E85}" srcOrd="0" destOrd="0" parTransId="{C13ED23A-3501-B04C-A435-45C520242026}" sibTransId="{ADD7B367-F18B-E14D-9523-9B137EAB9CE0}"/>
    <dgm:cxn modelId="{8B498B06-D69F-1640-B657-E75C98F9D242}" type="presOf" srcId="{28AD263A-89DD-D247-8272-6E8AAFA0D289}" destId="{315571AC-B565-FF49-967E-44C1A371201B}" srcOrd="0" destOrd="0" presId="urn:microsoft.com/office/officeart/2005/8/layout/cycle3"/>
    <dgm:cxn modelId="{554BC806-4692-0249-B0A5-4C80E458E380}" srcId="{20B6701D-19DF-A049-956E-397EADB01BC8}" destId="{F1FDA7F4-711B-9D4F-A4AD-214DE73614D2}" srcOrd="1" destOrd="0" parTransId="{1CE84825-917E-AD40-AACA-5DF75827554E}" sibTransId="{04D762E7-42E6-034A-BBF7-2669B166DD35}"/>
    <dgm:cxn modelId="{6AC7F708-F52E-7A48-BFE8-EA53DAB92E6B}" type="presOf" srcId="{ADD7B367-F18B-E14D-9523-9B137EAB9CE0}" destId="{1453C532-184E-7C49-8A4C-793962866AA0}" srcOrd="0" destOrd="0" presId="urn:microsoft.com/office/officeart/2005/8/layout/cycle3"/>
    <dgm:cxn modelId="{9AEC7517-A19B-1F4A-8D43-6A522004209F}" srcId="{20B6701D-19DF-A049-956E-397EADB01BC8}" destId="{3B851FD7-AC0A-3748-AFBD-37135AED8A29}" srcOrd="2" destOrd="0" parTransId="{29C12C94-77A5-5942-AD38-6BD4933EA9FF}" sibTransId="{962EEDC0-2A2E-0A49-84B4-0D9B4EF21356}"/>
    <dgm:cxn modelId="{3FCC4038-0739-FE4F-9EB5-2F62F38E1D76}" type="presOf" srcId="{20B6701D-19DF-A049-956E-397EADB01BC8}" destId="{757ADC17-30AE-4147-9740-4137FCA4B873}" srcOrd="0" destOrd="0" presId="urn:microsoft.com/office/officeart/2005/8/layout/cycle3"/>
    <dgm:cxn modelId="{96C4557D-7247-5646-B28C-52C4458ED0E7}" type="presOf" srcId="{4F2C8700-1DB2-AA44-ACD8-B9DB23B71EA6}" destId="{12CA81B5-A957-1746-9F88-1CF4D034D63B}" srcOrd="0" destOrd="0" presId="urn:microsoft.com/office/officeart/2005/8/layout/cycle3"/>
    <dgm:cxn modelId="{1F9DB07F-DC05-B042-8EFE-7FBFD8C0A404}" type="presOf" srcId="{AC28D2C4-E61A-0345-AB05-1734E9C08E85}" destId="{FA12DB66-26FF-C043-A227-0A7337CEDC69}" srcOrd="0" destOrd="0" presId="urn:microsoft.com/office/officeart/2005/8/layout/cycle3"/>
    <dgm:cxn modelId="{4C9AE8AE-95F8-7B49-BEFC-101FF5E8FCED}" srcId="{20B6701D-19DF-A049-956E-397EADB01BC8}" destId="{4F2C8700-1DB2-AA44-ACD8-B9DB23B71EA6}" srcOrd="4" destOrd="0" parTransId="{901156EB-983E-6F48-A514-E42E8A476083}" sibTransId="{B771CB87-5F4B-CD47-85A5-564826DAA0B7}"/>
    <dgm:cxn modelId="{AF1CB0E2-4EAB-BE49-B3BF-42F627EE336E}" type="presOf" srcId="{F1FDA7F4-711B-9D4F-A4AD-214DE73614D2}" destId="{449BDC9D-1454-1940-92CE-D7800FCE693D}" srcOrd="0" destOrd="0" presId="urn:microsoft.com/office/officeart/2005/8/layout/cycle3"/>
    <dgm:cxn modelId="{4ED953FE-671D-A84A-A548-20A329D24C93}" srcId="{20B6701D-19DF-A049-956E-397EADB01BC8}" destId="{28AD263A-89DD-D247-8272-6E8AAFA0D289}" srcOrd="3" destOrd="0" parTransId="{EA1DFA7F-3134-174B-B002-AAA612F8DD26}" sibTransId="{857AF8C2-73FE-9842-AB27-D2C2EBB58B21}"/>
    <dgm:cxn modelId="{6B6B7CFE-432E-C14F-B620-B221E53421D2}" type="presOf" srcId="{3B851FD7-AC0A-3748-AFBD-37135AED8A29}" destId="{4536A3C2-C08B-B84F-8564-99958DD468E8}" srcOrd="0" destOrd="0" presId="urn:microsoft.com/office/officeart/2005/8/layout/cycle3"/>
    <dgm:cxn modelId="{82AC1D79-494E-6843-B1AD-145F6D92D7AD}" type="presParOf" srcId="{757ADC17-30AE-4147-9740-4137FCA4B873}" destId="{14832A08-1705-5C4D-9371-A4BD952FC487}" srcOrd="0" destOrd="0" presId="urn:microsoft.com/office/officeart/2005/8/layout/cycle3"/>
    <dgm:cxn modelId="{5C46813C-99E8-014F-8543-5031A7EEBA65}" type="presParOf" srcId="{14832A08-1705-5C4D-9371-A4BD952FC487}" destId="{FA12DB66-26FF-C043-A227-0A7337CEDC69}" srcOrd="0" destOrd="0" presId="urn:microsoft.com/office/officeart/2005/8/layout/cycle3"/>
    <dgm:cxn modelId="{D34625D2-3602-2A4B-844F-DE4BA897308E}" type="presParOf" srcId="{14832A08-1705-5C4D-9371-A4BD952FC487}" destId="{1453C532-184E-7C49-8A4C-793962866AA0}" srcOrd="1" destOrd="0" presId="urn:microsoft.com/office/officeart/2005/8/layout/cycle3"/>
    <dgm:cxn modelId="{31CAE8ED-F7F6-ED4D-B5CE-65F6ADC05C53}" type="presParOf" srcId="{14832A08-1705-5C4D-9371-A4BD952FC487}" destId="{449BDC9D-1454-1940-92CE-D7800FCE693D}" srcOrd="2" destOrd="0" presId="urn:microsoft.com/office/officeart/2005/8/layout/cycle3"/>
    <dgm:cxn modelId="{2D07A16F-3757-5F41-97BF-CE4C5E508E88}" type="presParOf" srcId="{14832A08-1705-5C4D-9371-A4BD952FC487}" destId="{4536A3C2-C08B-B84F-8564-99958DD468E8}" srcOrd="3" destOrd="0" presId="urn:microsoft.com/office/officeart/2005/8/layout/cycle3"/>
    <dgm:cxn modelId="{5283A7A5-2A2E-2F4F-8272-2B8F3701E03A}" type="presParOf" srcId="{14832A08-1705-5C4D-9371-A4BD952FC487}" destId="{315571AC-B565-FF49-967E-44C1A371201B}" srcOrd="4" destOrd="0" presId="urn:microsoft.com/office/officeart/2005/8/layout/cycle3"/>
    <dgm:cxn modelId="{0C40BCB0-8DFA-EE48-B50C-8EE0487E8B52}" type="presParOf" srcId="{14832A08-1705-5C4D-9371-A4BD952FC487}" destId="{12CA81B5-A957-1746-9F88-1CF4D034D63B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20D2DF-CA39-084C-B488-AE6677740137}" type="doc">
      <dgm:prSet loTypeId="urn:microsoft.com/office/officeart/2005/8/layout/equation1" loCatId="" qsTypeId="urn:microsoft.com/office/officeart/2005/8/quickstyle/simple4" qsCatId="simple" csTypeId="urn:microsoft.com/office/officeart/2005/8/colors/accent1_2" csCatId="accent1" phldr="1"/>
      <dgm:spPr/>
    </dgm:pt>
    <dgm:pt modelId="{3C72EFD0-0822-C940-B068-AA9C7BC1CC0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Images</a:t>
          </a:r>
        </a:p>
      </dgm:t>
    </dgm:pt>
    <dgm:pt modelId="{2D88A3A7-07B2-A540-96D5-3E6AE61FFF0D}" type="parTrans" cxnId="{2C340AFE-5725-1A47-9691-50EFE6F80A3E}">
      <dgm:prSet/>
      <dgm:spPr/>
      <dgm:t>
        <a:bodyPr/>
        <a:lstStyle/>
        <a:p>
          <a:endParaRPr lang="en-US"/>
        </a:p>
      </dgm:t>
    </dgm:pt>
    <dgm:pt modelId="{23EA9280-11F6-4E42-AED9-B798301D532F}" type="sibTrans" cxnId="{2C340AFE-5725-1A47-9691-50EFE6F80A3E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9020BFB7-5E8C-D847-8B2D-6AF338A9AE7F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Without extensive text</a:t>
          </a:r>
        </a:p>
      </dgm:t>
    </dgm:pt>
    <dgm:pt modelId="{B68337F1-FCCC-DE4E-9B54-48252FF8FDB8}" type="parTrans" cxnId="{7C932195-0DBB-3E4B-8F8E-3D575EFBC61C}">
      <dgm:prSet/>
      <dgm:spPr/>
      <dgm:t>
        <a:bodyPr/>
        <a:lstStyle/>
        <a:p>
          <a:endParaRPr lang="en-US"/>
        </a:p>
      </dgm:t>
    </dgm:pt>
    <dgm:pt modelId="{2C6CC133-5320-0041-BC12-3B7343A17CE4}" type="sibTrans" cxnId="{7C932195-0DBB-3E4B-8F8E-3D575EFBC61C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BDE1909B-7CB9-B94C-A1B2-89A630E5E7E5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Establish and support a point of view</a:t>
          </a:r>
        </a:p>
      </dgm:t>
    </dgm:pt>
    <dgm:pt modelId="{AED25FBA-3A5A-4341-B7FD-37DEFB0FC1B5}" type="parTrans" cxnId="{68E62103-52C0-4548-9D19-F8A323E5DAE0}">
      <dgm:prSet/>
      <dgm:spPr/>
      <dgm:t>
        <a:bodyPr/>
        <a:lstStyle/>
        <a:p>
          <a:endParaRPr lang="en-US"/>
        </a:p>
      </dgm:t>
    </dgm:pt>
    <dgm:pt modelId="{CB33BCB2-5E46-3D4B-BDB3-E3C8242F369D}" type="sibTrans" cxnId="{68E62103-52C0-4548-9D19-F8A323E5DAE0}">
      <dgm:prSet/>
      <dgm:spPr/>
      <dgm:t>
        <a:bodyPr/>
        <a:lstStyle/>
        <a:p>
          <a:endParaRPr lang="en-US"/>
        </a:p>
      </dgm:t>
    </dgm:pt>
    <dgm:pt modelId="{19F23E8D-363C-944B-9FFD-55D512D8FC42}" type="pres">
      <dgm:prSet presAssocID="{2720D2DF-CA39-084C-B488-AE6677740137}" presName="linearFlow" presStyleCnt="0">
        <dgm:presLayoutVars>
          <dgm:dir/>
          <dgm:resizeHandles val="exact"/>
        </dgm:presLayoutVars>
      </dgm:prSet>
      <dgm:spPr/>
    </dgm:pt>
    <dgm:pt modelId="{95B1A85B-DFF6-904F-8E31-C1E97A1BDE71}" type="pres">
      <dgm:prSet presAssocID="{3C72EFD0-0822-C940-B068-AA9C7BC1CC06}" presName="node" presStyleLbl="node1" presStyleIdx="0" presStyleCnt="3">
        <dgm:presLayoutVars>
          <dgm:bulletEnabled val="1"/>
        </dgm:presLayoutVars>
      </dgm:prSet>
      <dgm:spPr/>
    </dgm:pt>
    <dgm:pt modelId="{FAC0ED11-9F0B-014E-BB16-1343692C28EB}" type="pres">
      <dgm:prSet presAssocID="{23EA9280-11F6-4E42-AED9-B798301D532F}" presName="spacerL" presStyleCnt="0"/>
      <dgm:spPr/>
    </dgm:pt>
    <dgm:pt modelId="{131821D9-B37A-084D-9264-14CC205BE6EC}" type="pres">
      <dgm:prSet presAssocID="{23EA9280-11F6-4E42-AED9-B798301D532F}" presName="sibTrans" presStyleLbl="sibTrans2D1" presStyleIdx="0" presStyleCnt="2"/>
      <dgm:spPr/>
    </dgm:pt>
    <dgm:pt modelId="{E50B4C2F-DA0E-A849-B46D-C233FD5A05A3}" type="pres">
      <dgm:prSet presAssocID="{23EA9280-11F6-4E42-AED9-B798301D532F}" presName="spacerR" presStyleCnt="0"/>
      <dgm:spPr/>
    </dgm:pt>
    <dgm:pt modelId="{A9FA7BA8-BE81-8A4A-93C4-DB98FBCB45A6}" type="pres">
      <dgm:prSet presAssocID="{9020BFB7-5E8C-D847-8B2D-6AF338A9AE7F}" presName="node" presStyleLbl="node1" presStyleIdx="1" presStyleCnt="3">
        <dgm:presLayoutVars>
          <dgm:bulletEnabled val="1"/>
        </dgm:presLayoutVars>
      </dgm:prSet>
      <dgm:spPr/>
    </dgm:pt>
    <dgm:pt modelId="{B7D2791A-7B6F-CF4A-89B6-541878FC3451}" type="pres">
      <dgm:prSet presAssocID="{2C6CC133-5320-0041-BC12-3B7343A17CE4}" presName="spacerL" presStyleCnt="0"/>
      <dgm:spPr/>
    </dgm:pt>
    <dgm:pt modelId="{6DF036E5-FE6D-C747-A1E2-64F77B70C60E}" type="pres">
      <dgm:prSet presAssocID="{2C6CC133-5320-0041-BC12-3B7343A17CE4}" presName="sibTrans" presStyleLbl="sibTrans2D1" presStyleIdx="1" presStyleCnt="2"/>
      <dgm:spPr/>
    </dgm:pt>
    <dgm:pt modelId="{F6A1EB09-053A-4448-AFAE-45C843DE3C1C}" type="pres">
      <dgm:prSet presAssocID="{2C6CC133-5320-0041-BC12-3B7343A17CE4}" presName="spacerR" presStyleCnt="0"/>
      <dgm:spPr/>
    </dgm:pt>
    <dgm:pt modelId="{5CA6E269-854E-4E4D-A1E8-B389C2139E47}" type="pres">
      <dgm:prSet presAssocID="{BDE1909B-7CB9-B94C-A1B2-89A630E5E7E5}" presName="node" presStyleLbl="node1" presStyleIdx="2" presStyleCnt="3">
        <dgm:presLayoutVars>
          <dgm:bulletEnabled val="1"/>
        </dgm:presLayoutVars>
      </dgm:prSet>
      <dgm:spPr/>
    </dgm:pt>
  </dgm:ptLst>
  <dgm:cxnLst>
    <dgm:cxn modelId="{68E62103-52C0-4548-9D19-F8A323E5DAE0}" srcId="{2720D2DF-CA39-084C-B488-AE6677740137}" destId="{BDE1909B-7CB9-B94C-A1B2-89A630E5E7E5}" srcOrd="2" destOrd="0" parTransId="{AED25FBA-3A5A-4341-B7FD-37DEFB0FC1B5}" sibTransId="{CB33BCB2-5E46-3D4B-BDB3-E3C8242F369D}"/>
    <dgm:cxn modelId="{EED33224-0A09-4D40-BD94-35AE66D27D8E}" type="presOf" srcId="{2720D2DF-CA39-084C-B488-AE6677740137}" destId="{19F23E8D-363C-944B-9FFD-55D512D8FC42}" srcOrd="0" destOrd="0" presId="urn:microsoft.com/office/officeart/2005/8/layout/equation1"/>
    <dgm:cxn modelId="{090C0536-69B0-FC42-AD5E-2BD9D2FD9FCA}" type="presOf" srcId="{2C6CC133-5320-0041-BC12-3B7343A17CE4}" destId="{6DF036E5-FE6D-C747-A1E2-64F77B70C60E}" srcOrd="0" destOrd="0" presId="urn:microsoft.com/office/officeart/2005/8/layout/equation1"/>
    <dgm:cxn modelId="{2171BB55-AEC9-CA42-93A2-A55DEC3CDA8E}" type="presOf" srcId="{9020BFB7-5E8C-D847-8B2D-6AF338A9AE7F}" destId="{A9FA7BA8-BE81-8A4A-93C4-DB98FBCB45A6}" srcOrd="0" destOrd="0" presId="urn:microsoft.com/office/officeart/2005/8/layout/equation1"/>
    <dgm:cxn modelId="{764F6479-D2B3-E24F-BEDA-D493A051536E}" type="presOf" srcId="{BDE1909B-7CB9-B94C-A1B2-89A630E5E7E5}" destId="{5CA6E269-854E-4E4D-A1E8-B389C2139E47}" srcOrd="0" destOrd="0" presId="urn:microsoft.com/office/officeart/2005/8/layout/equation1"/>
    <dgm:cxn modelId="{7C932195-0DBB-3E4B-8F8E-3D575EFBC61C}" srcId="{2720D2DF-CA39-084C-B488-AE6677740137}" destId="{9020BFB7-5E8C-D847-8B2D-6AF338A9AE7F}" srcOrd="1" destOrd="0" parTransId="{B68337F1-FCCC-DE4E-9B54-48252FF8FDB8}" sibTransId="{2C6CC133-5320-0041-BC12-3B7343A17CE4}"/>
    <dgm:cxn modelId="{DF9A5698-7300-8C45-B192-478CD46C99BD}" type="presOf" srcId="{23EA9280-11F6-4E42-AED9-B798301D532F}" destId="{131821D9-B37A-084D-9264-14CC205BE6EC}" srcOrd="0" destOrd="0" presId="urn:microsoft.com/office/officeart/2005/8/layout/equation1"/>
    <dgm:cxn modelId="{6B9061E0-8627-0D47-AE9B-A141D5220EC0}" type="presOf" srcId="{3C72EFD0-0822-C940-B068-AA9C7BC1CC06}" destId="{95B1A85B-DFF6-904F-8E31-C1E97A1BDE71}" srcOrd="0" destOrd="0" presId="urn:microsoft.com/office/officeart/2005/8/layout/equation1"/>
    <dgm:cxn modelId="{2C340AFE-5725-1A47-9691-50EFE6F80A3E}" srcId="{2720D2DF-CA39-084C-B488-AE6677740137}" destId="{3C72EFD0-0822-C940-B068-AA9C7BC1CC06}" srcOrd="0" destOrd="0" parTransId="{2D88A3A7-07B2-A540-96D5-3E6AE61FFF0D}" sibTransId="{23EA9280-11F6-4E42-AED9-B798301D532F}"/>
    <dgm:cxn modelId="{60356B1A-D69F-684E-AE43-8DC2016CDFA3}" type="presParOf" srcId="{19F23E8D-363C-944B-9FFD-55D512D8FC42}" destId="{95B1A85B-DFF6-904F-8E31-C1E97A1BDE71}" srcOrd="0" destOrd="0" presId="urn:microsoft.com/office/officeart/2005/8/layout/equation1"/>
    <dgm:cxn modelId="{7B05F093-632F-694B-9B8E-4828ABB523C4}" type="presParOf" srcId="{19F23E8D-363C-944B-9FFD-55D512D8FC42}" destId="{FAC0ED11-9F0B-014E-BB16-1343692C28EB}" srcOrd="1" destOrd="0" presId="urn:microsoft.com/office/officeart/2005/8/layout/equation1"/>
    <dgm:cxn modelId="{4E4A83DB-D63D-DC45-8898-A53DFB935700}" type="presParOf" srcId="{19F23E8D-363C-944B-9FFD-55D512D8FC42}" destId="{131821D9-B37A-084D-9264-14CC205BE6EC}" srcOrd="2" destOrd="0" presId="urn:microsoft.com/office/officeart/2005/8/layout/equation1"/>
    <dgm:cxn modelId="{6802B184-DD0D-304A-8E15-93B7AB693F0D}" type="presParOf" srcId="{19F23E8D-363C-944B-9FFD-55D512D8FC42}" destId="{E50B4C2F-DA0E-A849-B46D-C233FD5A05A3}" srcOrd="3" destOrd="0" presId="urn:microsoft.com/office/officeart/2005/8/layout/equation1"/>
    <dgm:cxn modelId="{11719F07-F50F-BB44-AA77-5B6D947DECCA}" type="presParOf" srcId="{19F23E8D-363C-944B-9FFD-55D512D8FC42}" destId="{A9FA7BA8-BE81-8A4A-93C4-DB98FBCB45A6}" srcOrd="4" destOrd="0" presId="urn:microsoft.com/office/officeart/2005/8/layout/equation1"/>
    <dgm:cxn modelId="{D323E662-EEBA-174A-A968-8EA4F23B50A5}" type="presParOf" srcId="{19F23E8D-363C-944B-9FFD-55D512D8FC42}" destId="{B7D2791A-7B6F-CF4A-89B6-541878FC3451}" srcOrd="5" destOrd="0" presId="urn:microsoft.com/office/officeart/2005/8/layout/equation1"/>
    <dgm:cxn modelId="{DCC0F706-450D-B841-8F79-FD7F01082709}" type="presParOf" srcId="{19F23E8D-363C-944B-9FFD-55D512D8FC42}" destId="{6DF036E5-FE6D-C747-A1E2-64F77B70C60E}" srcOrd="6" destOrd="0" presId="urn:microsoft.com/office/officeart/2005/8/layout/equation1"/>
    <dgm:cxn modelId="{7B243983-9A72-8641-A00C-5AC667C58827}" type="presParOf" srcId="{19F23E8D-363C-944B-9FFD-55D512D8FC42}" destId="{F6A1EB09-053A-4448-AFAE-45C843DE3C1C}" srcOrd="7" destOrd="0" presId="urn:microsoft.com/office/officeart/2005/8/layout/equation1"/>
    <dgm:cxn modelId="{58F0F2C7-AFA7-DF45-9424-BE8AD256D6B4}" type="presParOf" srcId="{19F23E8D-363C-944B-9FFD-55D512D8FC42}" destId="{5CA6E269-854E-4E4D-A1E8-B389C2139E4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20D2DF-CA39-084C-B488-AE6677740137}" type="doc">
      <dgm:prSet loTypeId="urn:microsoft.com/office/officeart/2005/8/layout/equation1" loCatId="" qsTypeId="urn:microsoft.com/office/officeart/2005/8/quickstyle/simple4" qsCatId="simple" csTypeId="urn:microsoft.com/office/officeart/2005/8/colors/accent1_2" csCatId="accent1" phldr="1"/>
      <dgm:spPr/>
    </dgm:pt>
    <dgm:pt modelId="{9020BFB7-5E8C-D847-8B2D-6AF338A9AE7F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entury Gothic"/>
            </a:rPr>
            <a:t>Multiple methods of presentation</a:t>
          </a:r>
        </a:p>
      </dgm:t>
    </dgm:pt>
    <dgm:pt modelId="{B68337F1-FCCC-DE4E-9B54-48252FF8FDB8}" type="parTrans" cxnId="{7C932195-0DBB-3E4B-8F8E-3D575EFBC61C}">
      <dgm:prSet/>
      <dgm:spPr/>
      <dgm:t>
        <a:bodyPr/>
        <a:lstStyle/>
        <a:p>
          <a:endParaRPr lang="en-US"/>
        </a:p>
      </dgm:t>
    </dgm:pt>
    <dgm:pt modelId="{2C6CC133-5320-0041-BC12-3B7343A17CE4}" type="sibTrans" cxnId="{7C932195-0DBB-3E4B-8F8E-3D575EFBC61C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BDE1909B-7CB9-B94C-A1B2-89A630E5E7E5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Establish and support a point of view</a:t>
          </a:r>
        </a:p>
      </dgm:t>
    </dgm:pt>
    <dgm:pt modelId="{AED25FBA-3A5A-4341-B7FD-37DEFB0FC1B5}" type="parTrans" cxnId="{68E62103-52C0-4548-9D19-F8A323E5DAE0}">
      <dgm:prSet/>
      <dgm:spPr/>
      <dgm:t>
        <a:bodyPr/>
        <a:lstStyle/>
        <a:p>
          <a:endParaRPr lang="en-US"/>
        </a:p>
      </dgm:t>
    </dgm:pt>
    <dgm:pt modelId="{CB33BCB2-5E46-3D4B-BDB3-E3C8242F369D}" type="sibTrans" cxnId="{68E62103-52C0-4548-9D19-F8A323E5DAE0}">
      <dgm:prSet/>
      <dgm:spPr/>
      <dgm:t>
        <a:bodyPr/>
        <a:lstStyle/>
        <a:p>
          <a:endParaRPr lang="en-US"/>
        </a:p>
      </dgm:t>
    </dgm:pt>
    <dgm:pt modelId="{19F23E8D-363C-944B-9FFD-55D512D8FC42}" type="pres">
      <dgm:prSet presAssocID="{2720D2DF-CA39-084C-B488-AE6677740137}" presName="linearFlow" presStyleCnt="0">
        <dgm:presLayoutVars>
          <dgm:dir/>
          <dgm:resizeHandles val="exact"/>
        </dgm:presLayoutVars>
      </dgm:prSet>
      <dgm:spPr/>
    </dgm:pt>
    <dgm:pt modelId="{A9FA7BA8-BE81-8A4A-93C4-DB98FBCB45A6}" type="pres">
      <dgm:prSet presAssocID="{9020BFB7-5E8C-D847-8B2D-6AF338A9AE7F}" presName="node" presStyleLbl="node1" presStyleIdx="0" presStyleCnt="2">
        <dgm:presLayoutVars>
          <dgm:bulletEnabled val="1"/>
        </dgm:presLayoutVars>
      </dgm:prSet>
      <dgm:spPr/>
    </dgm:pt>
    <dgm:pt modelId="{B7D2791A-7B6F-CF4A-89B6-541878FC3451}" type="pres">
      <dgm:prSet presAssocID="{2C6CC133-5320-0041-BC12-3B7343A17CE4}" presName="spacerL" presStyleCnt="0"/>
      <dgm:spPr/>
    </dgm:pt>
    <dgm:pt modelId="{6DF036E5-FE6D-C747-A1E2-64F77B70C60E}" type="pres">
      <dgm:prSet presAssocID="{2C6CC133-5320-0041-BC12-3B7343A17CE4}" presName="sibTrans" presStyleLbl="sibTrans2D1" presStyleIdx="0" presStyleCnt="1"/>
      <dgm:spPr>
        <a:prstGeom prst="rightArrow">
          <a:avLst/>
        </a:prstGeom>
      </dgm:spPr>
    </dgm:pt>
    <dgm:pt modelId="{F6A1EB09-053A-4448-AFAE-45C843DE3C1C}" type="pres">
      <dgm:prSet presAssocID="{2C6CC133-5320-0041-BC12-3B7343A17CE4}" presName="spacerR" presStyleCnt="0"/>
      <dgm:spPr/>
    </dgm:pt>
    <dgm:pt modelId="{5CA6E269-854E-4E4D-A1E8-B389C2139E47}" type="pres">
      <dgm:prSet presAssocID="{BDE1909B-7CB9-B94C-A1B2-89A630E5E7E5}" presName="node" presStyleLbl="node1" presStyleIdx="1" presStyleCnt="2">
        <dgm:presLayoutVars>
          <dgm:bulletEnabled val="1"/>
        </dgm:presLayoutVars>
      </dgm:prSet>
      <dgm:spPr/>
    </dgm:pt>
  </dgm:ptLst>
  <dgm:cxnLst>
    <dgm:cxn modelId="{68E62103-52C0-4548-9D19-F8A323E5DAE0}" srcId="{2720D2DF-CA39-084C-B488-AE6677740137}" destId="{BDE1909B-7CB9-B94C-A1B2-89A630E5E7E5}" srcOrd="1" destOrd="0" parTransId="{AED25FBA-3A5A-4341-B7FD-37DEFB0FC1B5}" sibTransId="{CB33BCB2-5E46-3D4B-BDB3-E3C8242F369D}"/>
    <dgm:cxn modelId="{EED33224-0A09-4D40-BD94-35AE66D27D8E}" type="presOf" srcId="{2720D2DF-CA39-084C-B488-AE6677740137}" destId="{19F23E8D-363C-944B-9FFD-55D512D8FC42}" srcOrd="0" destOrd="0" presId="urn:microsoft.com/office/officeart/2005/8/layout/equation1"/>
    <dgm:cxn modelId="{090C0536-69B0-FC42-AD5E-2BD9D2FD9FCA}" type="presOf" srcId="{2C6CC133-5320-0041-BC12-3B7343A17CE4}" destId="{6DF036E5-FE6D-C747-A1E2-64F77B70C60E}" srcOrd="0" destOrd="0" presId="urn:microsoft.com/office/officeart/2005/8/layout/equation1"/>
    <dgm:cxn modelId="{2171BB55-AEC9-CA42-93A2-A55DEC3CDA8E}" type="presOf" srcId="{9020BFB7-5E8C-D847-8B2D-6AF338A9AE7F}" destId="{A9FA7BA8-BE81-8A4A-93C4-DB98FBCB45A6}" srcOrd="0" destOrd="0" presId="urn:microsoft.com/office/officeart/2005/8/layout/equation1"/>
    <dgm:cxn modelId="{764F6479-D2B3-E24F-BEDA-D493A051536E}" type="presOf" srcId="{BDE1909B-7CB9-B94C-A1B2-89A630E5E7E5}" destId="{5CA6E269-854E-4E4D-A1E8-B389C2139E47}" srcOrd="0" destOrd="0" presId="urn:microsoft.com/office/officeart/2005/8/layout/equation1"/>
    <dgm:cxn modelId="{7C932195-0DBB-3E4B-8F8E-3D575EFBC61C}" srcId="{2720D2DF-CA39-084C-B488-AE6677740137}" destId="{9020BFB7-5E8C-D847-8B2D-6AF338A9AE7F}" srcOrd="0" destOrd="0" parTransId="{B68337F1-FCCC-DE4E-9B54-48252FF8FDB8}" sibTransId="{2C6CC133-5320-0041-BC12-3B7343A17CE4}"/>
    <dgm:cxn modelId="{11719F07-F50F-BB44-AA77-5B6D947DECCA}" type="presParOf" srcId="{19F23E8D-363C-944B-9FFD-55D512D8FC42}" destId="{A9FA7BA8-BE81-8A4A-93C4-DB98FBCB45A6}" srcOrd="0" destOrd="0" presId="urn:microsoft.com/office/officeart/2005/8/layout/equation1"/>
    <dgm:cxn modelId="{D323E662-EEBA-174A-A968-8EA4F23B50A5}" type="presParOf" srcId="{19F23E8D-363C-944B-9FFD-55D512D8FC42}" destId="{B7D2791A-7B6F-CF4A-89B6-541878FC3451}" srcOrd="1" destOrd="0" presId="urn:microsoft.com/office/officeart/2005/8/layout/equation1"/>
    <dgm:cxn modelId="{DCC0F706-450D-B841-8F79-FD7F01082709}" type="presParOf" srcId="{19F23E8D-363C-944B-9FFD-55D512D8FC42}" destId="{6DF036E5-FE6D-C747-A1E2-64F77B70C60E}" srcOrd="2" destOrd="0" presId="urn:microsoft.com/office/officeart/2005/8/layout/equation1"/>
    <dgm:cxn modelId="{7B243983-9A72-8641-A00C-5AC667C58827}" type="presParOf" srcId="{19F23E8D-363C-944B-9FFD-55D512D8FC42}" destId="{F6A1EB09-053A-4448-AFAE-45C843DE3C1C}" srcOrd="3" destOrd="0" presId="urn:microsoft.com/office/officeart/2005/8/layout/equation1"/>
    <dgm:cxn modelId="{58F0F2C7-AFA7-DF45-9424-BE8AD256D6B4}" type="presParOf" srcId="{19F23E8D-363C-944B-9FFD-55D512D8FC42}" destId="{5CA6E269-854E-4E4D-A1E8-B389C2139E47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3C532-184E-7C49-8A4C-793962866AA0}">
      <dsp:nvSpPr>
        <dsp:cNvPr id="0" name=""/>
        <dsp:cNvSpPr/>
      </dsp:nvSpPr>
      <dsp:spPr>
        <a:xfrm>
          <a:off x="1809050" y="-26146"/>
          <a:ext cx="4255898" cy="4255898"/>
        </a:xfrm>
        <a:prstGeom prst="circularArrow">
          <a:avLst>
            <a:gd name="adj1" fmla="val 5544"/>
            <a:gd name="adj2" fmla="val 330680"/>
            <a:gd name="adj3" fmla="val 13777452"/>
            <a:gd name="adj4" fmla="val 17385035"/>
            <a:gd name="adj5" fmla="val 5757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A12DB66-26FF-C043-A227-0A7337CEDC69}">
      <dsp:nvSpPr>
        <dsp:cNvPr id="0" name=""/>
        <dsp:cNvSpPr/>
      </dsp:nvSpPr>
      <dsp:spPr>
        <a:xfrm>
          <a:off x="2941215" y="481"/>
          <a:ext cx="1991568" cy="995784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  <a:latin typeface="+mn-lt"/>
              <a:cs typeface="Century Gothic"/>
            </a:rPr>
            <a:t>Argument</a:t>
          </a:r>
        </a:p>
      </dsp:txBody>
      <dsp:txXfrm>
        <a:off x="2989825" y="49091"/>
        <a:ext cx="1894348" cy="898564"/>
      </dsp:txXfrm>
    </dsp:sp>
    <dsp:sp modelId="{449BDC9D-1454-1940-92CE-D7800FCE693D}">
      <dsp:nvSpPr>
        <dsp:cNvPr id="0" name=""/>
        <dsp:cNvSpPr/>
      </dsp:nvSpPr>
      <dsp:spPr>
        <a:xfrm>
          <a:off x="4667271" y="1254534"/>
          <a:ext cx="1991568" cy="995784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  <a:latin typeface="+mn-lt"/>
              <a:cs typeface="Century Gothic"/>
            </a:rPr>
            <a:t>Writing</a:t>
          </a:r>
        </a:p>
      </dsp:txBody>
      <dsp:txXfrm>
        <a:off x="4715881" y="1303144"/>
        <a:ext cx="1894348" cy="898564"/>
      </dsp:txXfrm>
    </dsp:sp>
    <dsp:sp modelId="{4536A3C2-C08B-B84F-8564-99958DD468E8}">
      <dsp:nvSpPr>
        <dsp:cNvPr id="0" name=""/>
        <dsp:cNvSpPr/>
      </dsp:nvSpPr>
      <dsp:spPr>
        <a:xfrm>
          <a:off x="4532917" y="2928039"/>
          <a:ext cx="1991568" cy="995784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  <a:latin typeface="+mn-lt"/>
              <a:cs typeface="Century Gothic"/>
            </a:rPr>
            <a:t>Pictures</a:t>
          </a:r>
        </a:p>
      </dsp:txBody>
      <dsp:txXfrm>
        <a:off x="4581527" y="2976649"/>
        <a:ext cx="1894348" cy="898564"/>
      </dsp:txXfrm>
    </dsp:sp>
    <dsp:sp modelId="{315571AC-B565-FF49-967E-44C1A371201B}">
      <dsp:nvSpPr>
        <dsp:cNvPr id="0" name=""/>
        <dsp:cNvSpPr/>
      </dsp:nvSpPr>
      <dsp:spPr>
        <a:xfrm>
          <a:off x="1560788" y="2926454"/>
          <a:ext cx="1991568" cy="995784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  <a:latin typeface="+mn-lt"/>
              <a:cs typeface="Century Gothic"/>
            </a:rPr>
            <a:t>Memes and Tweets</a:t>
          </a:r>
        </a:p>
      </dsp:txBody>
      <dsp:txXfrm>
        <a:off x="1609398" y="2975064"/>
        <a:ext cx="1894348" cy="898564"/>
      </dsp:txXfrm>
    </dsp:sp>
    <dsp:sp modelId="{12CA81B5-A957-1746-9F88-1CF4D034D63B}">
      <dsp:nvSpPr>
        <dsp:cNvPr id="0" name=""/>
        <dsp:cNvSpPr/>
      </dsp:nvSpPr>
      <dsp:spPr>
        <a:xfrm>
          <a:off x="1181289" y="1226281"/>
          <a:ext cx="1991568" cy="995784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  <a:latin typeface="+mn-lt"/>
              <a:cs typeface="Century Gothic"/>
            </a:rPr>
            <a:t>Videos</a:t>
          </a:r>
        </a:p>
      </dsp:txBody>
      <dsp:txXfrm>
        <a:off x="1229899" y="1274891"/>
        <a:ext cx="1894348" cy="898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1A85B-DFF6-904F-8E31-C1E97A1BDE71}">
      <dsp:nvSpPr>
        <dsp:cNvPr id="0" name=""/>
        <dsp:cNvSpPr/>
      </dsp:nvSpPr>
      <dsp:spPr>
        <a:xfrm>
          <a:off x="1366" y="550398"/>
          <a:ext cx="1811734" cy="1811734"/>
        </a:xfrm>
        <a:prstGeom prst="ellipse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  <a:latin typeface="+mn-lt"/>
              <a:cs typeface="Century Gothic"/>
            </a:rPr>
            <a:t>Images</a:t>
          </a:r>
        </a:p>
      </dsp:txBody>
      <dsp:txXfrm>
        <a:off x="266688" y="815720"/>
        <a:ext cx="1281090" cy="1281090"/>
      </dsp:txXfrm>
    </dsp:sp>
    <dsp:sp modelId="{131821D9-B37A-084D-9264-14CC205BE6EC}">
      <dsp:nvSpPr>
        <dsp:cNvPr id="0" name=""/>
        <dsp:cNvSpPr/>
      </dsp:nvSpPr>
      <dsp:spPr>
        <a:xfrm>
          <a:off x="1960214" y="930863"/>
          <a:ext cx="1050805" cy="1050805"/>
        </a:xfrm>
        <a:prstGeom prst="mathPlus">
          <a:avLst/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099498" y="1332691"/>
        <a:ext cx="772237" cy="247149"/>
      </dsp:txXfrm>
    </dsp:sp>
    <dsp:sp modelId="{A9FA7BA8-BE81-8A4A-93C4-DB98FBCB45A6}">
      <dsp:nvSpPr>
        <dsp:cNvPr id="0" name=""/>
        <dsp:cNvSpPr/>
      </dsp:nvSpPr>
      <dsp:spPr>
        <a:xfrm>
          <a:off x="3158132" y="550398"/>
          <a:ext cx="1811734" cy="1811734"/>
        </a:xfrm>
        <a:prstGeom prst="ellipse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  <a:latin typeface="+mn-lt"/>
              <a:cs typeface="Century Gothic"/>
            </a:rPr>
            <a:t>Without extensive text</a:t>
          </a:r>
        </a:p>
      </dsp:txBody>
      <dsp:txXfrm>
        <a:off x="3423454" y="815720"/>
        <a:ext cx="1281090" cy="1281090"/>
      </dsp:txXfrm>
    </dsp:sp>
    <dsp:sp modelId="{6DF036E5-FE6D-C747-A1E2-64F77B70C60E}">
      <dsp:nvSpPr>
        <dsp:cNvPr id="0" name=""/>
        <dsp:cNvSpPr/>
      </dsp:nvSpPr>
      <dsp:spPr>
        <a:xfrm>
          <a:off x="5116980" y="930863"/>
          <a:ext cx="1050805" cy="1050805"/>
        </a:xfrm>
        <a:prstGeom prst="mathEqual">
          <a:avLst/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256264" y="1147329"/>
        <a:ext cx="772237" cy="617873"/>
      </dsp:txXfrm>
    </dsp:sp>
    <dsp:sp modelId="{5CA6E269-854E-4E4D-A1E8-B389C2139E47}">
      <dsp:nvSpPr>
        <dsp:cNvPr id="0" name=""/>
        <dsp:cNvSpPr/>
      </dsp:nvSpPr>
      <dsp:spPr>
        <a:xfrm>
          <a:off x="6314898" y="550398"/>
          <a:ext cx="1811734" cy="1811734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+mn-lt"/>
              <a:cs typeface="Century Gothic"/>
            </a:rPr>
            <a:t>Establish and support a point of view</a:t>
          </a:r>
        </a:p>
      </dsp:txBody>
      <dsp:txXfrm>
        <a:off x="6580220" y="815720"/>
        <a:ext cx="1281090" cy="12810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A7BA8-BE81-8A4A-93C4-DB98FBCB45A6}">
      <dsp:nvSpPr>
        <dsp:cNvPr id="0" name=""/>
        <dsp:cNvSpPr/>
      </dsp:nvSpPr>
      <dsp:spPr>
        <a:xfrm>
          <a:off x="804271" y="121"/>
          <a:ext cx="2377281" cy="2377281"/>
        </a:xfrm>
        <a:prstGeom prst="ellipse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  <a:latin typeface="+mn-lt"/>
              <a:cs typeface="Century Gothic"/>
            </a:rPr>
            <a:t>Multiple methods of presentation</a:t>
          </a:r>
        </a:p>
      </dsp:txBody>
      <dsp:txXfrm>
        <a:off x="1152416" y="348266"/>
        <a:ext cx="1680991" cy="1680991"/>
      </dsp:txXfrm>
    </dsp:sp>
    <dsp:sp modelId="{6DF036E5-FE6D-C747-A1E2-64F77B70C60E}">
      <dsp:nvSpPr>
        <dsp:cNvPr id="0" name=""/>
        <dsp:cNvSpPr/>
      </dsp:nvSpPr>
      <dsp:spPr>
        <a:xfrm>
          <a:off x="3374588" y="499350"/>
          <a:ext cx="1378823" cy="1378823"/>
        </a:xfrm>
        <a:prstGeom prst="rightArrow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374588" y="844056"/>
        <a:ext cx="1034117" cy="689411"/>
      </dsp:txXfrm>
    </dsp:sp>
    <dsp:sp modelId="{5CA6E269-854E-4E4D-A1E8-B389C2139E47}">
      <dsp:nvSpPr>
        <dsp:cNvPr id="0" name=""/>
        <dsp:cNvSpPr/>
      </dsp:nvSpPr>
      <dsp:spPr>
        <a:xfrm>
          <a:off x="4946446" y="121"/>
          <a:ext cx="2377281" cy="2377281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00000"/>
              </a:solidFill>
              <a:latin typeface="+mn-lt"/>
              <a:cs typeface="Century Gothic"/>
            </a:rPr>
            <a:t>Establish and support a point of view</a:t>
          </a:r>
        </a:p>
      </dsp:txBody>
      <dsp:txXfrm>
        <a:off x="5294591" y="348266"/>
        <a:ext cx="1680991" cy="16809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Visual </a:t>
            </a:r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and Digital Arguments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Analyzing and developing visual arguments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Analyzing and developing digital arguments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83982467"/>
              </p:ext>
            </p:extLst>
          </p:nvPr>
        </p:nvGraphicFramePr>
        <p:xfrm>
          <a:off x="2032000" y="1282701"/>
          <a:ext cx="7874000" cy="4279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905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Arguments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43030054"/>
              </p:ext>
            </p:extLst>
          </p:nvPr>
        </p:nvGraphicFramePr>
        <p:xfrm>
          <a:off x="2032000" y="1332573"/>
          <a:ext cx="8128000" cy="2912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A43DB470-AFCC-9149-B50D-4F27762598BA}"/>
              </a:ext>
            </a:extLst>
          </p:cNvPr>
          <p:cNvGrpSpPr/>
          <p:nvPr/>
        </p:nvGrpSpPr>
        <p:grpSpPr>
          <a:xfrm>
            <a:off x="2599267" y="4245105"/>
            <a:ext cx="2675467" cy="836646"/>
            <a:chOff x="542920" y="1736761"/>
            <a:chExt cx="8058157" cy="806935"/>
          </a:xfrm>
          <a:solidFill>
            <a:srgbClr val="C7D4CB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DA6DC4-8A87-0E49-ABB8-D05AE01EC87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E5E39B8-8011-694F-94D5-4BB9F89621C5}"/>
                </a:ext>
              </a:extLst>
            </p:cNvPr>
            <p:cNvSpPr txBox="1"/>
            <p:nvPr/>
          </p:nvSpPr>
          <p:spPr>
            <a:xfrm>
              <a:off x="542920" y="1940478"/>
              <a:ext cx="7807569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Advertisements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6B72CF7-F61C-814B-8AD9-796BE87BDC31}"/>
              </a:ext>
            </a:extLst>
          </p:cNvPr>
          <p:cNvGrpSpPr/>
          <p:nvPr/>
        </p:nvGrpSpPr>
        <p:grpSpPr>
          <a:xfrm>
            <a:off x="6917266" y="4245105"/>
            <a:ext cx="2675466" cy="83664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7F300F-077F-1840-B020-943DB01C4D0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CC642B-6999-1F4B-B099-5045CE7E96E1}"/>
                </a:ext>
              </a:extLst>
            </p:cNvPr>
            <p:cNvSpPr txBox="1"/>
            <p:nvPr/>
          </p:nvSpPr>
          <p:spPr>
            <a:xfrm>
              <a:off x="668214" y="1895961"/>
              <a:ext cx="7807569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Magazine covers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E3C90D9-2625-ED41-8E31-0FB212DDCD18}"/>
              </a:ext>
            </a:extLst>
          </p:cNvPr>
          <p:cNvGrpSpPr/>
          <p:nvPr/>
        </p:nvGrpSpPr>
        <p:grpSpPr>
          <a:xfrm>
            <a:off x="2599267" y="5292969"/>
            <a:ext cx="2675467" cy="8366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6745392-268E-6644-B739-5B902CC54E2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72C7F39-4749-E048-B9AA-E294C9282500}"/>
                </a:ext>
              </a:extLst>
            </p:cNvPr>
            <p:cNvSpPr txBox="1"/>
            <p:nvPr/>
          </p:nvSpPr>
          <p:spPr>
            <a:xfrm>
              <a:off x="668214" y="1895961"/>
              <a:ext cx="7807570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Editorial cartoons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A8C568A-3414-F54C-A17F-56CC4CF3D1EF}"/>
              </a:ext>
            </a:extLst>
          </p:cNvPr>
          <p:cNvGrpSpPr/>
          <p:nvPr/>
        </p:nvGrpSpPr>
        <p:grpSpPr>
          <a:xfrm>
            <a:off x="6917264" y="5292970"/>
            <a:ext cx="2675467" cy="8366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FD18445-7565-9E4B-93B5-0895492D956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80D5D16-6B66-0041-B159-16C39AA3D168}"/>
                </a:ext>
              </a:extLst>
            </p:cNvPr>
            <p:cNvSpPr txBox="1"/>
            <p:nvPr/>
          </p:nvSpPr>
          <p:spPr>
            <a:xfrm>
              <a:off x="668214" y="1895961"/>
              <a:ext cx="7807570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Posters or flyers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905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Arguments: Analyze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76085" y="3375752"/>
            <a:ext cx="8058154" cy="75565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2726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76085" y="2366490"/>
            <a:ext cx="8058154" cy="75565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66921" y="1357228"/>
            <a:ext cx="8067317" cy="75565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6049" y="1559055"/>
            <a:ext cx="66519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What is the overall scene in the visual?</a:t>
            </a:r>
          </a:p>
        </p:txBody>
      </p:sp>
      <p:sp>
        <p:nvSpPr>
          <p:cNvPr id="5" name="Rectangle 4"/>
          <p:cNvSpPr/>
          <p:nvPr/>
        </p:nvSpPr>
        <p:spPr>
          <a:xfrm>
            <a:off x="2316049" y="2401601"/>
            <a:ext cx="67485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Does the visual have a title or caption? If so, how does it help you understand the visual?</a:t>
            </a:r>
          </a:p>
        </p:txBody>
      </p:sp>
      <p:sp>
        <p:nvSpPr>
          <p:cNvPr id="6" name="Rectangle 5"/>
          <p:cNvSpPr/>
          <p:nvPr/>
        </p:nvSpPr>
        <p:spPr>
          <a:xfrm>
            <a:off x="2316049" y="3431164"/>
            <a:ext cx="76485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Is there any other text? If so, how does it help you understand the visual?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910737C-27D9-B04A-BC10-D7CAFCB50EB3}"/>
              </a:ext>
            </a:extLst>
          </p:cNvPr>
          <p:cNvGrpSpPr/>
          <p:nvPr/>
        </p:nvGrpSpPr>
        <p:grpSpPr>
          <a:xfrm>
            <a:off x="2076085" y="4387362"/>
            <a:ext cx="8058154" cy="75565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42B9E82-D05C-1C4A-8ECD-80CB7E83471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9A3278-D057-F845-8E22-05F935DBEBDB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821114D-D477-B748-B6E5-63168746ABD5}"/>
              </a:ext>
            </a:extLst>
          </p:cNvPr>
          <p:cNvSpPr/>
          <p:nvPr/>
        </p:nvSpPr>
        <p:spPr>
          <a:xfrm>
            <a:off x="2280879" y="4416939"/>
            <a:ext cx="76485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Are there any characters and/or symbols? If so, what are they, what are they doing, and what do they represent?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A6B6A7C-4759-F14D-B870-CD661AE4D116}"/>
              </a:ext>
            </a:extLst>
          </p:cNvPr>
          <p:cNvGrpSpPr/>
          <p:nvPr/>
        </p:nvGrpSpPr>
        <p:grpSpPr>
          <a:xfrm>
            <a:off x="2066922" y="5398975"/>
            <a:ext cx="8067317" cy="75566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00E2F98-9A44-E540-978C-D758B86D9DF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FA1F42A-D031-E543-9C41-20E7DBB39F5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9442AB72-3ACF-FC48-BD71-EC7567FB19E0}"/>
              </a:ext>
            </a:extLst>
          </p:cNvPr>
          <p:cNvSpPr/>
          <p:nvPr/>
        </p:nvSpPr>
        <p:spPr>
          <a:xfrm>
            <a:off x="2316049" y="5590566"/>
            <a:ext cx="76485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What parts of the visual stand out? Why?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Arguments: Analyze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76085" y="3375752"/>
            <a:ext cx="8058154" cy="75565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76085" y="2366490"/>
            <a:ext cx="8058154" cy="75565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76627" y="1357228"/>
            <a:ext cx="8057611" cy="75565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6049" y="1559055"/>
            <a:ext cx="66519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What is the subject of the visual?</a:t>
            </a:r>
          </a:p>
        </p:txBody>
      </p:sp>
      <p:sp>
        <p:nvSpPr>
          <p:cNvPr id="5" name="Rectangle 4"/>
          <p:cNvSpPr/>
          <p:nvPr/>
        </p:nvSpPr>
        <p:spPr>
          <a:xfrm>
            <a:off x="2316049" y="2514373"/>
            <a:ext cx="67485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What claim(s) does the visual make?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1716" y="3566296"/>
            <a:ext cx="76485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How does the visual support the claim(s)?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910737C-27D9-B04A-BC10-D7CAFCB50EB3}"/>
              </a:ext>
            </a:extLst>
          </p:cNvPr>
          <p:cNvGrpSpPr/>
          <p:nvPr/>
        </p:nvGrpSpPr>
        <p:grpSpPr>
          <a:xfrm>
            <a:off x="2076085" y="4387362"/>
            <a:ext cx="8058154" cy="75565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42B9E82-D05C-1C4A-8ECD-80CB7E83471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9A3278-D057-F845-8E22-05F935DBEBDB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821114D-D477-B748-B6E5-63168746ABD5}"/>
              </a:ext>
            </a:extLst>
          </p:cNvPr>
          <p:cNvSpPr/>
          <p:nvPr/>
        </p:nvSpPr>
        <p:spPr>
          <a:xfrm>
            <a:off x="2316049" y="4562519"/>
            <a:ext cx="76485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What is the purpose of the visual?</a:t>
            </a:r>
          </a:p>
        </p:txBody>
      </p:sp>
    </p:spTree>
    <p:extLst>
      <p:ext uri="{BB962C8B-B14F-4D97-AF65-F5344CB8AC3E}">
        <p14:creationId xmlns:p14="http://schemas.microsoft.com/office/powerpoint/2010/main" val="53335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Digital Arguments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96459650"/>
              </p:ext>
            </p:extLst>
          </p:nvPr>
        </p:nvGraphicFramePr>
        <p:xfrm>
          <a:off x="2032000" y="1491188"/>
          <a:ext cx="8128000" cy="237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A43DB470-AFCC-9149-B50D-4F27762598BA}"/>
              </a:ext>
            </a:extLst>
          </p:cNvPr>
          <p:cNvGrpSpPr/>
          <p:nvPr/>
        </p:nvGrpSpPr>
        <p:grpSpPr>
          <a:xfrm>
            <a:off x="2599267" y="4245105"/>
            <a:ext cx="2675467" cy="836646"/>
            <a:chOff x="542920" y="1736761"/>
            <a:chExt cx="8058157" cy="806935"/>
          </a:xfrm>
          <a:solidFill>
            <a:srgbClr val="C7D4CB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DA6DC4-8A87-0E49-ABB8-D05AE01EC87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E5E39B8-8011-694F-94D5-4BB9F89621C5}"/>
                </a:ext>
              </a:extLst>
            </p:cNvPr>
            <p:cNvSpPr txBox="1"/>
            <p:nvPr/>
          </p:nvSpPr>
          <p:spPr>
            <a:xfrm>
              <a:off x="542920" y="1961410"/>
              <a:ext cx="7807569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Text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6B72CF7-F61C-814B-8AD9-796BE87BDC31}"/>
              </a:ext>
            </a:extLst>
          </p:cNvPr>
          <p:cNvGrpSpPr/>
          <p:nvPr/>
        </p:nvGrpSpPr>
        <p:grpSpPr>
          <a:xfrm>
            <a:off x="6917266" y="4245105"/>
            <a:ext cx="2675466" cy="83664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7F300F-077F-1840-B020-943DB01C4D0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CC642B-6999-1F4B-B099-5045CE7E96E1}"/>
                </a:ext>
              </a:extLst>
            </p:cNvPr>
            <p:cNvSpPr txBox="1"/>
            <p:nvPr/>
          </p:nvSpPr>
          <p:spPr>
            <a:xfrm>
              <a:off x="668214" y="1895961"/>
              <a:ext cx="7807569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Video clips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E3C90D9-2625-ED41-8E31-0FB212DDCD18}"/>
              </a:ext>
            </a:extLst>
          </p:cNvPr>
          <p:cNvGrpSpPr/>
          <p:nvPr/>
        </p:nvGrpSpPr>
        <p:grpSpPr>
          <a:xfrm>
            <a:off x="2599267" y="5292969"/>
            <a:ext cx="2675467" cy="8366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6745392-268E-6644-B739-5B902CC54E2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72C7F39-4749-E048-B9AA-E294C9282500}"/>
                </a:ext>
              </a:extLst>
            </p:cNvPr>
            <p:cNvSpPr txBox="1"/>
            <p:nvPr/>
          </p:nvSpPr>
          <p:spPr>
            <a:xfrm>
              <a:off x="668214" y="1895961"/>
              <a:ext cx="7807570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Photos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A8C568A-3414-F54C-A17F-56CC4CF3D1EF}"/>
              </a:ext>
            </a:extLst>
          </p:cNvPr>
          <p:cNvGrpSpPr/>
          <p:nvPr/>
        </p:nvGrpSpPr>
        <p:grpSpPr>
          <a:xfrm>
            <a:off x="6917264" y="5292970"/>
            <a:ext cx="2675467" cy="8366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FD18445-7565-9E4B-93B5-0895492D956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80D5D16-6B66-0041-B159-16C39AA3D168}"/>
                </a:ext>
              </a:extLst>
            </p:cNvPr>
            <p:cNvSpPr txBox="1"/>
            <p:nvPr/>
          </p:nvSpPr>
          <p:spPr>
            <a:xfrm>
              <a:off x="668214" y="1895961"/>
              <a:ext cx="7807570" cy="4452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Music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22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Digital Arguments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1594845" y="1451577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Text</a:t>
            </a: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855116" y="1465061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List of crime statistics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1594845" y="2107647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Video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855116" y="2107646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Video clip of an investigation at a crime scene</a:t>
            </a:r>
          </a:p>
        </p:txBody>
      </p:sp>
      <p:sp>
        <p:nvSpPr>
          <p:cNvPr id="21" name="Pentagon 16">
            <a:extLst>
              <a:ext uri="{FF2B5EF4-FFF2-40B4-BE49-F238E27FC236}">
                <a16:creationId xmlns:a16="http://schemas.microsoft.com/office/drawing/2014/main" id="{5A1B4A2C-12BB-4BA1-BCE3-919BE89A0769}"/>
              </a:ext>
            </a:extLst>
          </p:cNvPr>
          <p:cNvSpPr>
            <a:spLocks/>
          </p:cNvSpPr>
          <p:nvPr/>
        </p:nvSpPr>
        <p:spPr>
          <a:xfrm>
            <a:off x="1594845" y="4070772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Sketch</a:t>
            </a:r>
          </a:p>
        </p:txBody>
      </p:sp>
      <p:sp>
        <p:nvSpPr>
          <p:cNvPr id="22" name="Pentagon 17">
            <a:extLst>
              <a:ext uri="{FF2B5EF4-FFF2-40B4-BE49-F238E27FC236}">
                <a16:creationId xmlns:a16="http://schemas.microsoft.com/office/drawing/2014/main" id="{A2E267E1-36DC-4EE1-8042-12609D450675}"/>
              </a:ext>
            </a:extLst>
          </p:cNvPr>
          <p:cNvSpPr>
            <a:spLocks noChangeAspect="1"/>
          </p:cNvSpPr>
          <p:nvPr/>
        </p:nvSpPr>
        <p:spPr>
          <a:xfrm flipH="1">
            <a:off x="5855116" y="4070771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Showing criminals walking out the courtroom, smiling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1594845" y="2762022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Photo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855116" y="2762022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from a crime scene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1594845" y="3416397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Editorial cartoon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855116" y="3416396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Shows an attorney giving money to judge under the table</a:t>
            </a:r>
          </a:p>
        </p:txBody>
      </p:sp>
      <p:sp>
        <p:nvSpPr>
          <p:cNvPr id="16" name="Pentagon 16">
            <a:extLst>
              <a:ext uri="{FF2B5EF4-FFF2-40B4-BE49-F238E27FC236}">
                <a16:creationId xmlns:a16="http://schemas.microsoft.com/office/drawing/2014/main" id="{994C4573-E234-0C4D-B66E-73E215ECBF00}"/>
              </a:ext>
            </a:extLst>
          </p:cNvPr>
          <p:cNvSpPr>
            <a:spLocks/>
          </p:cNvSpPr>
          <p:nvPr/>
        </p:nvSpPr>
        <p:spPr>
          <a:xfrm>
            <a:off x="1594845" y="4725147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Piece of music</a:t>
            </a:r>
          </a:p>
        </p:txBody>
      </p:sp>
      <p:sp>
        <p:nvSpPr>
          <p:cNvPr id="17" name="Pentagon 17">
            <a:extLst>
              <a:ext uri="{FF2B5EF4-FFF2-40B4-BE49-F238E27FC236}">
                <a16:creationId xmlns:a16="http://schemas.microsoft.com/office/drawing/2014/main" id="{7CFCB36D-E5BA-9546-8A64-0D81E4950A79}"/>
              </a:ext>
            </a:extLst>
          </p:cNvPr>
          <p:cNvSpPr>
            <a:spLocks noChangeAspect="1"/>
          </p:cNvSpPr>
          <p:nvPr/>
        </p:nvSpPr>
        <p:spPr>
          <a:xfrm flipH="1">
            <a:off x="5855115" y="4725146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Melancholy or dramatic song</a:t>
            </a:r>
          </a:p>
        </p:txBody>
      </p:sp>
      <p:sp>
        <p:nvSpPr>
          <p:cNvPr id="18" name="Pentagon 16">
            <a:extLst>
              <a:ext uri="{FF2B5EF4-FFF2-40B4-BE49-F238E27FC236}">
                <a16:creationId xmlns:a16="http://schemas.microsoft.com/office/drawing/2014/main" id="{A1108C0A-A85A-204C-B64C-734601838702}"/>
              </a:ext>
            </a:extLst>
          </p:cNvPr>
          <p:cNvSpPr>
            <a:spLocks/>
          </p:cNvSpPr>
          <p:nvPr/>
        </p:nvSpPr>
        <p:spPr>
          <a:xfrm>
            <a:off x="1594845" y="5381965"/>
            <a:ext cx="3968020" cy="527846"/>
          </a:xfrm>
          <a:prstGeom prst="homePlate">
            <a:avLst>
              <a:gd name="adj" fmla="val 25918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Recorded speech</a:t>
            </a:r>
          </a:p>
        </p:txBody>
      </p:sp>
      <p:sp>
        <p:nvSpPr>
          <p:cNvPr id="28" name="Pentagon 17">
            <a:extLst>
              <a:ext uri="{FF2B5EF4-FFF2-40B4-BE49-F238E27FC236}">
                <a16:creationId xmlns:a16="http://schemas.microsoft.com/office/drawing/2014/main" id="{8011C1C0-F95D-2B41-8826-8C650F7AA806}"/>
              </a:ext>
            </a:extLst>
          </p:cNvPr>
          <p:cNvSpPr>
            <a:spLocks noChangeAspect="1"/>
          </p:cNvSpPr>
          <p:nvPr/>
        </p:nvSpPr>
        <p:spPr>
          <a:xfrm flipH="1">
            <a:off x="5855115" y="5381964"/>
            <a:ext cx="5710349" cy="527847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Judge announcing a light sentence for serious crime</a:t>
            </a:r>
          </a:p>
        </p:txBody>
      </p:sp>
    </p:spTree>
    <p:extLst>
      <p:ext uri="{BB962C8B-B14F-4D97-AF65-F5344CB8AC3E}">
        <p14:creationId xmlns:p14="http://schemas.microsoft.com/office/powerpoint/2010/main" val="1106523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Digital Arguments: Analyze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76085" y="3037614"/>
            <a:ext cx="8058154" cy="57115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2726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76085" y="2197421"/>
            <a:ext cx="8058154" cy="57115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66922" y="1357228"/>
            <a:ext cx="8058154" cy="571158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6668" y="1457139"/>
            <a:ext cx="66519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What is the topic?</a:t>
            </a:r>
          </a:p>
        </p:txBody>
      </p:sp>
      <p:sp>
        <p:nvSpPr>
          <p:cNvPr id="5" name="Rectangle 4"/>
          <p:cNvSpPr/>
          <p:nvPr/>
        </p:nvSpPr>
        <p:spPr>
          <a:xfrm>
            <a:off x="2326668" y="2296982"/>
            <a:ext cx="6748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What is the claim?</a:t>
            </a:r>
          </a:p>
        </p:txBody>
      </p:sp>
      <p:sp>
        <p:nvSpPr>
          <p:cNvPr id="6" name="Rectangle 5"/>
          <p:cNvSpPr/>
          <p:nvPr/>
        </p:nvSpPr>
        <p:spPr>
          <a:xfrm>
            <a:off x="2316049" y="3145023"/>
            <a:ext cx="7648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What types of evidence are used, and how do they support the claim?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910737C-27D9-B04A-BC10-D7CAFCB50EB3}"/>
              </a:ext>
            </a:extLst>
          </p:cNvPr>
          <p:cNvGrpSpPr/>
          <p:nvPr/>
        </p:nvGrpSpPr>
        <p:grpSpPr>
          <a:xfrm>
            <a:off x="2066921" y="3879344"/>
            <a:ext cx="8067318" cy="57115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42B9E82-D05C-1C4A-8ECD-80CB7E83471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9A3278-D057-F845-8E22-05F935DBEBDB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821114D-D477-B748-B6E5-63168746ABD5}"/>
              </a:ext>
            </a:extLst>
          </p:cNvPr>
          <p:cNvSpPr/>
          <p:nvPr/>
        </p:nvSpPr>
        <p:spPr>
          <a:xfrm>
            <a:off x="2282335" y="3978279"/>
            <a:ext cx="7648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Which evidence is most effective? Why?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A6B6A7C-4759-F14D-B870-CD661AE4D116}"/>
              </a:ext>
            </a:extLst>
          </p:cNvPr>
          <p:cNvGrpSpPr/>
          <p:nvPr/>
        </p:nvGrpSpPr>
        <p:grpSpPr>
          <a:xfrm>
            <a:off x="2066921" y="4719537"/>
            <a:ext cx="8067317" cy="56902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00E2F98-9A44-E540-978C-D758B86D9DF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FA1F42A-D031-E543-9C41-20E7DBB39F5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9442AB72-3ACF-FC48-BD71-EC7567FB19E0}"/>
              </a:ext>
            </a:extLst>
          </p:cNvPr>
          <p:cNvSpPr/>
          <p:nvPr/>
        </p:nvSpPr>
        <p:spPr>
          <a:xfrm>
            <a:off x="2316049" y="4824825"/>
            <a:ext cx="7648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Which evidence is least effective? Why?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E83E8F5-C3BE-1F4B-B71F-DE154714CCE0}"/>
              </a:ext>
            </a:extLst>
          </p:cNvPr>
          <p:cNvGrpSpPr/>
          <p:nvPr/>
        </p:nvGrpSpPr>
        <p:grpSpPr>
          <a:xfrm>
            <a:off x="2066922" y="5557594"/>
            <a:ext cx="8067316" cy="57115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08631BC-B22B-3643-AA85-1ED54D2CE2E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BC6857D-17A2-814C-9005-CC02A0B8AA49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/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D3CB7D3B-9BE7-894E-847D-B837F112694F}"/>
              </a:ext>
            </a:extLst>
          </p:cNvPr>
          <p:cNvSpPr/>
          <p:nvPr/>
        </p:nvSpPr>
        <p:spPr>
          <a:xfrm>
            <a:off x="2326668" y="5656529"/>
            <a:ext cx="7648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How is the evidence combined to support the claim?</a:t>
            </a:r>
          </a:p>
        </p:txBody>
      </p:sp>
    </p:spTree>
    <p:extLst>
      <p:ext uri="{BB962C8B-B14F-4D97-AF65-F5344CB8AC3E}">
        <p14:creationId xmlns:p14="http://schemas.microsoft.com/office/powerpoint/2010/main" val="3837631333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216</TotalTime>
  <Words>328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21</cp:revision>
  <dcterms:created xsi:type="dcterms:W3CDTF">2017-06-16T13:06:21Z</dcterms:created>
  <dcterms:modified xsi:type="dcterms:W3CDTF">2021-11-23T21:50:17Z</dcterms:modified>
</cp:coreProperties>
</file>