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9" r:id="rId4"/>
    <p:sldId id="280" r:id="rId5"/>
    <p:sldId id="281" r:id="rId6"/>
    <p:sldId id="283" r:id="rId7"/>
    <p:sldId id="284" r:id="rId8"/>
    <p:sldId id="348" r:id="rId9"/>
    <p:sldId id="286" r:id="rId10"/>
    <p:sldId id="349" r:id="rId11"/>
    <p:sldId id="287" r:id="rId12"/>
    <p:sldId id="289" r:id="rId13"/>
    <p:sldId id="351" r:id="rId14"/>
    <p:sldId id="288" r:id="rId15"/>
    <p:sldId id="282" r:id="rId16"/>
    <p:sldId id="350" r:id="rId17"/>
    <p:sldId id="352" r:id="rId18"/>
    <p:sldId id="27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7E83"/>
    <a:srgbClr val="C7D4CB"/>
    <a:srgbClr val="627981"/>
    <a:srgbClr val="CCA49C"/>
    <a:srgbClr val="F2E2D2"/>
    <a:srgbClr val="314C57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76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2" y="4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794A93-4A1B-7448-9BA7-6D79E24B9693}" type="doc">
      <dgm:prSet loTypeId="urn:microsoft.com/office/officeart/2005/8/layout/cycle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8BC95E-5758-3043-B393-CD8CF3407374}">
      <dgm:prSet phldrT="[Text]"/>
      <dgm:spPr>
        <a:solidFill>
          <a:srgbClr val="C7D4CB"/>
        </a:solidFill>
      </dgm:spPr>
      <dgm:t>
        <a:bodyPr/>
        <a:lstStyle/>
        <a:p>
          <a:r>
            <a:rPr lang="en-US">
              <a:solidFill>
                <a:srgbClr val="000000"/>
              </a:solidFill>
              <a:latin typeface="+mn-lt"/>
              <a:cs typeface="Century Gothic"/>
            </a:rPr>
            <a:t>Well-defined purpose</a:t>
          </a:r>
          <a:endParaRPr lang="en-US" dirty="0">
            <a:solidFill>
              <a:srgbClr val="000000"/>
            </a:solidFill>
            <a:latin typeface="+mn-lt"/>
            <a:cs typeface="Century Gothic"/>
          </a:endParaRPr>
        </a:p>
      </dgm:t>
    </dgm:pt>
    <dgm:pt modelId="{66AEFE46-60BA-ED4A-B2EF-5EC6084DF4BF}" type="parTrans" cxnId="{0D7A85E7-0B04-AE46-8033-5F8F4A509138}">
      <dgm:prSet/>
      <dgm:spPr/>
      <dgm:t>
        <a:bodyPr/>
        <a:lstStyle/>
        <a:p>
          <a:endParaRPr lang="en-US"/>
        </a:p>
      </dgm:t>
    </dgm:pt>
    <dgm:pt modelId="{4F7526AC-870F-C942-B801-BFFDDDBF9F0D}" type="sibTrans" cxnId="{0D7A85E7-0B04-AE46-8033-5F8F4A509138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51AB782E-4DAF-2A4D-876D-95B77940CBA5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latin typeface="+mn-lt"/>
              <a:cs typeface="Century Gothic"/>
            </a:rPr>
            <a:t>Strategic organization</a:t>
          </a:r>
        </a:p>
      </dgm:t>
    </dgm:pt>
    <dgm:pt modelId="{FC80031A-0311-654E-8740-5AEE9606D0D3}" type="parTrans" cxnId="{EFDA6231-250A-3A47-AC09-B4BC3AF4CDE4}">
      <dgm:prSet/>
      <dgm:spPr/>
      <dgm:t>
        <a:bodyPr/>
        <a:lstStyle/>
        <a:p>
          <a:endParaRPr lang="en-US"/>
        </a:p>
      </dgm:t>
    </dgm:pt>
    <dgm:pt modelId="{9A7F916C-9334-7B41-9A0E-4B9FD225F709}" type="sibTrans" cxnId="{EFDA6231-250A-3A47-AC09-B4BC3AF4CDE4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D25EAF9E-E672-0148-B49B-2366044E7008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latin typeface="+mn-lt"/>
              <a:cs typeface="Century Gothic"/>
            </a:rPr>
            <a:t>Awareness and inclusion of the audience</a:t>
          </a:r>
        </a:p>
      </dgm:t>
    </dgm:pt>
    <dgm:pt modelId="{249AC60D-8F67-9840-9C3C-A572A4F475B7}" type="parTrans" cxnId="{BFD365E7-68EF-F041-94CF-8D5D46CB233F}">
      <dgm:prSet/>
      <dgm:spPr/>
      <dgm:t>
        <a:bodyPr/>
        <a:lstStyle/>
        <a:p>
          <a:endParaRPr lang="en-US"/>
        </a:p>
      </dgm:t>
    </dgm:pt>
    <dgm:pt modelId="{D88D503C-10EB-E64F-BD8C-2507C7C68397}" type="sibTrans" cxnId="{BFD365E7-68EF-F041-94CF-8D5D46CB233F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075DEE84-5EA9-3E4A-A430-09F6D0DA0A88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latin typeface="+mn-lt"/>
              <a:cs typeface="Century Gothic"/>
            </a:rPr>
            <a:t>Clear transitions</a:t>
          </a:r>
        </a:p>
      </dgm:t>
    </dgm:pt>
    <dgm:pt modelId="{D8C41745-BCFC-4144-BDAC-FB8E3F64CE95}" type="parTrans" cxnId="{CB5A5DF5-A45A-FD40-8A04-5B8028F20FC7}">
      <dgm:prSet/>
      <dgm:spPr/>
      <dgm:t>
        <a:bodyPr/>
        <a:lstStyle/>
        <a:p>
          <a:endParaRPr lang="en-US"/>
        </a:p>
      </dgm:t>
    </dgm:pt>
    <dgm:pt modelId="{80113299-6192-CE43-924C-FF3122605B1B}" type="sibTrans" cxnId="{CB5A5DF5-A45A-FD40-8A04-5B8028F20FC7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C0512E20-8765-6342-AB37-007770D96CE6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latin typeface="+mn-lt"/>
              <a:cs typeface="Century Gothic"/>
            </a:rPr>
            <a:t>Rhetorical appeals</a:t>
          </a:r>
        </a:p>
      </dgm:t>
    </dgm:pt>
    <dgm:pt modelId="{7318423A-039B-7C4E-ADE4-F946E3246F2E}" type="parTrans" cxnId="{EEB4FBBB-6049-3D4A-AA09-C65E54E271CC}">
      <dgm:prSet/>
      <dgm:spPr/>
      <dgm:t>
        <a:bodyPr/>
        <a:lstStyle/>
        <a:p>
          <a:endParaRPr lang="en-US"/>
        </a:p>
      </dgm:t>
    </dgm:pt>
    <dgm:pt modelId="{DC386F7B-6207-C94F-8521-31B156190C76}" type="sibTrans" cxnId="{EEB4FBBB-6049-3D4A-AA09-C65E54E271CC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B5729666-FA66-8F4A-94A6-391953089373}">
      <dgm:prSet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rgbClr val="000000"/>
              </a:solidFill>
              <a:latin typeface="+mn-lt"/>
              <a:cs typeface="Century Gothic"/>
            </a:rPr>
            <a:t>Strong supporting details</a:t>
          </a:r>
        </a:p>
      </dgm:t>
    </dgm:pt>
    <dgm:pt modelId="{EB352890-D674-2947-9C12-0F928B55C4AE}" type="parTrans" cxnId="{571E06C4-053A-AF4A-9B3B-4C9A91D46593}">
      <dgm:prSet/>
      <dgm:spPr/>
      <dgm:t>
        <a:bodyPr/>
        <a:lstStyle/>
        <a:p>
          <a:endParaRPr lang="en-US"/>
        </a:p>
      </dgm:t>
    </dgm:pt>
    <dgm:pt modelId="{A07DD194-5CC3-754C-950D-C3D72ED75F82}" type="sibTrans" cxnId="{571E06C4-053A-AF4A-9B3B-4C9A91D46593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74E25CE8-58E0-B740-9BCF-D4197F138289}" type="pres">
      <dgm:prSet presAssocID="{98794A93-4A1B-7448-9BA7-6D79E24B9693}" presName="cycle" presStyleCnt="0">
        <dgm:presLayoutVars>
          <dgm:dir/>
          <dgm:resizeHandles val="exact"/>
        </dgm:presLayoutVars>
      </dgm:prSet>
      <dgm:spPr/>
    </dgm:pt>
    <dgm:pt modelId="{FB1DAC8F-92F8-F84D-9629-1C0F927A12A8}" type="pres">
      <dgm:prSet presAssocID="{E58BC95E-5758-3043-B393-CD8CF3407374}" presName="node" presStyleLbl="node1" presStyleIdx="0" presStyleCnt="6">
        <dgm:presLayoutVars>
          <dgm:bulletEnabled val="1"/>
        </dgm:presLayoutVars>
      </dgm:prSet>
      <dgm:spPr/>
    </dgm:pt>
    <dgm:pt modelId="{6CA660B6-705C-4743-9E5D-91D0EAACEB06}" type="pres">
      <dgm:prSet presAssocID="{E58BC95E-5758-3043-B393-CD8CF3407374}" presName="spNode" presStyleCnt="0"/>
      <dgm:spPr/>
    </dgm:pt>
    <dgm:pt modelId="{7DB9E2D9-3F90-9545-A78E-0F2F2A79326D}" type="pres">
      <dgm:prSet presAssocID="{4F7526AC-870F-C942-B801-BFFDDDBF9F0D}" presName="sibTrans" presStyleLbl="sibTrans1D1" presStyleIdx="0" presStyleCnt="6"/>
      <dgm:spPr/>
    </dgm:pt>
    <dgm:pt modelId="{FCAAED0D-5B5D-7641-9200-0EB3F86CEABE}" type="pres">
      <dgm:prSet presAssocID="{B5729666-FA66-8F4A-94A6-391953089373}" presName="node" presStyleLbl="node1" presStyleIdx="1" presStyleCnt="6">
        <dgm:presLayoutVars>
          <dgm:bulletEnabled val="1"/>
        </dgm:presLayoutVars>
      </dgm:prSet>
      <dgm:spPr/>
    </dgm:pt>
    <dgm:pt modelId="{74B5596A-4F1D-7D49-A404-B5B131FF65CB}" type="pres">
      <dgm:prSet presAssocID="{B5729666-FA66-8F4A-94A6-391953089373}" presName="spNode" presStyleCnt="0"/>
      <dgm:spPr/>
    </dgm:pt>
    <dgm:pt modelId="{649B9CA4-4644-3642-9A4D-481370060894}" type="pres">
      <dgm:prSet presAssocID="{A07DD194-5CC3-754C-950D-C3D72ED75F82}" presName="sibTrans" presStyleLbl="sibTrans1D1" presStyleIdx="1" presStyleCnt="6"/>
      <dgm:spPr/>
    </dgm:pt>
    <dgm:pt modelId="{FB91859E-34B6-E743-ACEC-A32E68FCF292}" type="pres">
      <dgm:prSet presAssocID="{51AB782E-4DAF-2A4D-876D-95B77940CBA5}" presName="node" presStyleLbl="node1" presStyleIdx="2" presStyleCnt="6">
        <dgm:presLayoutVars>
          <dgm:bulletEnabled val="1"/>
        </dgm:presLayoutVars>
      </dgm:prSet>
      <dgm:spPr/>
    </dgm:pt>
    <dgm:pt modelId="{1A28DCE3-19EF-B64C-91A0-D785D9523372}" type="pres">
      <dgm:prSet presAssocID="{51AB782E-4DAF-2A4D-876D-95B77940CBA5}" presName="spNode" presStyleCnt="0"/>
      <dgm:spPr/>
    </dgm:pt>
    <dgm:pt modelId="{A6BB2689-F684-2643-B596-D2D6555241A8}" type="pres">
      <dgm:prSet presAssocID="{9A7F916C-9334-7B41-9A0E-4B9FD225F709}" presName="sibTrans" presStyleLbl="sibTrans1D1" presStyleIdx="2" presStyleCnt="6"/>
      <dgm:spPr/>
    </dgm:pt>
    <dgm:pt modelId="{FD60048C-C093-8F4F-9CAE-04F5884F38AC}" type="pres">
      <dgm:prSet presAssocID="{D25EAF9E-E672-0148-B49B-2366044E7008}" presName="node" presStyleLbl="node1" presStyleIdx="3" presStyleCnt="6" custScaleX="124966" custRadScaleRad="101604" custRadScaleInc="353">
        <dgm:presLayoutVars>
          <dgm:bulletEnabled val="1"/>
        </dgm:presLayoutVars>
      </dgm:prSet>
      <dgm:spPr/>
    </dgm:pt>
    <dgm:pt modelId="{054F6BE2-94EE-ED4C-BC93-308C3BA53506}" type="pres">
      <dgm:prSet presAssocID="{D25EAF9E-E672-0148-B49B-2366044E7008}" presName="spNode" presStyleCnt="0"/>
      <dgm:spPr/>
    </dgm:pt>
    <dgm:pt modelId="{CDBDCA3B-6973-7A43-9BE5-56920455C971}" type="pres">
      <dgm:prSet presAssocID="{D88D503C-10EB-E64F-BD8C-2507C7C68397}" presName="sibTrans" presStyleLbl="sibTrans1D1" presStyleIdx="3" presStyleCnt="6"/>
      <dgm:spPr/>
    </dgm:pt>
    <dgm:pt modelId="{8E937ADC-01E1-0C4B-99FF-6B22A70EF9FE}" type="pres">
      <dgm:prSet presAssocID="{075DEE84-5EA9-3E4A-A430-09F6D0DA0A88}" presName="node" presStyleLbl="node1" presStyleIdx="4" presStyleCnt="6">
        <dgm:presLayoutVars>
          <dgm:bulletEnabled val="1"/>
        </dgm:presLayoutVars>
      </dgm:prSet>
      <dgm:spPr/>
    </dgm:pt>
    <dgm:pt modelId="{15CE34BA-3E01-E547-8F90-4F9F9FD5D86D}" type="pres">
      <dgm:prSet presAssocID="{075DEE84-5EA9-3E4A-A430-09F6D0DA0A88}" presName="spNode" presStyleCnt="0"/>
      <dgm:spPr/>
    </dgm:pt>
    <dgm:pt modelId="{54EC4702-5DD7-5542-820C-A5C6D59837DA}" type="pres">
      <dgm:prSet presAssocID="{80113299-6192-CE43-924C-FF3122605B1B}" presName="sibTrans" presStyleLbl="sibTrans1D1" presStyleIdx="4" presStyleCnt="6"/>
      <dgm:spPr/>
    </dgm:pt>
    <dgm:pt modelId="{3AFE6F2B-9701-DB48-9073-3A8148DB3116}" type="pres">
      <dgm:prSet presAssocID="{C0512E20-8765-6342-AB37-007770D96CE6}" presName="node" presStyleLbl="node1" presStyleIdx="5" presStyleCnt="6">
        <dgm:presLayoutVars>
          <dgm:bulletEnabled val="1"/>
        </dgm:presLayoutVars>
      </dgm:prSet>
      <dgm:spPr/>
    </dgm:pt>
    <dgm:pt modelId="{1445D4E5-2406-1041-8839-5F8D1815AF18}" type="pres">
      <dgm:prSet presAssocID="{C0512E20-8765-6342-AB37-007770D96CE6}" presName="spNode" presStyleCnt="0"/>
      <dgm:spPr/>
    </dgm:pt>
    <dgm:pt modelId="{78C440D1-4ED7-FC41-AEFD-F7DB3F741BA7}" type="pres">
      <dgm:prSet presAssocID="{DC386F7B-6207-C94F-8521-31B156190C76}" presName="sibTrans" presStyleLbl="sibTrans1D1" presStyleIdx="5" presStyleCnt="6"/>
      <dgm:spPr/>
    </dgm:pt>
  </dgm:ptLst>
  <dgm:cxnLst>
    <dgm:cxn modelId="{F5C9702E-3532-E34E-B846-426BC98A72EA}" type="presOf" srcId="{D88D503C-10EB-E64F-BD8C-2507C7C68397}" destId="{CDBDCA3B-6973-7A43-9BE5-56920455C971}" srcOrd="0" destOrd="0" presId="urn:microsoft.com/office/officeart/2005/8/layout/cycle6"/>
    <dgm:cxn modelId="{F121032F-E30E-4040-B43D-A0B22B2AC2C5}" type="presOf" srcId="{4F7526AC-870F-C942-B801-BFFDDDBF9F0D}" destId="{7DB9E2D9-3F90-9545-A78E-0F2F2A79326D}" srcOrd="0" destOrd="0" presId="urn:microsoft.com/office/officeart/2005/8/layout/cycle6"/>
    <dgm:cxn modelId="{EFDA6231-250A-3A47-AC09-B4BC3AF4CDE4}" srcId="{98794A93-4A1B-7448-9BA7-6D79E24B9693}" destId="{51AB782E-4DAF-2A4D-876D-95B77940CBA5}" srcOrd="2" destOrd="0" parTransId="{FC80031A-0311-654E-8740-5AEE9606D0D3}" sibTransId="{9A7F916C-9334-7B41-9A0E-4B9FD225F709}"/>
    <dgm:cxn modelId="{9ED9C75D-41FE-824C-BDC8-B5F45CA689FE}" type="presOf" srcId="{C0512E20-8765-6342-AB37-007770D96CE6}" destId="{3AFE6F2B-9701-DB48-9073-3A8148DB3116}" srcOrd="0" destOrd="0" presId="urn:microsoft.com/office/officeart/2005/8/layout/cycle6"/>
    <dgm:cxn modelId="{FFD86E68-A430-CB47-A336-B586C77774E7}" type="presOf" srcId="{80113299-6192-CE43-924C-FF3122605B1B}" destId="{54EC4702-5DD7-5542-820C-A5C6D59837DA}" srcOrd="0" destOrd="0" presId="urn:microsoft.com/office/officeart/2005/8/layout/cycle6"/>
    <dgm:cxn modelId="{E06A8183-2C5D-DF40-BA1A-29C946DBEDD3}" type="presOf" srcId="{98794A93-4A1B-7448-9BA7-6D79E24B9693}" destId="{74E25CE8-58E0-B740-9BCF-D4197F138289}" srcOrd="0" destOrd="0" presId="urn:microsoft.com/office/officeart/2005/8/layout/cycle6"/>
    <dgm:cxn modelId="{19270197-9907-F145-8058-4E3FC44AAB1F}" type="presOf" srcId="{51AB782E-4DAF-2A4D-876D-95B77940CBA5}" destId="{FB91859E-34B6-E743-ACEC-A32E68FCF292}" srcOrd="0" destOrd="0" presId="urn:microsoft.com/office/officeart/2005/8/layout/cycle6"/>
    <dgm:cxn modelId="{062FB0B3-BB60-E24D-A9D0-62876674E660}" type="presOf" srcId="{A07DD194-5CC3-754C-950D-C3D72ED75F82}" destId="{649B9CA4-4644-3642-9A4D-481370060894}" srcOrd="0" destOrd="0" presId="urn:microsoft.com/office/officeart/2005/8/layout/cycle6"/>
    <dgm:cxn modelId="{EEB4FBBB-6049-3D4A-AA09-C65E54E271CC}" srcId="{98794A93-4A1B-7448-9BA7-6D79E24B9693}" destId="{C0512E20-8765-6342-AB37-007770D96CE6}" srcOrd="5" destOrd="0" parTransId="{7318423A-039B-7C4E-ADE4-F946E3246F2E}" sibTransId="{DC386F7B-6207-C94F-8521-31B156190C76}"/>
    <dgm:cxn modelId="{571E06C4-053A-AF4A-9B3B-4C9A91D46593}" srcId="{98794A93-4A1B-7448-9BA7-6D79E24B9693}" destId="{B5729666-FA66-8F4A-94A6-391953089373}" srcOrd="1" destOrd="0" parTransId="{EB352890-D674-2947-9C12-0F928B55C4AE}" sibTransId="{A07DD194-5CC3-754C-950D-C3D72ED75F82}"/>
    <dgm:cxn modelId="{65A712CA-10CD-A149-8D87-82C7D27044B6}" type="presOf" srcId="{DC386F7B-6207-C94F-8521-31B156190C76}" destId="{78C440D1-4ED7-FC41-AEFD-F7DB3F741BA7}" srcOrd="0" destOrd="0" presId="urn:microsoft.com/office/officeart/2005/8/layout/cycle6"/>
    <dgm:cxn modelId="{C10E81DA-9087-4548-86D9-7F3420D950B0}" type="presOf" srcId="{075DEE84-5EA9-3E4A-A430-09F6D0DA0A88}" destId="{8E937ADC-01E1-0C4B-99FF-6B22A70EF9FE}" srcOrd="0" destOrd="0" presId="urn:microsoft.com/office/officeart/2005/8/layout/cycle6"/>
    <dgm:cxn modelId="{AFC19EE1-5C7E-D34F-B453-2F5F3108821B}" type="presOf" srcId="{D25EAF9E-E672-0148-B49B-2366044E7008}" destId="{FD60048C-C093-8F4F-9CAE-04F5884F38AC}" srcOrd="0" destOrd="0" presId="urn:microsoft.com/office/officeart/2005/8/layout/cycle6"/>
    <dgm:cxn modelId="{BFD365E7-68EF-F041-94CF-8D5D46CB233F}" srcId="{98794A93-4A1B-7448-9BA7-6D79E24B9693}" destId="{D25EAF9E-E672-0148-B49B-2366044E7008}" srcOrd="3" destOrd="0" parTransId="{249AC60D-8F67-9840-9C3C-A572A4F475B7}" sibTransId="{D88D503C-10EB-E64F-BD8C-2507C7C68397}"/>
    <dgm:cxn modelId="{0D7A85E7-0B04-AE46-8033-5F8F4A509138}" srcId="{98794A93-4A1B-7448-9BA7-6D79E24B9693}" destId="{E58BC95E-5758-3043-B393-CD8CF3407374}" srcOrd="0" destOrd="0" parTransId="{66AEFE46-60BA-ED4A-B2EF-5EC6084DF4BF}" sibTransId="{4F7526AC-870F-C942-B801-BFFDDDBF9F0D}"/>
    <dgm:cxn modelId="{A17ECCEC-0CA3-7B45-A554-AFB99297D6B5}" type="presOf" srcId="{E58BC95E-5758-3043-B393-CD8CF3407374}" destId="{FB1DAC8F-92F8-F84D-9629-1C0F927A12A8}" srcOrd="0" destOrd="0" presId="urn:microsoft.com/office/officeart/2005/8/layout/cycle6"/>
    <dgm:cxn modelId="{CB8B3EEF-E790-5543-A8D2-EEA2F61E9FCD}" type="presOf" srcId="{B5729666-FA66-8F4A-94A6-391953089373}" destId="{FCAAED0D-5B5D-7641-9200-0EB3F86CEABE}" srcOrd="0" destOrd="0" presId="urn:microsoft.com/office/officeart/2005/8/layout/cycle6"/>
    <dgm:cxn modelId="{716BBAF1-7EAA-E04E-BA50-8352353F27B0}" type="presOf" srcId="{9A7F916C-9334-7B41-9A0E-4B9FD225F709}" destId="{A6BB2689-F684-2643-B596-D2D6555241A8}" srcOrd="0" destOrd="0" presId="urn:microsoft.com/office/officeart/2005/8/layout/cycle6"/>
    <dgm:cxn modelId="{CB5A5DF5-A45A-FD40-8A04-5B8028F20FC7}" srcId="{98794A93-4A1B-7448-9BA7-6D79E24B9693}" destId="{075DEE84-5EA9-3E4A-A430-09F6D0DA0A88}" srcOrd="4" destOrd="0" parTransId="{D8C41745-BCFC-4144-BDAC-FB8E3F64CE95}" sibTransId="{80113299-6192-CE43-924C-FF3122605B1B}"/>
    <dgm:cxn modelId="{04608DE0-01DA-C94E-9216-9B978F990B2B}" type="presParOf" srcId="{74E25CE8-58E0-B740-9BCF-D4197F138289}" destId="{FB1DAC8F-92F8-F84D-9629-1C0F927A12A8}" srcOrd="0" destOrd="0" presId="urn:microsoft.com/office/officeart/2005/8/layout/cycle6"/>
    <dgm:cxn modelId="{D54F2D7F-30F4-C946-85AE-E4807609D923}" type="presParOf" srcId="{74E25CE8-58E0-B740-9BCF-D4197F138289}" destId="{6CA660B6-705C-4743-9E5D-91D0EAACEB06}" srcOrd="1" destOrd="0" presId="urn:microsoft.com/office/officeart/2005/8/layout/cycle6"/>
    <dgm:cxn modelId="{C58864B4-0C14-DB4A-BAA7-48AF49E68D26}" type="presParOf" srcId="{74E25CE8-58E0-B740-9BCF-D4197F138289}" destId="{7DB9E2D9-3F90-9545-A78E-0F2F2A79326D}" srcOrd="2" destOrd="0" presId="urn:microsoft.com/office/officeart/2005/8/layout/cycle6"/>
    <dgm:cxn modelId="{318CCF0C-E83B-8D4C-B1DD-FE2843FC9744}" type="presParOf" srcId="{74E25CE8-58E0-B740-9BCF-D4197F138289}" destId="{FCAAED0D-5B5D-7641-9200-0EB3F86CEABE}" srcOrd="3" destOrd="0" presId="urn:microsoft.com/office/officeart/2005/8/layout/cycle6"/>
    <dgm:cxn modelId="{04D09FA3-AD6A-2348-9B60-6F218A2B8424}" type="presParOf" srcId="{74E25CE8-58E0-B740-9BCF-D4197F138289}" destId="{74B5596A-4F1D-7D49-A404-B5B131FF65CB}" srcOrd="4" destOrd="0" presId="urn:microsoft.com/office/officeart/2005/8/layout/cycle6"/>
    <dgm:cxn modelId="{0B70DA84-730A-E84C-A87A-48C135691076}" type="presParOf" srcId="{74E25CE8-58E0-B740-9BCF-D4197F138289}" destId="{649B9CA4-4644-3642-9A4D-481370060894}" srcOrd="5" destOrd="0" presId="urn:microsoft.com/office/officeart/2005/8/layout/cycle6"/>
    <dgm:cxn modelId="{BD699D2A-198A-0743-BF18-60D9F147961A}" type="presParOf" srcId="{74E25CE8-58E0-B740-9BCF-D4197F138289}" destId="{FB91859E-34B6-E743-ACEC-A32E68FCF292}" srcOrd="6" destOrd="0" presId="urn:microsoft.com/office/officeart/2005/8/layout/cycle6"/>
    <dgm:cxn modelId="{8A7F04BF-AC74-294A-81F3-505AAE332BB0}" type="presParOf" srcId="{74E25CE8-58E0-B740-9BCF-D4197F138289}" destId="{1A28DCE3-19EF-B64C-91A0-D785D9523372}" srcOrd="7" destOrd="0" presId="urn:microsoft.com/office/officeart/2005/8/layout/cycle6"/>
    <dgm:cxn modelId="{60587ED5-38A0-6F45-AC1E-002E4B8BC36C}" type="presParOf" srcId="{74E25CE8-58E0-B740-9BCF-D4197F138289}" destId="{A6BB2689-F684-2643-B596-D2D6555241A8}" srcOrd="8" destOrd="0" presId="urn:microsoft.com/office/officeart/2005/8/layout/cycle6"/>
    <dgm:cxn modelId="{1B390CE4-2819-7448-9B22-CB428F6AAD47}" type="presParOf" srcId="{74E25CE8-58E0-B740-9BCF-D4197F138289}" destId="{FD60048C-C093-8F4F-9CAE-04F5884F38AC}" srcOrd="9" destOrd="0" presId="urn:microsoft.com/office/officeart/2005/8/layout/cycle6"/>
    <dgm:cxn modelId="{997E52AE-6A01-A04A-9D89-F31E7930F446}" type="presParOf" srcId="{74E25CE8-58E0-B740-9BCF-D4197F138289}" destId="{054F6BE2-94EE-ED4C-BC93-308C3BA53506}" srcOrd="10" destOrd="0" presId="urn:microsoft.com/office/officeart/2005/8/layout/cycle6"/>
    <dgm:cxn modelId="{DE9E391C-7442-0143-8171-7924E882C8FE}" type="presParOf" srcId="{74E25CE8-58E0-B740-9BCF-D4197F138289}" destId="{CDBDCA3B-6973-7A43-9BE5-56920455C971}" srcOrd="11" destOrd="0" presId="urn:microsoft.com/office/officeart/2005/8/layout/cycle6"/>
    <dgm:cxn modelId="{E096D7EB-BDC7-1644-B8B7-E7BA94CFAED3}" type="presParOf" srcId="{74E25CE8-58E0-B740-9BCF-D4197F138289}" destId="{8E937ADC-01E1-0C4B-99FF-6B22A70EF9FE}" srcOrd="12" destOrd="0" presId="urn:microsoft.com/office/officeart/2005/8/layout/cycle6"/>
    <dgm:cxn modelId="{83E6296B-561C-E54F-BEE2-B8765383CE4B}" type="presParOf" srcId="{74E25CE8-58E0-B740-9BCF-D4197F138289}" destId="{15CE34BA-3E01-E547-8F90-4F9F9FD5D86D}" srcOrd="13" destOrd="0" presId="urn:microsoft.com/office/officeart/2005/8/layout/cycle6"/>
    <dgm:cxn modelId="{FDFF0DC7-9B78-7449-A643-3B653F90A152}" type="presParOf" srcId="{74E25CE8-58E0-B740-9BCF-D4197F138289}" destId="{54EC4702-5DD7-5542-820C-A5C6D59837DA}" srcOrd="14" destOrd="0" presId="urn:microsoft.com/office/officeart/2005/8/layout/cycle6"/>
    <dgm:cxn modelId="{DD01EB1C-09B1-B84E-9FC5-0D95B52A2C2C}" type="presParOf" srcId="{74E25CE8-58E0-B740-9BCF-D4197F138289}" destId="{3AFE6F2B-9701-DB48-9073-3A8148DB3116}" srcOrd="15" destOrd="0" presId="urn:microsoft.com/office/officeart/2005/8/layout/cycle6"/>
    <dgm:cxn modelId="{AB039F90-37CB-A843-A871-BC78E0FA8E38}" type="presParOf" srcId="{74E25CE8-58E0-B740-9BCF-D4197F138289}" destId="{1445D4E5-2406-1041-8839-5F8D1815AF18}" srcOrd="16" destOrd="0" presId="urn:microsoft.com/office/officeart/2005/8/layout/cycle6"/>
    <dgm:cxn modelId="{A3027EAA-A7AA-AE41-B621-52EAB24B90B0}" type="presParOf" srcId="{74E25CE8-58E0-B740-9BCF-D4197F138289}" destId="{78C440D1-4ED7-FC41-AEFD-F7DB3F741BA7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C7F1732-2CA2-4241-B5D6-17C2F1C93EE4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CAF377-36F3-1248-824E-4AB890F60A22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Vocal placement</a:t>
          </a:r>
        </a:p>
      </dgm:t>
    </dgm:pt>
    <dgm:pt modelId="{85525827-22F6-9B4D-80F9-CAD763E0C625}" type="parTrans" cxnId="{849257E2-0374-DE48-BD9F-36D283634710}">
      <dgm:prSet/>
      <dgm:spPr/>
      <dgm:t>
        <a:bodyPr/>
        <a:lstStyle/>
        <a:p>
          <a:endParaRPr lang="en-US"/>
        </a:p>
      </dgm:t>
    </dgm:pt>
    <dgm:pt modelId="{1105DA7D-35F9-2241-AF18-53254B991B71}" type="sibTrans" cxnId="{849257E2-0374-DE48-BD9F-36D283634710}">
      <dgm:prSet/>
      <dgm:spPr/>
      <dgm:t>
        <a:bodyPr/>
        <a:lstStyle/>
        <a:p>
          <a:endParaRPr lang="en-US"/>
        </a:p>
      </dgm:t>
    </dgm:pt>
    <dgm:pt modelId="{2D493DE0-258B-7D45-9F31-B800B4327863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Eye contact</a:t>
          </a:r>
        </a:p>
      </dgm:t>
    </dgm:pt>
    <dgm:pt modelId="{81A744EA-2F05-744E-830B-1E459DAAF7C1}" type="parTrans" cxnId="{DE075379-B5ED-E94E-BF36-F40091BE8609}">
      <dgm:prSet/>
      <dgm:spPr/>
      <dgm:t>
        <a:bodyPr/>
        <a:lstStyle/>
        <a:p>
          <a:endParaRPr lang="en-US"/>
        </a:p>
      </dgm:t>
    </dgm:pt>
    <dgm:pt modelId="{B54BDE70-2725-BB4C-93EE-DF8C5016C1EE}" type="sibTrans" cxnId="{DE075379-B5ED-E94E-BF36-F40091BE8609}">
      <dgm:prSet/>
      <dgm:spPr/>
      <dgm:t>
        <a:bodyPr/>
        <a:lstStyle/>
        <a:p>
          <a:endParaRPr lang="en-US"/>
        </a:p>
      </dgm:t>
    </dgm:pt>
    <dgm:pt modelId="{F7971E3D-18AD-3740-ACC3-41A36F10247D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Presentation setup</a:t>
          </a:r>
        </a:p>
      </dgm:t>
    </dgm:pt>
    <dgm:pt modelId="{C4834563-F8F0-5B49-B8FA-4A829CF85591}" type="parTrans" cxnId="{EF09C4A3-DFCA-3C49-999B-A8A752A26AD4}">
      <dgm:prSet/>
      <dgm:spPr/>
      <dgm:t>
        <a:bodyPr/>
        <a:lstStyle/>
        <a:p>
          <a:endParaRPr lang="en-US"/>
        </a:p>
      </dgm:t>
    </dgm:pt>
    <dgm:pt modelId="{357EB13D-F57B-F44F-AAC6-F90996EB585D}" type="sibTrans" cxnId="{EF09C4A3-DFCA-3C49-999B-A8A752A26AD4}">
      <dgm:prSet/>
      <dgm:spPr/>
      <dgm:t>
        <a:bodyPr/>
        <a:lstStyle/>
        <a:p>
          <a:endParaRPr lang="en-US"/>
        </a:p>
      </dgm:t>
    </dgm:pt>
    <dgm:pt modelId="{64031C7A-294E-6D4C-8BE4-446CD3749604}" type="pres">
      <dgm:prSet presAssocID="{1C7F1732-2CA2-4241-B5D6-17C2F1C93EE4}" presName="diagram" presStyleCnt="0">
        <dgm:presLayoutVars>
          <dgm:dir/>
          <dgm:resizeHandles val="exact"/>
        </dgm:presLayoutVars>
      </dgm:prSet>
      <dgm:spPr/>
    </dgm:pt>
    <dgm:pt modelId="{0ACC53AF-38D0-6B4E-8A42-D62EDF9EF916}" type="pres">
      <dgm:prSet presAssocID="{31CAF377-36F3-1248-824E-4AB890F60A22}" presName="node" presStyleLbl="node1" presStyleIdx="0" presStyleCnt="3">
        <dgm:presLayoutVars>
          <dgm:bulletEnabled val="1"/>
        </dgm:presLayoutVars>
      </dgm:prSet>
      <dgm:spPr/>
    </dgm:pt>
    <dgm:pt modelId="{EECF0664-6C2C-0F4A-B50B-F9BE1F9A9D55}" type="pres">
      <dgm:prSet presAssocID="{1105DA7D-35F9-2241-AF18-53254B991B71}" presName="sibTrans" presStyleCnt="0"/>
      <dgm:spPr/>
    </dgm:pt>
    <dgm:pt modelId="{CDD469A2-F607-6547-B34B-367E51668502}" type="pres">
      <dgm:prSet presAssocID="{2D493DE0-258B-7D45-9F31-B800B4327863}" presName="node" presStyleLbl="node1" presStyleIdx="1" presStyleCnt="3">
        <dgm:presLayoutVars>
          <dgm:bulletEnabled val="1"/>
        </dgm:presLayoutVars>
      </dgm:prSet>
      <dgm:spPr/>
    </dgm:pt>
    <dgm:pt modelId="{E1D013FD-AD32-854D-9BDB-51FFF6C81CB7}" type="pres">
      <dgm:prSet presAssocID="{B54BDE70-2725-BB4C-93EE-DF8C5016C1EE}" presName="sibTrans" presStyleCnt="0"/>
      <dgm:spPr/>
    </dgm:pt>
    <dgm:pt modelId="{E985D11D-9C58-A942-BE0F-949D2237D1EA}" type="pres">
      <dgm:prSet presAssocID="{F7971E3D-18AD-3740-ACC3-41A36F10247D}" presName="node" presStyleLbl="node1" presStyleIdx="2" presStyleCnt="3">
        <dgm:presLayoutVars>
          <dgm:bulletEnabled val="1"/>
        </dgm:presLayoutVars>
      </dgm:prSet>
      <dgm:spPr/>
    </dgm:pt>
  </dgm:ptLst>
  <dgm:cxnLst>
    <dgm:cxn modelId="{5CF05F3F-DDD3-CD41-B88F-BC2452AB1F39}" type="presOf" srcId="{31CAF377-36F3-1248-824E-4AB890F60A22}" destId="{0ACC53AF-38D0-6B4E-8A42-D62EDF9EF916}" srcOrd="0" destOrd="0" presId="urn:microsoft.com/office/officeart/2005/8/layout/default"/>
    <dgm:cxn modelId="{DE075379-B5ED-E94E-BF36-F40091BE8609}" srcId="{1C7F1732-2CA2-4241-B5D6-17C2F1C93EE4}" destId="{2D493DE0-258B-7D45-9F31-B800B4327863}" srcOrd="1" destOrd="0" parTransId="{81A744EA-2F05-744E-830B-1E459DAAF7C1}" sibTransId="{B54BDE70-2725-BB4C-93EE-DF8C5016C1EE}"/>
    <dgm:cxn modelId="{F70E3C7A-4E98-9E42-B0D4-BBDC97404194}" type="presOf" srcId="{2D493DE0-258B-7D45-9F31-B800B4327863}" destId="{CDD469A2-F607-6547-B34B-367E51668502}" srcOrd="0" destOrd="0" presId="urn:microsoft.com/office/officeart/2005/8/layout/default"/>
    <dgm:cxn modelId="{A4ECC791-7F68-F540-9CA2-65A4BE56FEB9}" type="presOf" srcId="{1C7F1732-2CA2-4241-B5D6-17C2F1C93EE4}" destId="{64031C7A-294E-6D4C-8BE4-446CD3749604}" srcOrd="0" destOrd="0" presId="urn:microsoft.com/office/officeart/2005/8/layout/default"/>
    <dgm:cxn modelId="{EF09C4A3-DFCA-3C49-999B-A8A752A26AD4}" srcId="{1C7F1732-2CA2-4241-B5D6-17C2F1C93EE4}" destId="{F7971E3D-18AD-3740-ACC3-41A36F10247D}" srcOrd="2" destOrd="0" parTransId="{C4834563-F8F0-5B49-B8FA-4A829CF85591}" sibTransId="{357EB13D-F57B-F44F-AAC6-F90996EB585D}"/>
    <dgm:cxn modelId="{FBC471CF-FFDA-1440-8CA8-7B1676F0C7AC}" type="presOf" srcId="{F7971E3D-18AD-3740-ACC3-41A36F10247D}" destId="{E985D11D-9C58-A942-BE0F-949D2237D1EA}" srcOrd="0" destOrd="0" presId="urn:microsoft.com/office/officeart/2005/8/layout/default"/>
    <dgm:cxn modelId="{849257E2-0374-DE48-BD9F-36D283634710}" srcId="{1C7F1732-2CA2-4241-B5D6-17C2F1C93EE4}" destId="{31CAF377-36F3-1248-824E-4AB890F60A22}" srcOrd="0" destOrd="0" parTransId="{85525827-22F6-9B4D-80F9-CAD763E0C625}" sibTransId="{1105DA7D-35F9-2241-AF18-53254B991B71}"/>
    <dgm:cxn modelId="{858273D1-59C2-5645-A3E3-8B319DEBDBC1}" type="presParOf" srcId="{64031C7A-294E-6D4C-8BE4-446CD3749604}" destId="{0ACC53AF-38D0-6B4E-8A42-D62EDF9EF916}" srcOrd="0" destOrd="0" presId="urn:microsoft.com/office/officeart/2005/8/layout/default"/>
    <dgm:cxn modelId="{7BB46935-4A48-4342-82E3-154E1C1EC665}" type="presParOf" srcId="{64031C7A-294E-6D4C-8BE4-446CD3749604}" destId="{EECF0664-6C2C-0F4A-B50B-F9BE1F9A9D55}" srcOrd="1" destOrd="0" presId="urn:microsoft.com/office/officeart/2005/8/layout/default"/>
    <dgm:cxn modelId="{C571B924-4E34-854F-966D-D0EE6EB211E8}" type="presParOf" srcId="{64031C7A-294E-6D4C-8BE4-446CD3749604}" destId="{CDD469A2-F607-6547-B34B-367E51668502}" srcOrd="2" destOrd="0" presId="urn:microsoft.com/office/officeart/2005/8/layout/default"/>
    <dgm:cxn modelId="{D41DCACA-094A-E94C-98B9-F960374A6FEF}" type="presParOf" srcId="{64031C7A-294E-6D4C-8BE4-446CD3749604}" destId="{E1D013FD-AD32-854D-9BDB-51FFF6C81CB7}" srcOrd="3" destOrd="0" presId="urn:microsoft.com/office/officeart/2005/8/layout/default"/>
    <dgm:cxn modelId="{180F0F53-8797-9245-B0CE-2BD6E68CBEC4}" type="presParOf" srcId="{64031C7A-294E-6D4C-8BE4-446CD3749604}" destId="{E985D11D-9C58-A942-BE0F-949D2237D1EA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D06497-B589-7A44-999F-E811504DC8BD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0A13B5-F20D-3C40-8787-B825CB77D80B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Greet your audience</a:t>
          </a:r>
        </a:p>
      </dgm:t>
    </dgm:pt>
    <dgm:pt modelId="{76859726-9434-C141-8B61-5F4DD744B1AF}" type="parTrans" cxnId="{4CBFC3DC-D4E3-E44A-B1FB-649EBECF30DA}">
      <dgm:prSet/>
      <dgm:spPr/>
      <dgm:t>
        <a:bodyPr/>
        <a:lstStyle/>
        <a:p>
          <a:endParaRPr lang="en-US"/>
        </a:p>
      </dgm:t>
    </dgm:pt>
    <dgm:pt modelId="{921699F9-6917-A545-83B5-AFADADB1E671}" type="sibTrans" cxnId="{4CBFC3DC-D4E3-E44A-B1FB-649EBECF30DA}">
      <dgm:prSet/>
      <dgm:spPr/>
      <dgm:t>
        <a:bodyPr/>
        <a:lstStyle/>
        <a:p>
          <a:endParaRPr lang="en-US"/>
        </a:p>
      </dgm:t>
    </dgm:pt>
    <dgm:pt modelId="{E84C076A-52DF-F44A-AF25-08E1A9F69ABC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Appeal to </a:t>
          </a:r>
          <a:r>
            <a:rPr lang="en-US" i="1" dirty="0">
              <a:solidFill>
                <a:sysClr val="windowText" lastClr="000000"/>
              </a:solidFill>
              <a:latin typeface="+mn-lt"/>
              <a:cs typeface="Century Gothic"/>
            </a:rPr>
            <a:t>pathos</a:t>
          </a:r>
        </a:p>
      </dgm:t>
    </dgm:pt>
    <dgm:pt modelId="{8E72D57E-5E79-F24F-BB18-665DBD0C9E8C}" type="parTrans" cxnId="{81F695BB-ED98-C147-8489-231E3828AFF5}">
      <dgm:prSet/>
      <dgm:spPr/>
      <dgm:t>
        <a:bodyPr/>
        <a:lstStyle/>
        <a:p>
          <a:endParaRPr lang="en-US"/>
        </a:p>
      </dgm:t>
    </dgm:pt>
    <dgm:pt modelId="{62EB2164-3C8C-A84B-83B8-B7D48048E5F1}" type="sibTrans" cxnId="{81F695BB-ED98-C147-8489-231E3828AFF5}">
      <dgm:prSet/>
      <dgm:spPr/>
      <dgm:t>
        <a:bodyPr/>
        <a:lstStyle/>
        <a:p>
          <a:endParaRPr lang="en-US"/>
        </a:p>
      </dgm:t>
    </dgm:pt>
    <dgm:pt modelId="{F66DC013-99D3-E54F-B747-FC0C0A705DDC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Presentation timeframe</a:t>
          </a:r>
        </a:p>
      </dgm:t>
    </dgm:pt>
    <dgm:pt modelId="{1EB0EC02-A2DF-B44F-9B03-8A804D250F63}" type="parTrans" cxnId="{1A568EEA-0C57-A749-BBFE-A4539AC204E0}">
      <dgm:prSet/>
      <dgm:spPr/>
      <dgm:t>
        <a:bodyPr/>
        <a:lstStyle/>
        <a:p>
          <a:endParaRPr lang="en-US"/>
        </a:p>
      </dgm:t>
    </dgm:pt>
    <dgm:pt modelId="{46F7E902-150A-CF42-A14B-435C276898F4}" type="sibTrans" cxnId="{1A568EEA-0C57-A749-BBFE-A4539AC204E0}">
      <dgm:prSet/>
      <dgm:spPr/>
      <dgm:t>
        <a:bodyPr/>
        <a:lstStyle/>
        <a:p>
          <a:endParaRPr lang="en-US"/>
        </a:p>
      </dgm:t>
    </dgm:pt>
    <dgm:pt modelId="{69B09ACE-C0BF-C64B-AFFE-A7464ED550B8}">
      <dgm:prSet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Appeal to </a:t>
          </a:r>
          <a:r>
            <a:rPr lang="en-US" i="1" dirty="0">
              <a:solidFill>
                <a:sysClr val="windowText" lastClr="000000"/>
              </a:solidFill>
              <a:latin typeface="+mn-lt"/>
              <a:cs typeface="Century Gothic"/>
            </a:rPr>
            <a:t>ethos</a:t>
          </a:r>
        </a:p>
      </dgm:t>
    </dgm:pt>
    <dgm:pt modelId="{79BAA9C4-2553-1A46-89C5-1A09502BA86D}" type="parTrans" cxnId="{2D804E2F-09CA-BE4B-A7C5-A69487E28093}">
      <dgm:prSet/>
      <dgm:spPr/>
      <dgm:t>
        <a:bodyPr/>
        <a:lstStyle/>
        <a:p>
          <a:endParaRPr lang="en-US"/>
        </a:p>
      </dgm:t>
    </dgm:pt>
    <dgm:pt modelId="{09481DBE-6AE7-7B4B-89D7-13EEAE0B8FDF}" type="sibTrans" cxnId="{2D804E2F-09CA-BE4B-A7C5-A69487E28093}">
      <dgm:prSet/>
      <dgm:spPr/>
      <dgm:t>
        <a:bodyPr/>
        <a:lstStyle/>
        <a:p>
          <a:endParaRPr lang="en-US"/>
        </a:p>
      </dgm:t>
    </dgm:pt>
    <dgm:pt modelId="{EB5520AE-34C6-8444-93EA-AE5DDCC4971E}" type="pres">
      <dgm:prSet presAssocID="{17D06497-B589-7A44-999F-E811504DC8BD}" presName="diagram" presStyleCnt="0">
        <dgm:presLayoutVars>
          <dgm:dir/>
          <dgm:resizeHandles val="exact"/>
        </dgm:presLayoutVars>
      </dgm:prSet>
      <dgm:spPr/>
    </dgm:pt>
    <dgm:pt modelId="{E9A8C9C9-6DBC-B342-AB91-7E5669DA63CC}" type="pres">
      <dgm:prSet presAssocID="{AA0A13B5-F20D-3C40-8787-B825CB77D80B}" presName="node" presStyleLbl="node1" presStyleIdx="0" presStyleCnt="4">
        <dgm:presLayoutVars>
          <dgm:bulletEnabled val="1"/>
        </dgm:presLayoutVars>
      </dgm:prSet>
      <dgm:spPr/>
    </dgm:pt>
    <dgm:pt modelId="{16DCF08B-17DA-7148-8052-06A02CA5C668}" type="pres">
      <dgm:prSet presAssocID="{921699F9-6917-A545-83B5-AFADADB1E671}" presName="sibTrans" presStyleCnt="0"/>
      <dgm:spPr/>
    </dgm:pt>
    <dgm:pt modelId="{AA023B69-7FB4-B04D-B652-084343B14EAA}" type="pres">
      <dgm:prSet presAssocID="{69B09ACE-C0BF-C64B-AFFE-A7464ED550B8}" presName="node" presStyleLbl="node1" presStyleIdx="1" presStyleCnt="4">
        <dgm:presLayoutVars>
          <dgm:bulletEnabled val="1"/>
        </dgm:presLayoutVars>
      </dgm:prSet>
      <dgm:spPr/>
    </dgm:pt>
    <dgm:pt modelId="{C5ADAF27-3633-B84F-85F0-CC955FB456E7}" type="pres">
      <dgm:prSet presAssocID="{09481DBE-6AE7-7B4B-89D7-13EEAE0B8FDF}" presName="sibTrans" presStyleCnt="0"/>
      <dgm:spPr/>
    </dgm:pt>
    <dgm:pt modelId="{16C926FE-8E9E-4747-A1CE-BAD74FA7DF28}" type="pres">
      <dgm:prSet presAssocID="{E84C076A-52DF-F44A-AF25-08E1A9F69ABC}" presName="node" presStyleLbl="node1" presStyleIdx="2" presStyleCnt="4">
        <dgm:presLayoutVars>
          <dgm:bulletEnabled val="1"/>
        </dgm:presLayoutVars>
      </dgm:prSet>
      <dgm:spPr/>
    </dgm:pt>
    <dgm:pt modelId="{682E2A6A-3557-214A-9562-0521D81BC247}" type="pres">
      <dgm:prSet presAssocID="{62EB2164-3C8C-A84B-83B8-B7D48048E5F1}" presName="sibTrans" presStyleCnt="0"/>
      <dgm:spPr/>
    </dgm:pt>
    <dgm:pt modelId="{8561DB13-FE14-BB45-B8D0-843FB38A20EE}" type="pres">
      <dgm:prSet presAssocID="{F66DC013-99D3-E54F-B747-FC0C0A705DDC}" presName="node" presStyleLbl="node1" presStyleIdx="3" presStyleCnt="4">
        <dgm:presLayoutVars>
          <dgm:bulletEnabled val="1"/>
        </dgm:presLayoutVars>
      </dgm:prSet>
      <dgm:spPr/>
    </dgm:pt>
  </dgm:ptLst>
  <dgm:cxnLst>
    <dgm:cxn modelId="{387BC02D-55A9-1941-A651-56063E1B76DA}" type="presOf" srcId="{E84C076A-52DF-F44A-AF25-08E1A9F69ABC}" destId="{16C926FE-8E9E-4747-A1CE-BAD74FA7DF28}" srcOrd="0" destOrd="0" presId="urn:microsoft.com/office/officeart/2005/8/layout/default"/>
    <dgm:cxn modelId="{E0D6722E-C9D8-3C42-92EA-894B199D4DC0}" type="presOf" srcId="{17D06497-B589-7A44-999F-E811504DC8BD}" destId="{EB5520AE-34C6-8444-93EA-AE5DDCC4971E}" srcOrd="0" destOrd="0" presId="urn:microsoft.com/office/officeart/2005/8/layout/default"/>
    <dgm:cxn modelId="{2D804E2F-09CA-BE4B-A7C5-A69487E28093}" srcId="{17D06497-B589-7A44-999F-E811504DC8BD}" destId="{69B09ACE-C0BF-C64B-AFFE-A7464ED550B8}" srcOrd="1" destOrd="0" parTransId="{79BAA9C4-2553-1A46-89C5-1A09502BA86D}" sibTransId="{09481DBE-6AE7-7B4B-89D7-13EEAE0B8FDF}"/>
    <dgm:cxn modelId="{0822D24F-7CEF-EC4F-93BF-2C8613C88078}" type="presOf" srcId="{69B09ACE-C0BF-C64B-AFFE-A7464ED550B8}" destId="{AA023B69-7FB4-B04D-B652-084343B14EAA}" srcOrd="0" destOrd="0" presId="urn:microsoft.com/office/officeart/2005/8/layout/default"/>
    <dgm:cxn modelId="{8507E1B8-1D73-5843-96BA-A36880AF8905}" type="presOf" srcId="{AA0A13B5-F20D-3C40-8787-B825CB77D80B}" destId="{E9A8C9C9-6DBC-B342-AB91-7E5669DA63CC}" srcOrd="0" destOrd="0" presId="urn:microsoft.com/office/officeart/2005/8/layout/default"/>
    <dgm:cxn modelId="{81F695BB-ED98-C147-8489-231E3828AFF5}" srcId="{17D06497-B589-7A44-999F-E811504DC8BD}" destId="{E84C076A-52DF-F44A-AF25-08E1A9F69ABC}" srcOrd="2" destOrd="0" parTransId="{8E72D57E-5E79-F24F-BB18-665DBD0C9E8C}" sibTransId="{62EB2164-3C8C-A84B-83B8-B7D48048E5F1}"/>
    <dgm:cxn modelId="{4CBFC3DC-D4E3-E44A-B1FB-649EBECF30DA}" srcId="{17D06497-B589-7A44-999F-E811504DC8BD}" destId="{AA0A13B5-F20D-3C40-8787-B825CB77D80B}" srcOrd="0" destOrd="0" parTransId="{76859726-9434-C141-8B61-5F4DD744B1AF}" sibTransId="{921699F9-6917-A545-83B5-AFADADB1E671}"/>
    <dgm:cxn modelId="{EEBCE8E2-5915-8A41-A1B8-D53572B4FB78}" type="presOf" srcId="{F66DC013-99D3-E54F-B747-FC0C0A705DDC}" destId="{8561DB13-FE14-BB45-B8D0-843FB38A20EE}" srcOrd="0" destOrd="0" presId="urn:microsoft.com/office/officeart/2005/8/layout/default"/>
    <dgm:cxn modelId="{1A568EEA-0C57-A749-BBFE-A4539AC204E0}" srcId="{17D06497-B589-7A44-999F-E811504DC8BD}" destId="{F66DC013-99D3-E54F-B747-FC0C0A705DDC}" srcOrd="3" destOrd="0" parTransId="{1EB0EC02-A2DF-B44F-9B03-8A804D250F63}" sibTransId="{46F7E902-150A-CF42-A14B-435C276898F4}"/>
    <dgm:cxn modelId="{BE997F31-0268-9A4A-9014-1D838F76B599}" type="presParOf" srcId="{EB5520AE-34C6-8444-93EA-AE5DDCC4971E}" destId="{E9A8C9C9-6DBC-B342-AB91-7E5669DA63CC}" srcOrd="0" destOrd="0" presId="urn:microsoft.com/office/officeart/2005/8/layout/default"/>
    <dgm:cxn modelId="{17193061-AFBE-2048-A621-E8EB76F04C76}" type="presParOf" srcId="{EB5520AE-34C6-8444-93EA-AE5DDCC4971E}" destId="{16DCF08B-17DA-7148-8052-06A02CA5C668}" srcOrd="1" destOrd="0" presId="urn:microsoft.com/office/officeart/2005/8/layout/default"/>
    <dgm:cxn modelId="{5259ADFA-8A96-8646-9151-E0F72E66A054}" type="presParOf" srcId="{EB5520AE-34C6-8444-93EA-AE5DDCC4971E}" destId="{AA023B69-7FB4-B04D-B652-084343B14EAA}" srcOrd="2" destOrd="0" presId="urn:microsoft.com/office/officeart/2005/8/layout/default"/>
    <dgm:cxn modelId="{4D5E17DF-3C08-8946-A726-017F5281CC26}" type="presParOf" srcId="{EB5520AE-34C6-8444-93EA-AE5DDCC4971E}" destId="{C5ADAF27-3633-B84F-85F0-CC955FB456E7}" srcOrd="3" destOrd="0" presId="urn:microsoft.com/office/officeart/2005/8/layout/default"/>
    <dgm:cxn modelId="{6E839B16-81FD-AC4A-803C-08D78BB677D2}" type="presParOf" srcId="{EB5520AE-34C6-8444-93EA-AE5DDCC4971E}" destId="{16C926FE-8E9E-4747-A1CE-BAD74FA7DF28}" srcOrd="4" destOrd="0" presId="urn:microsoft.com/office/officeart/2005/8/layout/default"/>
    <dgm:cxn modelId="{3FE6CC83-2B76-CF4C-B740-EBC4A61CF8CC}" type="presParOf" srcId="{EB5520AE-34C6-8444-93EA-AE5DDCC4971E}" destId="{682E2A6A-3557-214A-9562-0521D81BC247}" srcOrd="5" destOrd="0" presId="urn:microsoft.com/office/officeart/2005/8/layout/default"/>
    <dgm:cxn modelId="{B73C3FCF-CE13-4E44-8CDF-8023CD578502}" type="presParOf" srcId="{EB5520AE-34C6-8444-93EA-AE5DDCC4971E}" destId="{8561DB13-FE14-BB45-B8D0-843FB38A20E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9F1AE1-4235-A64A-A5FE-A6ADAB5C2F7F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6BAE43-5634-CA45-A66F-87E51FAEEF0C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Poll the audience</a:t>
          </a:r>
        </a:p>
      </dgm:t>
    </dgm:pt>
    <dgm:pt modelId="{A5C23D6D-8CF4-6849-96F7-45F61D1FCCA9}" type="parTrans" cxnId="{1E9A5731-86A2-734A-AF0A-6D974128B571}">
      <dgm:prSet/>
      <dgm:spPr/>
      <dgm:t>
        <a:bodyPr/>
        <a:lstStyle/>
        <a:p>
          <a:endParaRPr lang="en-US"/>
        </a:p>
      </dgm:t>
    </dgm:pt>
    <dgm:pt modelId="{3AAD5201-2631-7A49-9B50-3210D152E45C}" type="sibTrans" cxnId="{1E9A5731-86A2-734A-AF0A-6D974128B571}">
      <dgm:prSet/>
      <dgm:spPr/>
      <dgm:t>
        <a:bodyPr/>
        <a:lstStyle/>
        <a:p>
          <a:endParaRPr lang="en-US"/>
        </a:p>
      </dgm:t>
    </dgm:pt>
    <dgm:pt modelId="{96544F38-4586-4D4B-80D4-1125C67486D5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Incorporate movement</a:t>
          </a:r>
        </a:p>
      </dgm:t>
    </dgm:pt>
    <dgm:pt modelId="{3FB0DF02-A7B1-3440-A0D1-5E5737EF2960}" type="parTrans" cxnId="{B341548F-1B99-4F4E-833C-19CED9D58D3A}">
      <dgm:prSet/>
      <dgm:spPr/>
      <dgm:t>
        <a:bodyPr/>
        <a:lstStyle/>
        <a:p>
          <a:endParaRPr lang="en-US"/>
        </a:p>
      </dgm:t>
    </dgm:pt>
    <dgm:pt modelId="{74769960-886B-204D-9EC7-E4988E00185D}" type="sibTrans" cxnId="{B341548F-1B99-4F4E-833C-19CED9D58D3A}">
      <dgm:prSet/>
      <dgm:spPr/>
      <dgm:t>
        <a:bodyPr/>
        <a:lstStyle/>
        <a:p>
          <a:endParaRPr lang="en-US"/>
        </a:p>
      </dgm:t>
    </dgm:pt>
    <dgm:pt modelId="{2345385A-D354-8448-A78E-9A4D798104E6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Divide audience into groups</a:t>
          </a:r>
        </a:p>
      </dgm:t>
    </dgm:pt>
    <dgm:pt modelId="{848C009D-E36C-9747-AEAF-E0DD66ACE46A}" type="parTrans" cxnId="{A206432A-5A2B-B64D-B500-CFDCBB542824}">
      <dgm:prSet/>
      <dgm:spPr/>
      <dgm:t>
        <a:bodyPr/>
        <a:lstStyle/>
        <a:p>
          <a:endParaRPr lang="en-US"/>
        </a:p>
      </dgm:t>
    </dgm:pt>
    <dgm:pt modelId="{B5130E98-71FC-ED49-AE63-A86B2D257EFC}" type="sibTrans" cxnId="{A206432A-5A2B-B64D-B500-CFDCBB542824}">
      <dgm:prSet/>
      <dgm:spPr/>
      <dgm:t>
        <a:bodyPr/>
        <a:lstStyle/>
        <a:p>
          <a:endParaRPr lang="en-US"/>
        </a:p>
      </dgm:t>
    </dgm:pt>
    <dgm:pt modelId="{C80A75D7-D379-C24C-8B2A-FF4FC3FF56A6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Tell a story</a:t>
          </a:r>
        </a:p>
      </dgm:t>
    </dgm:pt>
    <dgm:pt modelId="{92E93123-1351-BC4B-BDBC-D6ED6A226DBE}" type="parTrans" cxnId="{E9FD9597-D4EF-9D4A-81F5-AE154FC4BEEE}">
      <dgm:prSet/>
      <dgm:spPr/>
      <dgm:t>
        <a:bodyPr/>
        <a:lstStyle/>
        <a:p>
          <a:endParaRPr lang="en-US"/>
        </a:p>
      </dgm:t>
    </dgm:pt>
    <dgm:pt modelId="{0411DB52-133D-9F49-AA5D-CC1BDFF6E1BA}" type="sibTrans" cxnId="{E9FD9597-D4EF-9D4A-81F5-AE154FC4BEEE}">
      <dgm:prSet/>
      <dgm:spPr/>
      <dgm:t>
        <a:bodyPr/>
        <a:lstStyle/>
        <a:p>
          <a:endParaRPr lang="en-US"/>
        </a:p>
      </dgm:t>
    </dgm:pt>
    <dgm:pt modelId="{63DAD9F7-B60E-3C49-BCE7-B244133EED38}">
      <dgm:prSet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Ask reflective questions</a:t>
          </a:r>
        </a:p>
      </dgm:t>
    </dgm:pt>
    <dgm:pt modelId="{EB439A73-3651-E048-94FE-ACCE26EE9170}" type="parTrans" cxnId="{A6118989-D5E5-0C4D-85CC-E742D77EEBEF}">
      <dgm:prSet/>
      <dgm:spPr/>
      <dgm:t>
        <a:bodyPr/>
        <a:lstStyle/>
        <a:p>
          <a:endParaRPr lang="en-US"/>
        </a:p>
      </dgm:t>
    </dgm:pt>
    <dgm:pt modelId="{D5F8BD95-92AB-1541-ACE7-B2B964E47F33}" type="sibTrans" cxnId="{A6118989-D5E5-0C4D-85CC-E742D77EEBEF}">
      <dgm:prSet/>
      <dgm:spPr/>
      <dgm:t>
        <a:bodyPr/>
        <a:lstStyle/>
        <a:p>
          <a:endParaRPr lang="en-US"/>
        </a:p>
      </dgm:t>
    </dgm:pt>
    <dgm:pt modelId="{A6D55261-A692-7348-AA78-F2A856E16158}">
      <dgm:prSet phldrT="[Text]"/>
      <dgm:spPr>
        <a:solidFill>
          <a:srgbClr val="C7D4CB"/>
        </a:solidFill>
      </dgm:spPr>
      <dgm:t>
        <a:bodyPr/>
        <a:lstStyle/>
        <a:p>
          <a:r>
            <a:rPr lang="en-US">
              <a:solidFill>
                <a:sysClr val="windowText" lastClr="000000"/>
              </a:solidFill>
              <a:latin typeface="+mn-lt"/>
              <a:cs typeface="Century Gothic"/>
            </a:rPr>
            <a:t>Ask someone to summarize</a:t>
          </a:r>
          <a:endParaRPr lang="en-US" dirty="0">
            <a:solidFill>
              <a:sysClr val="windowText" lastClr="000000"/>
            </a:solidFill>
          </a:endParaRPr>
        </a:p>
      </dgm:t>
    </dgm:pt>
    <dgm:pt modelId="{B30FCB02-9068-A148-A489-5E3D5BEAC14D}" type="parTrans" cxnId="{1F160BCA-1B90-3945-95FA-62C3931C80A3}">
      <dgm:prSet/>
      <dgm:spPr/>
      <dgm:t>
        <a:bodyPr/>
        <a:lstStyle/>
        <a:p>
          <a:endParaRPr lang="en-US"/>
        </a:p>
      </dgm:t>
    </dgm:pt>
    <dgm:pt modelId="{821C2732-6428-4443-B455-C7306BAA1DBF}" type="sibTrans" cxnId="{1F160BCA-1B90-3945-95FA-62C3931C80A3}">
      <dgm:prSet/>
      <dgm:spPr/>
      <dgm:t>
        <a:bodyPr/>
        <a:lstStyle/>
        <a:p>
          <a:endParaRPr lang="en-US"/>
        </a:p>
      </dgm:t>
    </dgm:pt>
    <dgm:pt modelId="{207119EB-493B-2048-ADC9-0FB20959B266}">
      <dgm:prSet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Request verbal responses</a:t>
          </a:r>
        </a:p>
      </dgm:t>
    </dgm:pt>
    <dgm:pt modelId="{FDC969B7-231B-5C4F-8402-D4665BF63125}" type="parTrans" cxnId="{C3062553-C7E1-7140-937F-B544645A9509}">
      <dgm:prSet/>
      <dgm:spPr/>
      <dgm:t>
        <a:bodyPr/>
        <a:lstStyle/>
        <a:p>
          <a:endParaRPr lang="en-US"/>
        </a:p>
      </dgm:t>
    </dgm:pt>
    <dgm:pt modelId="{95617798-D112-C34A-9B04-4CBA9DA585F2}" type="sibTrans" cxnId="{C3062553-C7E1-7140-937F-B544645A9509}">
      <dgm:prSet/>
      <dgm:spPr/>
      <dgm:t>
        <a:bodyPr/>
        <a:lstStyle/>
        <a:p>
          <a:endParaRPr lang="en-US"/>
        </a:p>
      </dgm:t>
    </dgm:pt>
    <dgm:pt modelId="{6234A8F1-B2A2-3745-80F1-5A1678671F52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Use media or props</a:t>
          </a:r>
        </a:p>
      </dgm:t>
    </dgm:pt>
    <dgm:pt modelId="{818CD532-6212-E44A-B0D7-562C254C462F}" type="parTrans" cxnId="{DCE5DF05-D92E-F24C-90C3-17B4E1ED9285}">
      <dgm:prSet/>
      <dgm:spPr/>
      <dgm:t>
        <a:bodyPr/>
        <a:lstStyle/>
        <a:p>
          <a:endParaRPr lang="en-US"/>
        </a:p>
      </dgm:t>
    </dgm:pt>
    <dgm:pt modelId="{4BC249B7-7B88-CB48-A83C-8BF023158CFA}" type="sibTrans" cxnId="{DCE5DF05-D92E-F24C-90C3-17B4E1ED9285}">
      <dgm:prSet/>
      <dgm:spPr/>
      <dgm:t>
        <a:bodyPr/>
        <a:lstStyle/>
        <a:p>
          <a:endParaRPr lang="en-US"/>
        </a:p>
      </dgm:t>
    </dgm:pt>
    <dgm:pt modelId="{FA9519F3-5A45-7145-B8C4-D80CD1EA7662}" type="pres">
      <dgm:prSet presAssocID="{A49F1AE1-4235-A64A-A5FE-A6ADAB5C2F7F}" presName="diagram" presStyleCnt="0">
        <dgm:presLayoutVars>
          <dgm:dir/>
          <dgm:resizeHandles val="exact"/>
        </dgm:presLayoutVars>
      </dgm:prSet>
      <dgm:spPr/>
    </dgm:pt>
    <dgm:pt modelId="{478F3D7A-B2CA-E643-8334-E803A995775E}" type="pres">
      <dgm:prSet presAssocID="{146BAE43-5634-CA45-A66F-87E51FAEEF0C}" presName="node" presStyleLbl="node1" presStyleIdx="0" presStyleCnt="8">
        <dgm:presLayoutVars>
          <dgm:bulletEnabled val="1"/>
        </dgm:presLayoutVars>
      </dgm:prSet>
      <dgm:spPr/>
    </dgm:pt>
    <dgm:pt modelId="{10AC1E45-8C27-A744-8D76-8B18C4A6CCF8}" type="pres">
      <dgm:prSet presAssocID="{3AAD5201-2631-7A49-9B50-3210D152E45C}" presName="sibTrans" presStyleCnt="0"/>
      <dgm:spPr/>
    </dgm:pt>
    <dgm:pt modelId="{69503A15-4264-5D42-A916-B32D1ACACC1F}" type="pres">
      <dgm:prSet presAssocID="{63DAD9F7-B60E-3C49-BCE7-B244133EED38}" presName="node" presStyleLbl="node1" presStyleIdx="1" presStyleCnt="8">
        <dgm:presLayoutVars>
          <dgm:bulletEnabled val="1"/>
        </dgm:presLayoutVars>
      </dgm:prSet>
      <dgm:spPr/>
    </dgm:pt>
    <dgm:pt modelId="{9873B23D-33B0-BF4A-A260-9E991167605A}" type="pres">
      <dgm:prSet presAssocID="{D5F8BD95-92AB-1541-ACE7-B2B964E47F33}" presName="sibTrans" presStyleCnt="0"/>
      <dgm:spPr/>
    </dgm:pt>
    <dgm:pt modelId="{730ED076-1F7F-AB41-A997-02B16E06895B}" type="pres">
      <dgm:prSet presAssocID="{A6D55261-A692-7348-AA78-F2A856E16158}" presName="node" presStyleLbl="node1" presStyleIdx="2" presStyleCnt="8">
        <dgm:presLayoutVars>
          <dgm:bulletEnabled val="1"/>
        </dgm:presLayoutVars>
      </dgm:prSet>
      <dgm:spPr/>
    </dgm:pt>
    <dgm:pt modelId="{EAB15B07-65FE-9741-A809-B18AC31E55D3}" type="pres">
      <dgm:prSet presAssocID="{821C2732-6428-4443-B455-C7306BAA1DBF}" presName="sibTrans" presStyleCnt="0"/>
      <dgm:spPr/>
    </dgm:pt>
    <dgm:pt modelId="{82A820A3-9E0B-AE48-8DC5-483125772FCE}" type="pres">
      <dgm:prSet presAssocID="{96544F38-4586-4D4B-80D4-1125C67486D5}" presName="node" presStyleLbl="node1" presStyleIdx="3" presStyleCnt="8">
        <dgm:presLayoutVars>
          <dgm:bulletEnabled val="1"/>
        </dgm:presLayoutVars>
      </dgm:prSet>
      <dgm:spPr/>
    </dgm:pt>
    <dgm:pt modelId="{8A0A4314-8E08-ED42-BB13-3EBCF17337D6}" type="pres">
      <dgm:prSet presAssocID="{74769960-886B-204D-9EC7-E4988E00185D}" presName="sibTrans" presStyleCnt="0"/>
      <dgm:spPr/>
    </dgm:pt>
    <dgm:pt modelId="{7643CFD1-925C-D245-A0C1-4D6711921EC4}" type="pres">
      <dgm:prSet presAssocID="{2345385A-D354-8448-A78E-9A4D798104E6}" presName="node" presStyleLbl="node1" presStyleIdx="4" presStyleCnt="8">
        <dgm:presLayoutVars>
          <dgm:bulletEnabled val="1"/>
        </dgm:presLayoutVars>
      </dgm:prSet>
      <dgm:spPr/>
    </dgm:pt>
    <dgm:pt modelId="{22989D00-348C-774B-996D-5A21A702649C}" type="pres">
      <dgm:prSet presAssocID="{B5130E98-71FC-ED49-AE63-A86B2D257EFC}" presName="sibTrans" presStyleCnt="0"/>
      <dgm:spPr/>
    </dgm:pt>
    <dgm:pt modelId="{653C8E4B-3EB7-084D-8AAB-2B8DCD17DB45}" type="pres">
      <dgm:prSet presAssocID="{207119EB-493B-2048-ADC9-0FB20959B266}" presName="node" presStyleLbl="node1" presStyleIdx="5" presStyleCnt="8">
        <dgm:presLayoutVars>
          <dgm:bulletEnabled val="1"/>
        </dgm:presLayoutVars>
      </dgm:prSet>
      <dgm:spPr/>
    </dgm:pt>
    <dgm:pt modelId="{9375B185-F4FD-A840-93D4-1E46D85CF0A2}" type="pres">
      <dgm:prSet presAssocID="{95617798-D112-C34A-9B04-4CBA9DA585F2}" presName="sibTrans" presStyleCnt="0"/>
      <dgm:spPr/>
    </dgm:pt>
    <dgm:pt modelId="{3CE10B69-105D-6740-B14C-340DFF8E2AC1}" type="pres">
      <dgm:prSet presAssocID="{C80A75D7-D379-C24C-8B2A-FF4FC3FF56A6}" presName="node" presStyleLbl="node1" presStyleIdx="6" presStyleCnt="8">
        <dgm:presLayoutVars>
          <dgm:bulletEnabled val="1"/>
        </dgm:presLayoutVars>
      </dgm:prSet>
      <dgm:spPr/>
    </dgm:pt>
    <dgm:pt modelId="{5C584518-3DE5-F248-ABA0-562F669D75DF}" type="pres">
      <dgm:prSet presAssocID="{0411DB52-133D-9F49-AA5D-CC1BDFF6E1BA}" presName="sibTrans" presStyleCnt="0"/>
      <dgm:spPr/>
    </dgm:pt>
    <dgm:pt modelId="{5D1716A5-09CC-5A4A-AA73-D50652AEDD35}" type="pres">
      <dgm:prSet presAssocID="{6234A8F1-B2A2-3745-80F1-5A1678671F52}" presName="node" presStyleLbl="node1" presStyleIdx="7" presStyleCnt="8">
        <dgm:presLayoutVars>
          <dgm:bulletEnabled val="1"/>
        </dgm:presLayoutVars>
      </dgm:prSet>
      <dgm:spPr/>
    </dgm:pt>
  </dgm:ptLst>
  <dgm:cxnLst>
    <dgm:cxn modelId="{DCE5DF05-D92E-F24C-90C3-17B4E1ED9285}" srcId="{A49F1AE1-4235-A64A-A5FE-A6ADAB5C2F7F}" destId="{6234A8F1-B2A2-3745-80F1-5A1678671F52}" srcOrd="7" destOrd="0" parTransId="{818CD532-6212-E44A-B0D7-562C254C462F}" sibTransId="{4BC249B7-7B88-CB48-A83C-8BF023158CFA}"/>
    <dgm:cxn modelId="{F43C9707-8082-9242-A0CC-2CCB09F76866}" type="presOf" srcId="{6234A8F1-B2A2-3745-80F1-5A1678671F52}" destId="{5D1716A5-09CC-5A4A-AA73-D50652AEDD35}" srcOrd="0" destOrd="0" presId="urn:microsoft.com/office/officeart/2005/8/layout/default"/>
    <dgm:cxn modelId="{81904227-0BD7-4C4D-95C5-317759E53AA8}" type="presOf" srcId="{C80A75D7-D379-C24C-8B2A-FF4FC3FF56A6}" destId="{3CE10B69-105D-6740-B14C-340DFF8E2AC1}" srcOrd="0" destOrd="0" presId="urn:microsoft.com/office/officeart/2005/8/layout/default"/>
    <dgm:cxn modelId="{A206432A-5A2B-B64D-B500-CFDCBB542824}" srcId="{A49F1AE1-4235-A64A-A5FE-A6ADAB5C2F7F}" destId="{2345385A-D354-8448-A78E-9A4D798104E6}" srcOrd="4" destOrd="0" parTransId="{848C009D-E36C-9747-AEAF-E0DD66ACE46A}" sibTransId="{B5130E98-71FC-ED49-AE63-A86B2D257EFC}"/>
    <dgm:cxn modelId="{1E9A5731-86A2-734A-AF0A-6D974128B571}" srcId="{A49F1AE1-4235-A64A-A5FE-A6ADAB5C2F7F}" destId="{146BAE43-5634-CA45-A66F-87E51FAEEF0C}" srcOrd="0" destOrd="0" parTransId="{A5C23D6D-8CF4-6849-96F7-45F61D1FCCA9}" sibTransId="{3AAD5201-2631-7A49-9B50-3210D152E45C}"/>
    <dgm:cxn modelId="{31A5223C-0818-3240-8CC2-087C0D40F79C}" type="presOf" srcId="{63DAD9F7-B60E-3C49-BCE7-B244133EED38}" destId="{69503A15-4264-5D42-A916-B32D1ACACC1F}" srcOrd="0" destOrd="0" presId="urn:microsoft.com/office/officeart/2005/8/layout/default"/>
    <dgm:cxn modelId="{42E85063-4268-9741-BA16-469BD6393A6E}" type="presOf" srcId="{207119EB-493B-2048-ADC9-0FB20959B266}" destId="{653C8E4B-3EB7-084D-8AAB-2B8DCD17DB45}" srcOrd="0" destOrd="0" presId="urn:microsoft.com/office/officeart/2005/8/layout/default"/>
    <dgm:cxn modelId="{60316465-9D16-8B48-B036-E1CE20E9C600}" type="presOf" srcId="{96544F38-4586-4D4B-80D4-1125C67486D5}" destId="{82A820A3-9E0B-AE48-8DC5-483125772FCE}" srcOrd="0" destOrd="0" presId="urn:microsoft.com/office/officeart/2005/8/layout/default"/>
    <dgm:cxn modelId="{CA2C546D-2148-1A46-B8D1-C19270BE9C32}" type="presOf" srcId="{A6D55261-A692-7348-AA78-F2A856E16158}" destId="{730ED076-1F7F-AB41-A997-02B16E06895B}" srcOrd="0" destOrd="0" presId="urn:microsoft.com/office/officeart/2005/8/layout/default"/>
    <dgm:cxn modelId="{C3062553-C7E1-7140-937F-B544645A9509}" srcId="{A49F1AE1-4235-A64A-A5FE-A6ADAB5C2F7F}" destId="{207119EB-493B-2048-ADC9-0FB20959B266}" srcOrd="5" destOrd="0" parTransId="{FDC969B7-231B-5C4F-8402-D4665BF63125}" sibTransId="{95617798-D112-C34A-9B04-4CBA9DA585F2}"/>
    <dgm:cxn modelId="{57D70C87-0B92-6242-9D57-2F65139A421A}" type="presOf" srcId="{2345385A-D354-8448-A78E-9A4D798104E6}" destId="{7643CFD1-925C-D245-A0C1-4D6711921EC4}" srcOrd="0" destOrd="0" presId="urn:microsoft.com/office/officeart/2005/8/layout/default"/>
    <dgm:cxn modelId="{A6118989-D5E5-0C4D-85CC-E742D77EEBEF}" srcId="{A49F1AE1-4235-A64A-A5FE-A6ADAB5C2F7F}" destId="{63DAD9F7-B60E-3C49-BCE7-B244133EED38}" srcOrd="1" destOrd="0" parTransId="{EB439A73-3651-E048-94FE-ACCE26EE9170}" sibTransId="{D5F8BD95-92AB-1541-ACE7-B2B964E47F33}"/>
    <dgm:cxn modelId="{B341548F-1B99-4F4E-833C-19CED9D58D3A}" srcId="{A49F1AE1-4235-A64A-A5FE-A6ADAB5C2F7F}" destId="{96544F38-4586-4D4B-80D4-1125C67486D5}" srcOrd="3" destOrd="0" parTransId="{3FB0DF02-A7B1-3440-A0D1-5E5737EF2960}" sibTransId="{74769960-886B-204D-9EC7-E4988E00185D}"/>
    <dgm:cxn modelId="{E9FD9597-D4EF-9D4A-81F5-AE154FC4BEEE}" srcId="{A49F1AE1-4235-A64A-A5FE-A6ADAB5C2F7F}" destId="{C80A75D7-D379-C24C-8B2A-FF4FC3FF56A6}" srcOrd="6" destOrd="0" parTransId="{92E93123-1351-BC4B-BDBC-D6ED6A226DBE}" sibTransId="{0411DB52-133D-9F49-AA5D-CC1BDFF6E1BA}"/>
    <dgm:cxn modelId="{1F160BCA-1B90-3945-95FA-62C3931C80A3}" srcId="{A49F1AE1-4235-A64A-A5FE-A6ADAB5C2F7F}" destId="{A6D55261-A692-7348-AA78-F2A856E16158}" srcOrd="2" destOrd="0" parTransId="{B30FCB02-9068-A148-A489-5E3D5BEAC14D}" sibTransId="{821C2732-6428-4443-B455-C7306BAA1DBF}"/>
    <dgm:cxn modelId="{886198F2-D1A6-9D40-A751-E8EC67D899C3}" type="presOf" srcId="{A49F1AE1-4235-A64A-A5FE-A6ADAB5C2F7F}" destId="{FA9519F3-5A45-7145-B8C4-D80CD1EA7662}" srcOrd="0" destOrd="0" presId="urn:microsoft.com/office/officeart/2005/8/layout/default"/>
    <dgm:cxn modelId="{F9DFF3F4-7B04-CC4B-BAC1-8A13ADC02895}" type="presOf" srcId="{146BAE43-5634-CA45-A66F-87E51FAEEF0C}" destId="{478F3D7A-B2CA-E643-8334-E803A995775E}" srcOrd="0" destOrd="0" presId="urn:microsoft.com/office/officeart/2005/8/layout/default"/>
    <dgm:cxn modelId="{B01FD29A-CC3C-2B40-8F83-D9F2141FFB87}" type="presParOf" srcId="{FA9519F3-5A45-7145-B8C4-D80CD1EA7662}" destId="{478F3D7A-B2CA-E643-8334-E803A995775E}" srcOrd="0" destOrd="0" presId="urn:microsoft.com/office/officeart/2005/8/layout/default"/>
    <dgm:cxn modelId="{6B4B8C20-401F-4E4E-8CB9-9034F2C10BAC}" type="presParOf" srcId="{FA9519F3-5A45-7145-B8C4-D80CD1EA7662}" destId="{10AC1E45-8C27-A744-8D76-8B18C4A6CCF8}" srcOrd="1" destOrd="0" presId="urn:microsoft.com/office/officeart/2005/8/layout/default"/>
    <dgm:cxn modelId="{957C7A89-4DD5-6F4E-B0BF-CA0B887D10FF}" type="presParOf" srcId="{FA9519F3-5A45-7145-B8C4-D80CD1EA7662}" destId="{69503A15-4264-5D42-A916-B32D1ACACC1F}" srcOrd="2" destOrd="0" presId="urn:microsoft.com/office/officeart/2005/8/layout/default"/>
    <dgm:cxn modelId="{7AFF277A-D7AD-8A48-B31E-28D8CE537E91}" type="presParOf" srcId="{FA9519F3-5A45-7145-B8C4-D80CD1EA7662}" destId="{9873B23D-33B0-BF4A-A260-9E991167605A}" srcOrd="3" destOrd="0" presId="urn:microsoft.com/office/officeart/2005/8/layout/default"/>
    <dgm:cxn modelId="{3E401B34-9D07-594C-A12D-CEFFED7BDFA4}" type="presParOf" srcId="{FA9519F3-5A45-7145-B8C4-D80CD1EA7662}" destId="{730ED076-1F7F-AB41-A997-02B16E06895B}" srcOrd="4" destOrd="0" presId="urn:microsoft.com/office/officeart/2005/8/layout/default"/>
    <dgm:cxn modelId="{287C0AFC-41C2-C744-93C3-076E537BCEE5}" type="presParOf" srcId="{FA9519F3-5A45-7145-B8C4-D80CD1EA7662}" destId="{EAB15B07-65FE-9741-A809-B18AC31E55D3}" srcOrd="5" destOrd="0" presId="urn:microsoft.com/office/officeart/2005/8/layout/default"/>
    <dgm:cxn modelId="{1D2BED56-BB74-CC4F-A084-929F6D906DC8}" type="presParOf" srcId="{FA9519F3-5A45-7145-B8C4-D80CD1EA7662}" destId="{82A820A3-9E0B-AE48-8DC5-483125772FCE}" srcOrd="6" destOrd="0" presId="urn:microsoft.com/office/officeart/2005/8/layout/default"/>
    <dgm:cxn modelId="{F825A12C-94D5-DB45-8FC4-23837C43D3FC}" type="presParOf" srcId="{FA9519F3-5A45-7145-B8C4-D80CD1EA7662}" destId="{8A0A4314-8E08-ED42-BB13-3EBCF17337D6}" srcOrd="7" destOrd="0" presId="urn:microsoft.com/office/officeart/2005/8/layout/default"/>
    <dgm:cxn modelId="{EA55E410-C5AB-CB43-83B9-01D19640FC5F}" type="presParOf" srcId="{FA9519F3-5A45-7145-B8C4-D80CD1EA7662}" destId="{7643CFD1-925C-D245-A0C1-4D6711921EC4}" srcOrd="8" destOrd="0" presId="urn:microsoft.com/office/officeart/2005/8/layout/default"/>
    <dgm:cxn modelId="{196C5551-4E4A-3E4B-8694-AAC4B16DECA5}" type="presParOf" srcId="{FA9519F3-5A45-7145-B8C4-D80CD1EA7662}" destId="{22989D00-348C-774B-996D-5A21A702649C}" srcOrd="9" destOrd="0" presId="urn:microsoft.com/office/officeart/2005/8/layout/default"/>
    <dgm:cxn modelId="{4CEB2CF5-9048-CD41-9B00-D17F3B613077}" type="presParOf" srcId="{FA9519F3-5A45-7145-B8C4-D80CD1EA7662}" destId="{653C8E4B-3EB7-084D-8AAB-2B8DCD17DB45}" srcOrd="10" destOrd="0" presId="urn:microsoft.com/office/officeart/2005/8/layout/default"/>
    <dgm:cxn modelId="{8704B69A-FE0F-0F45-AA15-A694D6F5A56C}" type="presParOf" srcId="{FA9519F3-5A45-7145-B8C4-D80CD1EA7662}" destId="{9375B185-F4FD-A840-93D4-1E46D85CF0A2}" srcOrd="11" destOrd="0" presId="urn:microsoft.com/office/officeart/2005/8/layout/default"/>
    <dgm:cxn modelId="{43568D96-D942-AE45-A116-7DB7A1944CCA}" type="presParOf" srcId="{FA9519F3-5A45-7145-B8C4-D80CD1EA7662}" destId="{3CE10B69-105D-6740-B14C-340DFF8E2AC1}" srcOrd="12" destOrd="0" presId="urn:microsoft.com/office/officeart/2005/8/layout/default"/>
    <dgm:cxn modelId="{AAF6650F-ED89-8A42-9506-2DBE1C95EDB1}" type="presParOf" srcId="{FA9519F3-5A45-7145-B8C4-D80CD1EA7662}" destId="{5C584518-3DE5-F248-ABA0-562F669D75DF}" srcOrd="13" destOrd="0" presId="urn:microsoft.com/office/officeart/2005/8/layout/default"/>
    <dgm:cxn modelId="{D264D3D8-215A-FD4E-AAED-96F28CE774EA}" type="presParOf" srcId="{FA9519F3-5A45-7145-B8C4-D80CD1EA7662}" destId="{5D1716A5-09CC-5A4A-AA73-D50652AEDD35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EE78A2-3746-C943-AFE3-A7D2B35D2E87}" type="doc">
      <dgm:prSet loTypeId="urn:microsoft.com/office/officeart/2008/layout/RadialCluster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3DF120-59B0-2349-8EB2-A30E1454188E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5A7E83"/>
          </a:solidFill>
        </a:ln>
      </dgm:spPr>
      <dgm:t>
        <a:bodyPr/>
        <a:lstStyle/>
        <a:p>
          <a:r>
            <a:rPr lang="en-US" sz="1800" dirty="0">
              <a:latin typeface="+mn-lt"/>
              <a:cs typeface="Century Gothic"/>
            </a:rPr>
            <a:t>Presentation Outline</a:t>
          </a:r>
        </a:p>
      </dgm:t>
    </dgm:pt>
    <dgm:pt modelId="{057CAC77-55B7-614D-A52C-D6B8CB01DFD3}" type="parTrans" cxnId="{97CB408F-88FF-5547-A5DE-1F3636ED8108}">
      <dgm:prSet/>
      <dgm:spPr/>
      <dgm:t>
        <a:bodyPr/>
        <a:lstStyle/>
        <a:p>
          <a:endParaRPr lang="en-US"/>
        </a:p>
      </dgm:t>
    </dgm:pt>
    <dgm:pt modelId="{0FCAAB2D-52EC-7249-A777-420DDD56CB37}" type="sibTrans" cxnId="{97CB408F-88FF-5547-A5DE-1F3636ED8108}">
      <dgm:prSet/>
      <dgm:spPr/>
      <dgm:t>
        <a:bodyPr/>
        <a:lstStyle/>
        <a:p>
          <a:endParaRPr lang="en-US"/>
        </a:p>
      </dgm:t>
    </dgm:pt>
    <dgm:pt modelId="{850CBE5E-FACF-FA41-AE19-8DB9C27AF10D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Organization</a:t>
          </a:r>
        </a:p>
      </dgm:t>
    </dgm:pt>
    <dgm:pt modelId="{561BBFF8-4060-2547-B076-782FAEC6C419}" type="parTrans" cxnId="{56619156-0232-0D4D-B274-C5189704EEE5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F83838EE-0D08-D243-805E-227A395553D6}" type="sibTrans" cxnId="{56619156-0232-0D4D-B274-C5189704EEE5}">
      <dgm:prSet/>
      <dgm:spPr/>
      <dgm:t>
        <a:bodyPr/>
        <a:lstStyle/>
        <a:p>
          <a:endParaRPr lang="en-US"/>
        </a:p>
      </dgm:t>
    </dgm:pt>
    <dgm:pt modelId="{184F4454-0E1D-C34E-B706-B483A797834E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100" dirty="0">
              <a:solidFill>
                <a:sysClr val="windowText" lastClr="000000"/>
              </a:solidFill>
              <a:latin typeface="+mn-lt"/>
              <a:cs typeface="Century Gothic"/>
            </a:rPr>
            <a:t>Depth</a:t>
          </a:r>
        </a:p>
      </dgm:t>
    </dgm:pt>
    <dgm:pt modelId="{BB18E899-CA81-2649-A601-1722673E2929}" type="parTrans" cxnId="{1F8419A7-8F22-7447-93F5-2BA3B3832F78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8E41A252-D609-0640-9764-DB834950760F}" type="sibTrans" cxnId="{1F8419A7-8F22-7447-93F5-2BA3B3832F78}">
      <dgm:prSet/>
      <dgm:spPr/>
      <dgm:t>
        <a:bodyPr/>
        <a:lstStyle/>
        <a:p>
          <a:endParaRPr lang="en-US"/>
        </a:p>
      </dgm:t>
    </dgm:pt>
    <dgm:pt modelId="{275D195F-B482-CF44-9D89-003F754F789B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100" dirty="0">
              <a:solidFill>
                <a:sysClr val="windowText" lastClr="000000"/>
              </a:solidFill>
              <a:latin typeface="+mn-lt"/>
              <a:cs typeface="Century Gothic"/>
            </a:rPr>
            <a:t>Sequence</a:t>
          </a:r>
        </a:p>
      </dgm:t>
    </dgm:pt>
    <dgm:pt modelId="{B328CDFD-3668-2C46-B508-1BFFECA7471A}" type="parTrans" cxnId="{F214CB8E-898A-B04D-BEAB-84247FD39803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3BC46A14-BA41-3E47-A1B7-F74C09AF3F4E}" type="sibTrans" cxnId="{F214CB8E-898A-B04D-BEAB-84247FD39803}">
      <dgm:prSet/>
      <dgm:spPr/>
      <dgm:t>
        <a:bodyPr/>
        <a:lstStyle/>
        <a:p>
          <a:endParaRPr lang="en-US"/>
        </a:p>
      </dgm:t>
    </dgm:pt>
    <dgm:pt modelId="{19023FDF-0713-2F4E-A2BC-6442090F621D}" type="pres">
      <dgm:prSet presAssocID="{AEEE78A2-3746-C943-AFE3-A7D2B35D2E8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D959460E-139A-7648-9DE3-C5FA8659EDBF}" type="pres">
      <dgm:prSet presAssocID="{D33DF120-59B0-2349-8EB2-A30E1454188E}" presName="singleCycle" presStyleCnt="0"/>
      <dgm:spPr/>
    </dgm:pt>
    <dgm:pt modelId="{E0FC451D-0763-5740-ACDF-33685A53948F}" type="pres">
      <dgm:prSet presAssocID="{D33DF120-59B0-2349-8EB2-A30E1454188E}" presName="singleCenter" presStyleLbl="node1" presStyleIdx="0" presStyleCnt="4">
        <dgm:presLayoutVars>
          <dgm:chMax val="7"/>
          <dgm:chPref val="7"/>
        </dgm:presLayoutVars>
      </dgm:prSet>
      <dgm:spPr/>
    </dgm:pt>
    <dgm:pt modelId="{869B0AE3-121C-DB45-9098-CE788B5CFF69}" type="pres">
      <dgm:prSet presAssocID="{561BBFF8-4060-2547-B076-782FAEC6C419}" presName="Name56" presStyleLbl="parChTrans1D2" presStyleIdx="0" presStyleCnt="3"/>
      <dgm:spPr/>
    </dgm:pt>
    <dgm:pt modelId="{4512B92F-13C5-E440-B01B-82B940142721}" type="pres">
      <dgm:prSet presAssocID="{850CBE5E-FACF-FA41-AE19-8DB9C27AF10D}" presName="text0" presStyleLbl="node1" presStyleIdx="1" presStyleCnt="4" custScaleX="164542" custRadScaleRad="75327" custRadScaleInc="226">
        <dgm:presLayoutVars>
          <dgm:bulletEnabled val="1"/>
        </dgm:presLayoutVars>
      </dgm:prSet>
      <dgm:spPr/>
    </dgm:pt>
    <dgm:pt modelId="{7CEF5B35-3DE7-6448-AEDD-AC473D1AC97A}" type="pres">
      <dgm:prSet presAssocID="{BB18E899-CA81-2649-A601-1722673E2929}" presName="Name56" presStyleLbl="parChTrans1D2" presStyleIdx="1" presStyleCnt="3"/>
      <dgm:spPr/>
    </dgm:pt>
    <dgm:pt modelId="{67E47294-F5A9-134F-86E6-5EC61EBD4AE5}" type="pres">
      <dgm:prSet presAssocID="{184F4454-0E1D-C34E-B706-B483A797834E}" presName="text0" presStyleLbl="node1" presStyleIdx="2" presStyleCnt="4" custScaleX="164598" custRadScaleRad="88971" custRadScaleInc="-4105">
        <dgm:presLayoutVars>
          <dgm:bulletEnabled val="1"/>
        </dgm:presLayoutVars>
      </dgm:prSet>
      <dgm:spPr/>
    </dgm:pt>
    <dgm:pt modelId="{85733975-0E28-634C-9640-2CBA55EB9791}" type="pres">
      <dgm:prSet presAssocID="{B328CDFD-3668-2C46-B508-1BFFECA7471A}" presName="Name56" presStyleLbl="parChTrans1D2" presStyleIdx="2" presStyleCnt="3"/>
      <dgm:spPr/>
    </dgm:pt>
    <dgm:pt modelId="{8BDEBAE2-1DDE-2045-91CE-81245A74D676}" type="pres">
      <dgm:prSet presAssocID="{275D195F-B482-CF44-9D89-003F754F789B}" presName="text0" presStyleLbl="node1" presStyleIdx="3" presStyleCnt="4" custScaleX="164598" custRadScaleRad="88451" custRadScaleInc="4282">
        <dgm:presLayoutVars>
          <dgm:bulletEnabled val="1"/>
        </dgm:presLayoutVars>
      </dgm:prSet>
      <dgm:spPr/>
    </dgm:pt>
  </dgm:ptLst>
  <dgm:cxnLst>
    <dgm:cxn modelId="{6147C804-07FB-8D4C-8C86-D90E02C450FB}" type="presOf" srcId="{D33DF120-59B0-2349-8EB2-A30E1454188E}" destId="{E0FC451D-0763-5740-ACDF-33685A53948F}" srcOrd="0" destOrd="0" presId="urn:microsoft.com/office/officeart/2008/layout/RadialCluster"/>
    <dgm:cxn modelId="{BFDF4D1F-444D-6548-AE3F-71C37D906BF5}" type="presOf" srcId="{275D195F-B482-CF44-9D89-003F754F789B}" destId="{8BDEBAE2-1DDE-2045-91CE-81245A74D676}" srcOrd="0" destOrd="0" presId="urn:microsoft.com/office/officeart/2008/layout/RadialCluster"/>
    <dgm:cxn modelId="{5580696D-8FE1-1A42-B778-33C95D264DA9}" type="presOf" srcId="{BB18E899-CA81-2649-A601-1722673E2929}" destId="{7CEF5B35-3DE7-6448-AEDD-AC473D1AC97A}" srcOrd="0" destOrd="0" presId="urn:microsoft.com/office/officeart/2008/layout/RadialCluster"/>
    <dgm:cxn modelId="{376E8450-F2C3-E84E-A47C-EFD37F3304E4}" type="presOf" srcId="{184F4454-0E1D-C34E-B706-B483A797834E}" destId="{67E47294-F5A9-134F-86E6-5EC61EBD4AE5}" srcOrd="0" destOrd="0" presId="urn:microsoft.com/office/officeart/2008/layout/RadialCluster"/>
    <dgm:cxn modelId="{56619156-0232-0D4D-B274-C5189704EEE5}" srcId="{D33DF120-59B0-2349-8EB2-A30E1454188E}" destId="{850CBE5E-FACF-FA41-AE19-8DB9C27AF10D}" srcOrd="0" destOrd="0" parTransId="{561BBFF8-4060-2547-B076-782FAEC6C419}" sibTransId="{F83838EE-0D08-D243-805E-227A395553D6}"/>
    <dgm:cxn modelId="{F214CB8E-898A-B04D-BEAB-84247FD39803}" srcId="{D33DF120-59B0-2349-8EB2-A30E1454188E}" destId="{275D195F-B482-CF44-9D89-003F754F789B}" srcOrd="2" destOrd="0" parTransId="{B328CDFD-3668-2C46-B508-1BFFECA7471A}" sibTransId="{3BC46A14-BA41-3E47-A1B7-F74C09AF3F4E}"/>
    <dgm:cxn modelId="{69E3FA8E-497F-EB42-A420-387A02527390}" type="presOf" srcId="{AEEE78A2-3746-C943-AFE3-A7D2B35D2E87}" destId="{19023FDF-0713-2F4E-A2BC-6442090F621D}" srcOrd="0" destOrd="0" presId="urn:microsoft.com/office/officeart/2008/layout/RadialCluster"/>
    <dgm:cxn modelId="{97CB408F-88FF-5547-A5DE-1F3636ED8108}" srcId="{AEEE78A2-3746-C943-AFE3-A7D2B35D2E87}" destId="{D33DF120-59B0-2349-8EB2-A30E1454188E}" srcOrd="0" destOrd="0" parTransId="{057CAC77-55B7-614D-A52C-D6B8CB01DFD3}" sibTransId="{0FCAAB2D-52EC-7249-A777-420DDD56CB37}"/>
    <dgm:cxn modelId="{1F8419A7-8F22-7447-93F5-2BA3B3832F78}" srcId="{D33DF120-59B0-2349-8EB2-A30E1454188E}" destId="{184F4454-0E1D-C34E-B706-B483A797834E}" srcOrd="1" destOrd="0" parTransId="{BB18E899-CA81-2649-A601-1722673E2929}" sibTransId="{8E41A252-D609-0640-9764-DB834950760F}"/>
    <dgm:cxn modelId="{10B001C6-75B2-BE43-8906-A5319A7D572A}" type="presOf" srcId="{561BBFF8-4060-2547-B076-782FAEC6C419}" destId="{869B0AE3-121C-DB45-9098-CE788B5CFF69}" srcOrd="0" destOrd="0" presId="urn:microsoft.com/office/officeart/2008/layout/RadialCluster"/>
    <dgm:cxn modelId="{D9BE3BD1-B2A0-174C-8331-E24B2412FEF7}" type="presOf" srcId="{850CBE5E-FACF-FA41-AE19-8DB9C27AF10D}" destId="{4512B92F-13C5-E440-B01B-82B940142721}" srcOrd="0" destOrd="0" presId="urn:microsoft.com/office/officeart/2008/layout/RadialCluster"/>
    <dgm:cxn modelId="{82B648FB-9EF9-B549-955A-A5DB104B52E1}" type="presOf" srcId="{B328CDFD-3668-2C46-B508-1BFFECA7471A}" destId="{85733975-0E28-634C-9640-2CBA55EB9791}" srcOrd="0" destOrd="0" presId="urn:microsoft.com/office/officeart/2008/layout/RadialCluster"/>
    <dgm:cxn modelId="{34953B01-DD83-AA4E-81DC-4BDF6DDD4039}" type="presParOf" srcId="{19023FDF-0713-2F4E-A2BC-6442090F621D}" destId="{D959460E-139A-7648-9DE3-C5FA8659EDBF}" srcOrd="0" destOrd="0" presId="urn:microsoft.com/office/officeart/2008/layout/RadialCluster"/>
    <dgm:cxn modelId="{F8590029-9E78-5942-838F-769A93F4A4AD}" type="presParOf" srcId="{D959460E-139A-7648-9DE3-C5FA8659EDBF}" destId="{E0FC451D-0763-5740-ACDF-33685A53948F}" srcOrd="0" destOrd="0" presId="urn:microsoft.com/office/officeart/2008/layout/RadialCluster"/>
    <dgm:cxn modelId="{C1342413-6C2C-9D49-B2F0-17D39D1F7F8B}" type="presParOf" srcId="{D959460E-139A-7648-9DE3-C5FA8659EDBF}" destId="{869B0AE3-121C-DB45-9098-CE788B5CFF69}" srcOrd="1" destOrd="0" presId="urn:microsoft.com/office/officeart/2008/layout/RadialCluster"/>
    <dgm:cxn modelId="{3A66618C-E8A2-334C-8C33-F6A773B911BA}" type="presParOf" srcId="{D959460E-139A-7648-9DE3-C5FA8659EDBF}" destId="{4512B92F-13C5-E440-B01B-82B940142721}" srcOrd="2" destOrd="0" presId="urn:microsoft.com/office/officeart/2008/layout/RadialCluster"/>
    <dgm:cxn modelId="{52604BA3-B93B-C44F-B613-FE575F3126FA}" type="presParOf" srcId="{D959460E-139A-7648-9DE3-C5FA8659EDBF}" destId="{7CEF5B35-3DE7-6448-AEDD-AC473D1AC97A}" srcOrd="3" destOrd="0" presId="urn:microsoft.com/office/officeart/2008/layout/RadialCluster"/>
    <dgm:cxn modelId="{F8D56B53-21F0-B74B-98B3-D19EA1E4B31A}" type="presParOf" srcId="{D959460E-139A-7648-9DE3-C5FA8659EDBF}" destId="{67E47294-F5A9-134F-86E6-5EC61EBD4AE5}" srcOrd="4" destOrd="0" presId="urn:microsoft.com/office/officeart/2008/layout/RadialCluster"/>
    <dgm:cxn modelId="{63CB6ED3-02A4-324D-B027-7EEE48EC1A5E}" type="presParOf" srcId="{D959460E-139A-7648-9DE3-C5FA8659EDBF}" destId="{85733975-0E28-634C-9640-2CBA55EB9791}" srcOrd="5" destOrd="0" presId="urn:microsoft.com/office/officeart/2008/layout/RadialCluster"/>
    <dgm:cxn modelId="{FA7F2A64-F7EF-3447-ADB9-117356A29FB1}" type="presParOf" srcId="{D959460E-139A-7648-9DE3-C5FA8659EDBF}" destId="{8BDEBAE2-1DDE-2045-91CE-81245A74D676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5D631A-6D52-BD41-B416-6313F6E117A4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040D2-1F4D-CD47-B612-41519B2ED77B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Include talking points, key ideas, and engagement activities</a:t>
          </a:r>
        </a:p>
      </dgm:t>
    </dgm:pt>
    <dgm:pt modelId="{B2566B29-B3A2-D14E-AED1-B65965922FE5}" type="parTrans" cxnId="{5910D572-6B24-6A43-99A4-E08CAC3B6E29}">
      <dgm:prSet/>
      <dgm:spPr/>
      <dgm:t>
        <a:bodyPr/>
        <a:lstStyle/>
        <a:p>
          <a:endParaRPr lang="en-US"/>
        </a:p>
      </dgm:t>
    </dgm:pt>
    <dgm:pt modelId="{0227953F-55E5-C848-AD98-7466E6AF9125}" type="sibTrans" cxnId="{5910D572-6B24-6A43-99A4-E08CAC3B6E29}">
      <dgm:prSet/>
      <dgm:spPr/>
      <dgm:t>
        <a:bodyPr/>
        <a:lstStyle/>
        <a:p>
          <a:endParaRPr lang="en-US"/>
        </a:p>
      </dgm:t>
    </dgm:pt>
    <dgm:pt modelId="{0877C06B-8404-E74F-9291-003147076896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Don't read from them</a:t>
          </a:r>
        </a:p>
      </dgm:t>
    </dgm:pt>
    <dgm:pt modelId="{99C71907-519C-6C44-96B1-279888B6CB7D}" type="parTrans" cxnId="{05BB24EB-0850-9F43-AB0A-90E85ABBD063}">
      <dgm:prSet/>
      <dgm:spPr/>
      <dgm:t>
        <a:bodyPr/>
        <a:lstStyle/>
        <a:p>
          <a:endParaRPr lang="en-US"/>
        </a:p>
      </dgm:t>
    </dgm:pt>
    <dgm:pt modelId="{00D23547-539F-294F-A37E-D2085B155022}" type="sibTrans" cxnId="{05BB24EB-0850-9F43-AB0A-90E85ABBD063}">
      <dgm:prSet/>
      <dgm:spPr/>
      <dgm:t>
        <a:bodyPr/>
        <a:lstStyle/>
        <a:p>
          <a:endParaRPr lang="en-US"/>
        </a:p>
      </dgm:t>
    </dgm:pt>
    <dgm:pt modelId="{92E2D8F3-DC3D-BF45-A3EE-FA617E6C88E7}">
      <dgm:prSet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Reminder of time limits</a:t>
          </a:r>
        </a:p>
      </dgm:t>
    </dgm:pt>
    <dgm:pt modelId="{A9CEA2F3-FF0A-6649-8BCC-8D2AD3352566}" type="parTrans" cxnId="{5748230E-0CE8-7549-A655-4BC3330C4FE4}">
      <dgm:prSet/>
      <dgm:spPr/>
      <dgm:t>
        <a:bodyPr/>
        <a:lstStyle/>
        <a:p>
          <a:endParaRPr lang="en-US"/>
        </a:p>
      </dgm:t>
    </dgm:pt>
    <dgm:pt modelId="{1379E8D8-8105-D749-9EE3-8ABDE3383E22}" type="sibTrans" cxnId="{5748230E-0CE8-7549-A655-4BC3330C4FE4}">
      <dgm:prSet/>
      <dgm:spPr/>
      <dgm:t>
        <a:bodyPr/>
        <a:lstStyle/>
        <a:p>
          <a:endParaRPr lang="en-US"/>
        </a:p>
      </dgm:t>
    </dgm:pt>
    <dgm:pt modelId="{823052C6-2201-8141-A6FC-1B2BBF563CCD}" type="pres">
      <dgm:prSet presAssocID="{F25D631A-6D52-BD41-B416-6313F6E117A4}" presName="diagram" presStyleCnt="0">
        <dgm:presLayoutVars>
          <dgm:dir/>
          <dgm:resizeHandles val="exact"/>
        </dgm:presLayoutVars>
      </dgm:prSet>
      <dgm:spPr/>
    </dgm:pt>
    <dgm:pt modelId="{54D2006D-D1AA-E247-B97B-9CE7CB4161E3}" type="pres">
      <dgm:prSet presAssocID="{08B040D2-1F4D-CD47-B612-41519B2ED77B}" presName="node" presStyleLbl="node1" presStyleIdx="0" presStyleCnt="3">
        <dgm:presLayoutVars>
          <dgm:bulletEnabled val="1"/>
        </dgm:presLayoutVars>
      </dgm:prSet>
      <dgm:spPr/>
    </dgm:pt>
    <dgm:pt modelId="{4BA38BD3-AC8C-634E-8086-16EAA9278D53}" type="pres">
      <dgm:prSet presAssocID="{0227953F-55E5-C848-AD98-7466E6AF9125}" presName="sibTrans" presStyleCnt="0"/>
      <dgm:spPr/>
    </dgm:pt>
    <dgm:pt modelId="{669AFDC6-268B-C440-8531-4BD1757A0BB5}" type="pres">
      <dgm:prSet presAssocID="{92E2D8F3-DC3D-BF45-A3EE-FA617E6C88E7}" presName="node" presStyleLbl="node1" presStyleIdx="1" presStyleCnt="3">
        <dgm:presLayoutVars>
          <dgm:bulletEnabled val="1"/>
        </dgm:presLayoutVars>
      </dgm:prSet>
      <dgm:spPr/>
    </dgm:pt>
    <dgm:pt modelId="{2AC7403D-E946-F64A-8477-73FFDC3D7E65}" type="pres">
      <dgm:prSet presAssocID="{1379E8D8-8105-D749-9EE3-8ABDE3383E22}" presName="sibTrans" presStyleCnt="0"/>
      <dgm:spPr/>
    </dgm:pt>
    <dgm:pt modelId="{0B8F5612-415D-5C42-B171-586BA4DBFD43}" type="pres">
      <dgm:prSet presAssocID="{0877C06B-8404-E74F-9291-003147076896}" presName="node" presStyleLbl="node1" presStyleIdx="2" presStyleCnt="3">
        <dgm:presLayoutVars>
          <dgm:bulletEnabled val="1"/>
        </dgm:presLayoutVars>
      </dgm:prSet>
      <dgm:spPr/>
    </dgm:pt>
  </dgm:ptLst>
  <dgm:cxnLst>
    <dgm:cxn modelId="{5748230E-0CE8-7549-A655-4BC3330C4FE4}" srcId="{F25D631A-6D52-BD41-B416-6313F6E117A4}" destId="{92E2D8F3-DC3D-BF45-A3EE-FA617E6C88E7}" srcOrd="1" destOrd="0" parTransId="{A9CEA2F3-FF0A-6649-8BCC-8D2AD3352566}" sibTransId="{1379E8D8-8105-D749-9EE3-8ABDE3383E22}"/>
    <dgm:cxn modelId="{FDDE0547-1165-5E49-AD78-2FB81726F772}" type="presOf" srcId="{0877C06B-8404-E74F-9291-003147076896}" destId="{0B8F5612-415D-5C42-B171-586BA4DBFD43}" srcOrd="0" destOrd="0" presId="urn:microsoft.com/office/officeart/2005/8/layout/default"/>
    <dgm:cxn modelId="{5910D572-6B24-6A43-99A4-E08CAC3B6E29}" srcId="{F25D631A-6D52-BD41-B416-6313F6E117A4}" destId="{08B040D2-1F4D-CD47-B612-41519B2ED77B}" srcOrd="0" destOrd="0" parTransId="{B2566B29-B3A2-D14E-AED1-B65965922FE5}" sibTransId="{0227953F-55E5-C848-AD98-7466E6AF9125}"/>
    <dgm:cxn modelId="{4866CEA4-C8B3-2844-A0B5-D20A911CE53E}" type="presOf" srcId="{08B040D2-1F4D-CD47-B612-41519B2ED77B}" destId="{54D2006D-D1AA-E247-B97B-9CE7CB4161E3}" srcOrd="0" destOrd="0" presId="urn:microsoft.com/office/officeart/2005/8/layout/default"/>
    <dgm:cxn modelId="{05BB24EB-0850-9F43-AB0A-90E85ABBD063}" srcId="{F25D631A-6D52-BD41-B416-6313F6E117A4}" destId="{0877C06B-8404-E74F-9291-003147076896}" srcOrd="2" destOrd="0" parTransId="{99C71907-519C-6C44-96B1-279888B6CB7D}" sibTransId="{00D23547-539F-294F-A37E-D2085B155022}"/>
    <dgm:cxn modelId="{926284EE-B9D3-C64A-BA86-9CF10FBBA6B9}" type="presOf" srcId="{F25D631A-6D52-BD41-B416-6313F6E117A4}" destId="{823052C6-2201-8141-A6FC-1B2BBF563CCD}" srcOrd="0" destOrd="0" presId="urn:microsoft.com/office/officeart/2005/8/layout/default"/>
    <dgm:cxn modelId="{B35D42F4-D9DD-0149-B01B-41DF2D09343B}" type="presOf" srcId="{92E2D8F3-DC3D-BF45-A3EE-FA617E6C88E7}" destId="{669AFDC6-268B-C440-8531-4BD1757A0BB5}" srcOrd="0" destOrd="0" presId="urn:microsoft.com/office/officeart/2005/8/layout/default"/>
    <dgm:cxn modelId="{C01AA619-4C1D-2A49-8D79-9920C97618EA}" type="presParOf" srcId="{823052C6-2201-8141-A6FC-1B2BBF563CCD}" destId="{54D2006D-D1AA-E247-B97B-9CE7CB4161E3}" srcOrd="0" destOrd="0" presId="urn:microsoft.com/office/officeart/2005/8/layout/default"/>
    <dgm:cxn modelId="{E7577817-9425-474F-961D-E21249A5798F}" type="presParOf" srcId="{823052C6-2201-8141-A6FC-1B2BBF563CCD}" destId="{4BA38BD3-AC8C-634E-8086-16EAA9278D53}" srcOrd="1" destOrd="0" presId="urn:microsoft.com/office/officeart/2005/8/layout/default"/>
    <dgm:cxn modelId="{66BF0908-A67B-4E44-837A-1766763BB7C1}" type="presParOf" srcId="{823052C6-2201-8141-A6FC-1B2BBF563CCD}" destId="{669AFDC6-268B-C440-8531-4BD1757A0BB5}" srcOrd="2" destOrd="0" presId="urn:microsoft.com/office/officeart/2005/8/layout/default"/>
    <dgm:cxn modelId="{0F2A602D-96F7-4845-9A3E-E33588AFFACC}" type="presParOf" srcId="{823052C6-2201-8141-A6FC-1B2BBF563CCD}" destId="{2AC7403D-E946-F64A-8477-73FFDC3D7E65}" srcOrd="3" destOrd="0" presId="urn:microsoft.com/office/officeart/2005/8/layout/default"/>
    <dgm:cxn modelId="{3BF35F5F-BE1D-EC48-A313-6664894B4A37}" type="presParOf" srcId="{823052C6-2201-8141-A6FC-1B2BBF563CCD}" destId="{0B8F5612-415D-5C42-B171-586BA4DBFD4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25D631A-6D52-BD41-B416-6313F6E117A4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040D2-1F4D-CD47-B612-41519B2ED77B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Similar to</a:t>
          </a:r>
        </a:p>
      </dgm:t>
    </dgm:pt>
    <dgm:pt modelId="{B2566B29-B3A2-D14E-AED1-B65965922FE5}" type="parTrans" cxnId="{5910D572-6B24-6A43-99A4-E08CAC3B6E29}">
      <dgm:prSet/>
      <dgm:spPr/>
      <dgm:t>
        <a:bodyPr/>
        <a:lstStyle/>
        <a:p>
          <a:endParaRPr lang="en-US"/>
        </a:p>
      </dgm:t>
    </dgm:pt>
    <dgm:pt modelId="{0227953F-55E5-C848-AD98-7466E6AF9125}" type="sibTrans" cxnId="{5910D572-6B24-6A43-99A4-E08CAC3B6E29}">
      <dgm:prSet/>
      <dgm:spPr/>
      <dgm:t>
        <a:bodyPr/>
        <a:lstStyle/>
        <a:p>
          <a:endParaRPr lang="en-US"/>
        </a:p>
      </dgm:t>
    </dgm:pt>
    <dgm:pt modelId="{0877C06B-8404-E74F-9291-003147076896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Additionally</a:t>
          </a:r>
        </a:p>
      </dgm:t>
    </dgm:pt>
    <dgm:pt modelId="{99C71907-519C-6C44-96B1-279888B6CB7D}" type="parTrans" cxnId="{05BB24EB-0850-9F43-AB0A-90E85ABBD063}">
      <dgm:prSet/>
      <dgm:spPr/>
      <dgm:t>
        <a:bodyPr/>
        <a:lstStyle/>
        <a:p>
          <a:endParaRPr lang="en-US"/>
        </a:p>
      </dgm:t>
    </dgm:pt>
    <dgm:pt modelId="{00D23547-539F-294F-A37E-D2085B155022}" type="sibTrans" cxnId="{05BB24EB-0850-9F43-AB0A-90E85ABBD063}">
      <dgm:prSet/>
      <dgm:spPr/>
      <dgm:t>
        <a:bodyPr/>
        <a:lstStyle/>
        <a:p>
          <a:endParaRPr lang="en-US"/>
        </a:p>
      </dgm:t>
    </dgm:pt>
    <dgm:pt modelId="{46EC3BCF-2063-C147-AD37-2AB50751ADE0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However</a:t>
          </a:r>
        </a:p>
      </dgm:t>
    </dgm:pt>
    <dgm:pt modelId="{557782AD-31B0-2E47-815C-935B144C1B91}" type="parTrans" cxnId="{EC997ED5-83DB-C94F-92AB-2B3C34CBC431}">
      <dgm:prSet/>
      <dgm:spPr/>
      <dgm:t>
        <a:bodyPr/>
        <a:lstStyle/>
        <a:p>
          <a:endParaRPr lang="en-US"/>
        </a:p>
      </dgm:t>
    </dgm:pt>
    <dgm:pt modelId="{96F6B6CC-A3F5-C44A-8CA3-F1853024D4CF}" type="sibTrans" cxnId="{EC997ED5-83DB-C94F-92AB-2B3C34CBC431}">
      <dgm:prSet/>
      <dgm:spPr/>
      <dgm:t>
        <a:bodyPr/>
        <a:lstStyle/>
        <a:p>
          <a:endParaRPr lang="en-US"/>
        </a:p>
      </dgm:t>
    </dgm:pt>
    <dgm:pt modelId="{B0D85241-979A-7A4D-998A-2DF92D48822D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First</a:t>
          </a:r>
        </a:p>
      </dgm:t>
    </dgm:pt>
    <dgm:pt modelId="{2EFCA0DF-E0A9-AB4F-8F02-F365FD561F02}" type="parTrans" cxnId="{51FEE57F-7D93-194A-AD99-76680089AAD7}">
      <dgm:prSet/>
      <dgm:spPr/>
      <dgm:t>
        <a:bodyPr/>
        <a:lstStyle/>
        <a:p>
          <a:endParaRPr lang="en-US"/>
        </a:p>
      </dgm:t>
    </dgm:pt>
    <dgm:pt modelId="{702854CC-341A-8642-861D-D9A447C8465C}" type="sibTrans" cxnId="{51FEE57F-7D93-194A-AD99-76680089AAD7}">
      <dgm:prSet/>
      <dgm:spPr/>
      <dgm:t>
        <a:bodyPr/>
        <a:lstStyle/>
        <a:p>
          <a:endParaRPr lang="en-US"/>
        </a:p>
      </dgm:t>
    </dgm:pt>
    <dgm:pt modelId="{C4B7D171-1979-CC49-911D-78E370D13AC7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In contrast</a:t>
          </a:r>
        </a:p>
      </dgm:t>
    </dgm:pt>
    <dgm:pt modelId="{B3D0DD80-E064-4343-9C83-9170547A14CD}" type="parTrans" cxnId="{A68FFA02-F94B-DC41-8632-3F4741DB9A8C}">
      <dgm:prSet/>
      <dgm:spPr/>
      <dgm:t>
        <a:bodyPr/>
        <a:lstStyle/>
        <a:p>
          <a:endParaRPr lang="en-US"/>
        </a:p>
      </dgm:t>
    </dgm:pt>
    <dgm:pt modelId="{E703EE41-3D86-7147-B5F3-53784592671F}" type="sibTrans" cxnId="{A68FFA02-F94B-DC41-8632-3F4741DB9A8C}">
      <dgm:prSet/>
      <dgm:spPr/>
      <dgm:t>
        <a:bodyPr/>
        <a:lstStyle/>
        <a:p>
          <a:endParaRPr lang="en-US"/>
        </a:p>
      </dgm:t>
    </dgm:pt>
    <dgm:pt modelId="{92E2D8F3-DC3D-BF45-A3EE-FA617E6C88E7}">
      <dgm:prSet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+mn-lt"/>
              <a:cs typeface="Century Gothic"/>
            </a:rPr>
            <a:t>Next</a:t>
          </a:r>
        </a:p>
      </dgm:t>
    </dgm:pt>
    <dgm:pt modelId="{A9CEA2F3-FF0A-6649-8BCC-8D2AD3352566}" type="parTrans" cxnId="{5748230E-0CE8-7549-A655-4BC3330C4FE4}">
      <dgm:prSet/>
      <dgm:spPr/>
      <dgm:t>
        <a:bodyPr/>
        <a:lstStyle/>
        <a:p>
          <a:endParaRPr lang="en-US"/>
        </a:p>
      </dgm:t>
    </dgm:pt>
    <dgm:pt modelId="{1379E8D8-8105-D749-9EE3-8ABDE3383E22}" type="sibTrans" cxnId="{5748230E-0CE8-7549-A655-4BC3330C4FE4}">
      <dgm:prSet/>
      <dgm:spPr/>
      <dgm:t>
        <a:bodyPr/>
        <a:lstStyle/>
        <a:p>
          <a:endParaRPr lang="en-US"/>
        </a:p>
      </dgm:t>
    </dgm:pt>
    <dgm:pt modelId="{823052C6-2201-8141-A6FC-1B2BBF563CCD}" type="pres">
      <dgm:prSet presAssocID="{F25D631A-6D52-BD41-B416-6313F6E117A4}" presName="diagram" presStyleCnt="0">
        <dgm:presLayoutVars>
          <dgm:dir/>
          <dgm:resizeHandles val="exact"/>
        </dgm:presLayoutVars>
      </dgm:prSet>
      <dgm:spPr/>
    </dgm:pt>
    <dgm:pt modelId="{54D2006D-D1AA-E247-B97B-9CE7CB4161E3}" type="pres">
      <dgm:prSet presAssocID="{08B040D2-1F4D-CD47-B612-41519B2ED77B}" presName="node" presStyleLbl="node1" presStyleIdx="0" presStyleCnt="6">
        <dgm:presLayoutVars>
          <dgm:bulletEnabled val="1"/>
        </dgm:presLayoutVars>
      </dgm:prSet>
      <dgm:spPr/>
    </dgm:pt>
    <dgm:pt modelId="{4BA38BD3-AC8C-634E-8086-16EAA9278D53}" type="pres">
      <dgm:prSet presAssocID="{0227953F-55E5-C848-AD98-7466E6AF9125}" presName="sibTrans" presStyleCnt="0"/>
      <dgm:spPr/>
    </dgm:pt>
    <dgm:pt modelId="{669AFDC6-268B-C440-8531-4BD1757A0BB5}" type="pres">
      <dgm:prSet presAssocID="{92E2D8F3-DC3D-BF45-A3EE-FA617E6C88E7}" presName="node" presStyleLbl="node1" presStyleIdx="1" presStyleCnt="6">
        <dgm:presLayoutVars>
          <dgm:bulletEnabled val="1"/>
        </dgm:presLayoutVars>
      </dgm:prSet>
      <dgm:spPr/>
    </dgm:pt>
    <dgm:pt modelId="{2AC7403D-E946-F64A-8477-73FFDC3D7E65}" type="pres">
      <dgm:prSet presAssocID="{1379E8D8-8105-D749-9EE3-8ABDE3383E22}" presName="sibTrans" presStyleCnt="0"/>
      <dgm:spPr/>
    </dgm:pt>
    <dgm:pt modelId="{0B8F5612-415D-5C42-B171-586BA4DBFD43}" type="pres">
      <dgm:prSet presAssocID="{0877C06B-8404-E74F-9291-003147076896}" presName="node" presStyleLbl="node1" presStyleIdx="2" presStyleCnt="6">
        <dgm:presLayoutVars>
          <dgm:bulletEnabled val="1"/>
        </dgm:presLayoutVars>
      </dgm:prSet>
      <dgm:spPr/>
    </dgm:pt>
    <dgm:pt modelId="{8B85D8AD-5DBF-8A47-B08D-ACE1B3297A33}" type="pres">
      <dgm:prSet presAssocID="{00D23547-539F-294F-A37E-D2085B155022}" presName="sibTrans" presStyleCnt="0"/>
      <dgm:spPr/>
    </dgm:pt>
    <dgm:pt modelId="{EFC22BB5-7A3A-AB4E-9D6E-396CC7E5F0AA}" type="pres">
      <dgm:prSet presAssocID="{46EC3BCF-2063-C147-AD37-2AB50751ADE0}" presName="node" presStyleLbl="node1" presStyleIdx="3" presStyleCnt="6">
        <dgm:presLayoutVars>
          <dgm:bulletEnabled val="1"/>
        </dgm:presLayoutVars>
      </dgm:prSet>
      <dgm:spPr/>
    </dgm:pt>
    <dgm:pt modelId="{24575A50-B82C-DC43-A975-76D9D4A8DCC9}" type="pres">
      <dgm:prSet presAssocID="{96F6B6CC-A3F5-C44A-8CA3-F1853024D4CF}" presName="sibTrans" presStyleCnt="0"/>
      <dgm:spPr/>
    </dgm:pt>
    <dgm:pt modelId="{77F27A76-02B5-3844-8A6E-A39C790AC4CC}" type="pres">
      <dgm:prSet presAssocID="{B0D85241-979A-7A4D-998A-2DF92D48822D}" presName="node" presStyleLbl="node1" presStyleIdx="4" presStyleCnt="6">
        <dgm:presLayoutVars>
          <dgm:bulletEnabled val="1"/>
        </dgm:presLayoutVars>
      </dgm:prSet>
      <dgm:spPr/>
    </dgm:pt>
    <dgm:pt modelId="{89247D69-AE61-514A-A0B2-0E1A1CBC8356}" type="pres">
      <dgm:prSet presAssocID="{702854CC-341A-8642-861D-D9A447C8465C}" presName="sibTrans" presStyleCnt="0"/>
      <dgm:spPr/>
    </dgm:pt>
    <dgm:pt modelId="{A0377042-C7A0-794C-BD28-AE26081F50E1}" type="pres">
      <dgm:prSet presAssocID="{C4B7D171-1979-CC49-911D-78E370D13AC7}" presName="node" presStyleLbl="node1" presStyleIdx="5" presStyleCnt="6">
        <dgm:presLayoutVars>
          <dgm:bulletEnabled val="1"/>
        </dgm:presLayoutVars>
      </dgm:prSet>
      <dgm:spPr/>
    </dgm:pt>
  </dgm:ptLst>
  <dgm:cxnLst>
    <dgm:cxn modelId="{A9556901-9323-2C4C-AA0D-04B365153967}" type="presOf" srcId="{B0D85241-979A-7A4D-998A-2DF92D48822D}" destId="{77F27A76-02B5-3844-8A6E-A39C790AC4CC}" srcOrd="0" destOrd="0" presId="urn:microsoft.com/office/officeart/2005/8/layout/default"/>
    <dgm:cxn modelId="{A68FFA02-F94B-DC41-8632-3F4741DB9A8C}" srcId="{F25D631A-6D52-BD41-B416-6313F6E117A4}" destId="{C4B7D171-1979-CC49-911D-78E370D13AC7}" srcOrd="5" destOrd="0" parTransId="{B3D0DD80-E064-4343-9C83-9170547A14CD}" sibTransId="{E703EE41-3D86-7147-B5F3-53784592671F}"/>
    <dgm:cxn modelId="{5748230E-0CE8-7549-A655-4BC3330C4FE4}" srcId="{F25D631A-6D52-BD41-B416-6313F6E117A4}" destId="{92E2D8F3-DC3D-BF45-A3EE-FA617E6C88E7}" srcOrd="1" destOrd="0" parTransId="{A9CEA2F3-FF0A-6649-8BCC-8D2AD3352566}" sibTransId="{1379E8D8-8105-D749-9EE3-8ABDE3383E22}"/>
    <dgm:cxn modelId="{29A86313-0B44-4547-8094-B12F7F3ACE8C}" type="presOf" srcId="{C4B7D171-1979-CC49-911D-78E370D13AC7}" destId="{A0377042-C7A0-794C-BD28-AE26081F50E1}" srcOrd="0" destOrd="0" presId="urn:microsoft.com/office/officeart/2005/8/layout/default"/>
    <dgm:cxn modelId="{FDDE0547-1165-5E49-AD78-2FB81726F772}" type="presOf" srcId="{0877C06B-8404-E74F-9291-003147076896}" destId="{0B8F5612-415D-5C42-B171-586BA4DBFD43}" srcOrd="0" destOrd="0" presId="urn:microsoft.com/office/officeart/2005/8/layout/default"/>
    <dgm:cxn modelId="{5910D572-6B24-6A43-99A4-E08CAC3B6E29}" srcId="{F25D631A-6D52-BD41-B416-6313F6E117A4}" destId="{08B040D2-1F4D-CD47-B612-41519B2ED77B}" srcOrd="0" destOrd="0" parTransId="{B2566B29-B3A2-D14E-AED1-B65965922FE5}" sibTransId="{0227953F-55E5-C848-AD98-7466E6AF9125}"/>
    <dgm:cxn modelId="{51FEE57F-7D93-194A-AD99-76680089AAD7}" srcId="{F25D631A-6D52-BD41-B416-6313F6E117A4}" destId="{B0D85241-979A-7A4D-998A-2DF92D48822D}" srcOrd="4" destOrd="0" parTransId="{2EFCA0DF-E0A9-AB4F-8F02-F365FD561F02}" sibTransId="{702854CC-341A-8642-861D-D9A447C8465C}"/>
    <dgm:cxn modelId="{4866CEA4-C8B3-2844-A0B5-D20A911CE53E}" type="presOf" srcId="{08B040D2-1F4D-CD47-B612-41519B2ED77B}" destId="{54D2006D-D1AA-E247-B97B-9CE7CB4161E3}" srcOrd="0" destOrd="0" presId="urn:microsoft.com/office/officeart/2005/8/layout/default"/>
    <dgm:cxn modelId="{9095A5D3-9E97-4D43-89E6-21A238B2C63D}" type="presOf" srcId="{46EC3BCF-2063-C147-AD37-2AB50751ADE0}" destId="{EFC22BB5-7A3A-AB4E-9D6E-396CC7E5F0AA}" srcOrd="0" destOrd="0" presId="urn:microsoft.com/office/officeart/2005/8/layout/default"/>
    <dgm:cxn modelId="{EC997ED5-83DB-C94F-92AB-2B3C34CBC431}" srcId="{F25D631A-6D52-BD41-B416-6313F6E117A4}" destId="{46EC3BCF-2063-C147-AD37-2AB50751ADE0}" srcOrd="3" destOrd="0" parTransId="{557782AD-31B0-2E47-815C-935B144C1B91}" sibTransId="{96F6B6CC-A3F5-C44A-8CA3-F1853024D4CF}"/>
    <dgm:cxn modelId="{05BB24EB-0850-9F43-AB0A-90E85ABBD063}" srcId="{F25D631A-6D52-BD41-B416-6313F6E117A4}" destId="{0877C06B-8404-E74F-9291-003147076896}" srcOrd="2" destOrd="0" parTransId="{99C71907-519C-6C44-96B1-279888B6CB7D}" sibTransId="{00D23547-539F-294F-A37E-D2085B155022}"/>
    <dgm:cxn modelId="{926284EE-B9D3-C64A-BA86-9CF10FBBA6B9}" type="presOf" srcId="{F25D631A-6D52-BD41-B416-6313F6E117A4}" destId="{823052C6-2201-8141-A6FC-1B2BBF563CCD}" srcOrd="0" destOrd="0" presId="urn:microsoft.com/office/officeart/2005/8/layout/default"/>
    <dgm:cxn modelId="{B35D42F4-D9DD-0149-B01B-41DF2D09343B}" type="presOf" srcId="{92E2D8F3-DC3D-BF45-A3EE-FA617E6C88E7}" destId="{669AFDC6-268B-C440-8531-4BD1757A0BB5}" srcOrd="0" destOrd="0" presId="urn:microsoft.com/office/officeart/2005/8/layout/default"/>
    <dgm:cxn modelId="{C01AA619-4C1D-2A49-8D79-9920C97618EA}" type="presParOf" srcId="{823052C6-2201-8141-A6FC-1B2BBF563CCD}" destId="{54D2006D-D1AA-E247-B97B-9CE7CB4161E3}" srcOrd="0" destOrd="0" presId="urn:microsoft.com/office/officeart/2005/8/layout/default"/>
    <dgm:cxn modelId="{E7577817-9425-474F-961D-E21249A5798F}" type="presParOf" srcId="{823052C6-2201-8141-A6FC-1B2BBF563CCD}" destId="{4BA38BD3-AC8C-634E-8086-16EAA9278D53}" srcOrd="1" destOrd="0" presId="urn:microsoft.com/office/officeart/2005/8/layout/default"/>
    <dgm:cxn modelId="{66BF0908-A67B-4E44-837A-1766763BB7C1}" type="presParOf" srcId="{823052C6-2201-8141-A6FC-1B2BBF563CCD}" destId="{669AFDC6-268B-C440-8531-4BD1757A0BB5}" srcOrd="2" destOrd="0" presId="urn:microsoft.com/office/officeart/2005/8/layout/default"/>
    <dgm:cxn modelId="{0F2A602D-96F7-4845-9A3E-E33588AFFACC}" type="presParOf" srcId="{823052C6-2201-8141-A6FC-1B2BBF563CCD}" destId="{2AC7403D-E946-F64A-8477-73FFDC3D7E65}" srcOrd="3" destOrd="0" presId="urn:microsoft.com/office/officeart/2005/8/layout/default"/>
    <dgm:cxn modelId="{3BF35F5F-BE1D-EC48-A313-6664894B4A37}" type="presParOf" srcId="{823052C6-2201-8141-A6FC-1B2BBF563CCD}" destId="{0B8F5612-415D-5C42-B171-586BA4DBFD43}" srcOrd="4" destOrd="0" presId="urn:microsoft.com/office/officeart/2005/8/layout/default"/>
    <dgm:cxn modelId="{8C2988A0-AF41-5A48-AC1A-2453D18997A1}" type="presParOf" srcId="{823052C6-2201-8141-A6FC-1B2BBF563CCD}" destId="{8B85D8AD-5DBF-8A47-B08D-ACE1B3297A33}" srcOrd="5" destOrd="0" presId="urn:microsoft.com/office/officeart/2005/8/layout/default"/>
    <dgm:cxn modelId="{06B54CD8-FFBD-0242-A045-5CF1ACAA1316}" type="presParOf" srcId="{823052C6-2201-8141-A6FC-1B2BBF563CCD}" destId="{EFC22BB5-7A3A-AB4E-9D6E-396CC7E5F0AA}" srcOrd="6" destOrd="0" presId="urn:microsoft.com/office/officeart/2005/8/layout/default"/>
    <dgm:cxn modelId="{4464A622-01A2-1041-95BB-8ECB826132A3}" type="presParOf" srcId="{823052C6-2201-8141-A6FC-1B2BBF563CCD}" destId="{24575A50-B82C-DC43-A975-76D9D4A8DCC9}" srcOrd="7" destOrd="0" presId="urn:microsoft.com/office/officeart/2005/8/layout/default"/>
    <dgm:cxn modelId="{468E2F77-6337-8545-9C9A-1F1B4F5627D9}" type="presParOf" srcId="{823052C6-2201-8141-A6FC-1B2BBF563CCD}" destId="{77F27A76-02B5-3844-8A6E-A39C790AC4CC}" srcOrd="8" destOrd="0" presId="urn:microsoft.com/office/officeart/2005/8/layout/default"/>
    <dgm:cxn modelId="{822B31C3-5C6F-A745-8DC3-037F11911145}" type="presParOf" srcId="{823052C6-2201-8141-A6FC-1B2BBF563CCD}" destId="{89247D69-AE61-514A-A0B2-0E1A1CBC8356}" srcOrd="9" destOrd="0" presId="urn:microsoft.com/office/officeart/2005/8/layout/default"/>
    <dgm:cxn modelId="{B46CDBB6-FC08-F243-BB3B-0B92302902C6}" type="presParOf" srcId="{823052C6-2201-8141-A6FC-1B2BBF563CCD}" destId="{A0377042-C7A0-794C-BD28-AE26081F50E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379DCF4-472E-C444-8594-ED2C15DEA976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7CFCFB5E-9A5B-1845-B546-884D3A776087}">
      <dgm:prSet phldrT="[Text]"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dirty="0"/>
            <a:t>Slide Shows</a:t>
          </a:r>
        </a:p>
      </dgm:t>
    </dgm:pt>
    <dgm:pt modelId="{89D026AF-4FFC-EA43-91F2-1C2A00E860CD}" type="parTrans" cxnId="{BEB20267-4236-F843-9ED1-3DACF3272492}">
      <dgm:prSet/>
      <dgm:spPr/>
      <dgm:t>
        <a:bodyPr/>
        <a:lstStyle/>
        <a:p>
          <a:endParaRPr lang="en-US"/>
        </a:p>
      </dgm:t>
    </dgm:pt>
    <dgm:pt modelId="{CD2D5494-4151-124D-AE16-9DF28886D408}" type="sibTrans" cxnId="{BEB20267-4236-F843-9ED1-3DACF3272492}">
      <dgm:prSet/>
      <dgm:spPr/>
      <dgm:t>
        <a:bodyPr/>
        <a:lstStyle/>
        <a:p>
          <a:endParaRPr lang="en-US"/>
        </a:p>
      </dgm:t>
    </dgm:pt>
    <dgm:pt modelId="{6D6D002B-D703-9149-B91C-0111C9906468}">
      <dgm:prSet phldrT="[Text]"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dirty="0"/>
            <a:t>Props</a:t>
          </a:r>
        </a:p>
      </dgm:t>
    </dgm:pt>
    <dgm:pt modelId="{A543E4FE-9C88-2843-86DA-21563C1B0D51}" type="parTrans" cxnId="{BB9CDE42-39C9-2248-B933-557511EC798F}">
      <dgm:prSet/>
      <dgm:spPr/>
      <dgm:t>
        <a:bodyPr/>
        <a:lstStyle/>
        <a:p>
          <a:endParaRPr lang="en-US"/>
        </a:p>
      </dgm:t>
    </dgm:pt>
    <dgm:pt modelId="{3DE16B52-5096-0141-A835-6A2F9DAAB3F5}" type="sibTrans" cxnId="{BB9CDE42-39C9-2248-B933-557511EC798F}">
      <dgm:prSet/>
      <dgm:spPr/>
      <dgm:t>
        <a:bodyPr/>
        <a:lstStyle/>
        <a:p>
          <a:endParaRPr lang="en-US"/>
        </a:p>
      </dgm:t>
    </dgm:pt>
    <dgm:pt modelId="{BD56176F-D475-F745-AF72-8F1D1120BB35}">
      <dgm:prSet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dirty="0"/>
            <a:t>Graphics</a:t>
          </a:r>
        </a:p>
      </dgm:t>
    </dgm:pt>
    <dgm:pt modelId="{CC348D68-5920-BE48-A9A9-C05AC581E238}" type="parTrans" cxnId="{29CA040E-66FB-C64A-857D-6D80D046151E}">
      <dgm:prSet/>
      <dgm:spPr/>
      <dgm:t>
        <a:bodyPr/>
        <a:lstStyle/>
        <a:p>
          <a:endParaRPr lang="en-US"/>
        </a:p>
      </dgm:t>
    </dgm:pt>
    <dgm:pt modelId="{8C9D74F2-EF0F-0644-8D01-A7197C54FCBF}" type="sibTrans" cxnId="{29CA040E-66FB-C64A-857D-6D80D046151E}">
      <dgm:prSet/>
      <dgm:spPr/>
      <dgm:t>
        <a:bodyPr/>
        <a:lstStyle/>
        <a:p>
          <a:endParaRPr lang="en-US"/>
        </a:p>
      </dgm:t>
    </dgm:pt>
    <dgm:pt modelId="{F541BFCD-82B7-5246-811F-05624FEBEF84}">
      <dgm:prSet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dirty="0"/>
            <a:t>Charts and Tables</a:t>
          </a:r>
        </a:p>
      </dgm:t>
    </dgm:pt>
    <dgm:pt modelId="{C1918D96-A725-AC46-8F43-FF7BD816827D}" type="parTrans" cxnId="{FCFD158D-4290-424B-B631-0595A534649E}">
      <dgm:prSet/>
      <dgm:spPr/>
      <dgm:t>
        <a:bodyPr/>
        <a:lstStyle/>
        <a:p>
          <a:endParaRPr lang="en-US"/>
        </a:p>
      </dgm:t>
    </dgm:pt>
    <dgm:pt modelId="{B82E0D72-40CC-184A-A96E-279669642FC0}" type="sibTrans" cxnId="{FCFD158D-4290-424B-B631-0595A534649E}">
      <dgm:prSet/>
      <dgm:spPr/>
      <dgm:t>
        <a:bodyPr/>
        <a:lstStyle/>
        <a:p>
          <a:endParaRPr lang="en-US"/>
        </a:p>
      </dgm:t>
    </dgm:pt>
    <dgm:pt modelId="{8AD224D4-DBE5-714B-8029-144B6191852F}">
      <dgm:prSet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dirty="0"/>
            <a:t>Videos</a:t>
          </a:r>
        </a:p>
      </dgm:t>
    </dgm:pt>
    <dgm:pt modelId="{BECAD386-C379-1540-A36F-F0413BBEA1EE}" type="parTrans" cxnId="{2B3A4A24-9BB0-B744-AC89-7B957DD3246F}">
      <dgm:prSet/>
      <dgm:spPr/>
      <dgm:t>
        <a:bodyPr/>
        <a:lstStyle/>
        <a:p>
          <a:endParaRPr lang="en-US"/>
        </a:p>
      </dgm:t>
    </dgm:pt>
    <dgm:pt modelId="{A8DE07E3-DDD4-DD48-93F1-2E35341CFF1F}" type="sibTrans" cxnId="{2B3A4A24-9BB0-B744-AC89-7B957DD3246F}">
      <dgm:prSet/>
      <dgm:spPr/>
      <dgm:t>
        <a:bodyPr/>
        <a:lstStyle/>
        <a:p>
          <a:endParaRPr lang="en-US"/>
        </a:p>
      </dgm:t>
    </dgm:pt>
    <dgm:pt modelId="{F4511B7C-D307-B243-B697-D72E7584B920}">
      <dgm:prSet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dirty="0"/>
            <a:t>Posters</a:t>
          </a:r>
        </a:p>
      </dgm:t>
    </dgm:pt>
    <dgm:pt modelId="{C6937E81-D8AC-1A49-9198-211D447DE537}" type="parTrans" cxnId="{C3A369A7-0424-FB4A-AA18-AD0E8A7634CC}">
      <dgm:prSet/>
      <dgm:spPr/>
      <dgm:t>
        <a:bodyPr/>
        <a:lstStyle/>
        <a:p>
          <a:endParaRPr lang="en-US"/>
        </a:p>
      </dgm:t>
    </dgm:pt>
    <dgm:pt modelId="{5A8E24D7-ADA4-174E-8F97-7CB3A012EA8A}" type="sibTrans" cxnId="{C3A369A7-0424-FB4A-AA18-AD0E8A7634CC}">
      <dgm:prSet/>
      <dgm:spPr/>
      <dgm:t>
        <a:bodyPr/>
        <a:lstStyle/>
        <a:p>
          <a:endParaRPr lang="en-US"/>
        </a:p>
      </dgm:t>
    </dgm:pt>
    <dgm:pt modelId="{61110A45-CA34-854B-BE62-4F6DEC2BD0A2}">
      <dgm:prSet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dirty="0"/>
            <a:t>Handouts</a:t>
          </a:r>
        </a:p>
      </dgm:t>
    </dgm:pt>
    <dgm:pt modelId="{A36E020D-E88B-C647-9BF6-4078D149ABD2}" type="parTrans" cxnId="{C2FB7265-4993-8C41-9145-52C16C212B8E}">
      <dgm:prSet/>
      <dgm:spPr/>
      <dgm:t>
        <a:bodyPr/>
        <a:lstStyle/>
        <a:p>
          <a:endParaRPr lang="en-US"/>
        </a:p>
      </dgm:t>
    </dgm:pt>
    <dgm:pt modelId="{A1ED460B-2D42-2B45-8644-2A8B6131A665}" type="sibTrans" cxnId="{C2FB7265-4993-8C41-9145-52C16C212B8E}">
      <dgm:prSet/>
      <dgm:spPr/>
      <dgm:t>
        <a:bodyPr/>
        <a:lstStyle/>
        <a:p>
          <a:endParaRPr lang="en-US"/>
        </a:p>
      </dgm:t>
    </dgm:pt>
    <dgm:pt modelId="{857D76C8-2464-6545-9C2B-F54B2C9F4329}">
      <dgm:prSet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dirty="0"/>
            <a:t>Demonstrations</a:t>
          </a:r>
        </a:p>
      </dgm:t>
    </dgm:pt>
    <dgm:pt modelId="{F2D1E18E-CD40-0C4F-898B-086A5E1675FC}" type="parTrans" cxnId="{FDCBBE29-C5E2-1941-9604-44B984B84073}">
      <dgm:prSet/>
      <dgm:spPr/>
      <dgm:t>
        <a:bodyPr/>
        <a:lstStyle/>
        <a:p>
          <a:endParaRPr lang="en-US"/>
        </a:p>
      </dgm:t>
    </dgm:pt>
    <dgm:pt modelId="{BDA6A20E-0652-1141-9F1A-EBAE2320F264}" type="sibTrans" cxnId="{FDCBBE29-C5E2-1941-9604-44B984B84073}">
      <dgm:prSet/>
      <dgm:spPr/>
      <dgm:t>
        <a:bodyPr/>
        <a:lstStyle/>
        <a:p>
          <a:endParaRPr lang="en-US"/>
        </a:p>
      </dgm:t>
    </dgm:pt>
    <dgm:pt modelId="{E019CF41-961B-D149-B7B2-B7B7912F5025}">
      <dgm:prSet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dirty="0"/>
            <a:t>Dramatizations</a:t>
          </a:r>
        </a:p>
      </dgm:t>
    </dgm:pt>
    <dgm:pt modelId="{912D1DB9-730C-6E48-8837-8EB567C9AD2C}" type="parTrans" cxnId="{10B5F665-A048-5945-907D-46AFA4E2A5B9}">
      <dgm:prSet/>
      <dgm:spPr/>
      <dgm:t>
        <a:bodyPr/>
        <a:lstStyle/>
        <a:p>
          <a:endParaRPr lang="en-US"/>
        </a:p>
      </dgm:t>
    </dgm:pt>
    <dgm:pt modelId="{F010C5DC-8938-7449-904D-17F4A45CDDCF}" type="sibTrans" cxnId="{10B5F665-A048-5945-907D-46AFA4E2A5B9}">
      <dgm:prSet/>
      <dgm:spPr/>
      <dgm:t>
        <a:bodyPr/>
        <a:lstStyle/>
        <a:p>
          <a:endParaRPr lang="en-US"/>
        </a:p>
      </dgm:t>
    </dgm:pt>
    <dgm:pt modelId="{ACB0D1B2-D6A4-674C-89F4-968E0297D61D}" type="pres">
      <dgm:prSet presAssocID="{3379DCF4-472E-C444-8594-ED2C15DEA976}" presName="compositeShape" presStyleCnt="0">
        <dgm:presLayoutVars>
          <dgm:dir/>
          <dgm:resizeHandles/>
        </dgm:presLayoutVars>
      </dgm:prSet>
      <dgm:spPr/>
    </dgm:pt>
    <dgm:pt modelId="{E40AAA84-12B8-CD43-918B-DCEC73837278}" type="pres">
      <dgm:prSet presAssocID="{3379DCF4-472E-C444-8594-ED2C15DEA976}" presName="pyramid" presStyleLbl="node1" presStyleIdx="0" presStyleCnt="1" custScaleY="93048"/>
      <dgm:spPr>
        <a:solidFill>
          <a:srgbClr val="627981"/>
        </a:solidFill>
      </dgm:spPr>
    </dgm:pt>
    <dgm:pt modelId="{C12C3810-5B8F-6B46-9A58-2E8648FFA930}" type="pres">
      <dgm:prSet presAssocID="{3379DCF4-472E-C444-8594-ED2C15DEA976}" presName="theList" presStyleCnt="0"/>
      <dgm:spPr/>
    </dgm:pt>
    <dgm:pt modelId="{5926B96C-C1B9-3248-A4A9-20A948502B6E}" type="pres">
      <dgm:prSet presAssocID="{7CFCFB5E-9A5B-1845-B546-884D3A776087}" presName="aNode" presStyleLbl="fgAcc1" presStyleIdx="0" presStyleCnt="9">
        <dgm:presLayoutVars>
          <dgm:bulletEnabled val="1"/>
        </dgm:presLayoutVars>
      </dgm:prSet>
      <dgm:spPr/>
    </dgm:pt>
    <dgm:pt modelId="{D9FAC4E4-FC6A-8E48-8050-F0CA5A4337DE}" type="pres">
      <dgm:prSet presAssocID="{7CFCFB5E-9A5B-1845-B546-884D3A776087}" presName="aSpace" presStyleCnt="0"/>
      <dgm:spPr/>
    </dgm:pt>
    <dgm:pt modelId="{E4AF8598-C20E-0743-97C6-C7C646CF236B}" type="pres">
      <dgm:prSet presAssocID="{BD56176F-D475-F745-AF72-8F1D1120BB35}" presName="aNode" presStyleLbl="fgAcc1" presStyleIdx="1" presStyleCnt="9">
        <dgm:presLayoutVars>
          <dgm:bulletEnabled val="1"/>
        </dgm:presLayoutVars>
      </dgm:prSet>
      <dgm:spPr/>
    </dgm:pt>
    <dgm:pt modelId="{BD2815BD-F82F-C041-8FBB-ADD3550E882E}" type="pres">
      <dgm:prSet presAssocID="{BD56176F-D475-F745-AF72-8F1D1120BB35}" presName="aSpace" presStyleCnt="0"/>
      <dgm:spPr/>
    </dgm:pt>
    <dgm:pt modelId="{4A5786DE-2CF0-3142-9C39-B73FC5E8BFE5}" type="pres">
      <dgm:prSet presAssocID="{F541BFCD-82B7-5246-811F-05624FEBEF84}" presName="aNode" presStyleLbl="fgAcc1" presStyleIdx="2" presStyleCnt="9">
        <dgm:presLayoutVars>
          <dgm:bulletEnabled val="1"/>
        </dgm:presLayoutVars>
      </dgm:prSet>
      <dgm:spPr/>
    </dgm:pt>
    <dgm:pt modelId="{FD4F0D01-DE2E-7A4B-8F0D-FC574A73FD8E}" type="pres">
      <dgm:prSet presAssocID="{F541BFCD-82B7-5246-811F-05624FEBEF84}" presName="aSpace" presStyleCnt="0"/>
      <dgm:spPr/>
    </dgm:pt>
    <dgm:pt modelId="{A56EB3B1-2E2D-2947-AE06-38D7AB358CA9}" type="pres">
      <dgm:prSet presAssocID="{8AD224D4-DBE5-714B-8029-144B6191852F}" presName="aNode" presStyleLbl="fgAcc1" presStyleIdx="3" presStyleCnt="9">
        <dgm:presLayoutVars>
          <dgm:bulletEnabled val="1"/>
        </dgm:presLayoutVars>
      </dgm:prSet>
      <dgm:spPr/>
    </dgm:pt>
    <dgm:pt modelId="{FB24EAB6-D8CF-EE41-B89E-829A20B9DC35}" type="pres">
      <dgm:prSet presAssocID="{8AD224D4-DBE5-714B-8029-144B6191852F}" presName="aSpace" presStyleCnt="0"/>
      <dgm:spPr/>
    </dgm:pt>
    <dgm:pt modelId="{48C9E2DD-7CAF-2047-B878-366CAD4E23C3}" type="pres">
      <dgm:prSet presAssocID="{F4511B7C-D307-B243-B697-D72E7584B920}" presName="aNode" presStyleLbl="fgAcc1" presStyleIdx="4" presStyleCnt="9">
        <dgm:presLayoutVars>
          <dgm:bulletEnabled val="1"/>
        </dgm:presLayoutVars>
      </dgm:prSet>
      <dgm:spPr/>
    </dgm:pt>
    <dgm:pt modelId="{8CAA1F91-40FD-1D48-A677-2196A152B4C5}" type="pres">
      <dgm:prSet presAssocID="{F4511B7C-D307-B243-B697-D72E7584B920}" presName="aSpace" presStyleCnt="0"/>
      <dgm:spPr/>
    </dgm:pt>
    <dgm:pt modelId="{6B0CE066-E7DF-2543-99FA-F7A76BD81DB2}" type="pres">
      <dgm:prSet presAssocID="{61110A45-CA34-854B-BE62-4F6DEC2BD0A2}" presName="aNode" presStyleLbl="fgAcc1" presStyleIdx="5" presStyleCnt="9">
        <dgm:presLayoutVars>
          <dgm:bulletEnabled val="1"/>
        </dgm:presLayoutVars>
      </dgm:prSet>
      <dgm:spPr/>
    </dgm:pt>
    <dgm:pt modelId="{C7E98369-95F8-3B4B-BF1A-055A299388A6}" type="pres">
      <dgm:prSet presAssocID="{61110A45-CA34-854B-BE62-4F6DEC2BD0A2}" presName="aSpace" presStyleCnt="0"/>
      <dgm:spPr/>
    </dgm:pt>
    <dgm:pt modelId="{4DA4EF8B-AD19-DF41-AC5F-3060B3128AF5}" type="pres">
      <dgm:prSet presAssocID="{6D6D002B-D703-9149-B91C-0111C9906468}" presName="aNode" presStyleLbl="fgAcc1" presStyleIdx="6" presStyleCnt="9">
        <dgm:presLayoutVars>
          <dgm:bulletEnabled val="1"/>
        </dgm:presLayoutVars>
      </dgm:prSet>
      <dgm:spPr/>
    </dgm:pt>
    <dgm:pt modelId="{A33D3536-701D-A441-BE9E-C4AF43BC6D5D}" type="pres">
      <dgm:prSet presAssocID="{6D6D002B-D703-9149-B91C-0111C9906468}" presName="aSpace" presStyleCnt="0"/>
      <dgm:spPr/>
    </dgm:pt>
    <dgm:pt modelId="{47A2BBEA-2D36-D34A-8A03-C6230E102883}" type="pres">
      <dgm:prSet presAssocID="{857D76C8-2464-6545-9C2B-F54B2C9F4329}" presName="aNode" presStyleLbl="fgAcc1" presStyleIdx="7" presStyleCnt="9">
        <dgm:presLayoutVars>
          <dgm:bulletEnabled val="1"/>
        </dgm:presLayoutVars>
      </dgm:prSet>
      <dgm:spPr/>
    </dgm:pt>
    <dgm:pt modelId="{F6253DCE-DBF8-9647-ABF1-D41D728BD94A}" type="pres">
      <dgm:prSet presAssocID="{857D76C8-2464-6545-9C2B-F54B2C9F4329}" presName="aSpace" presStyleCnt="0"/>
      <dgm:spPr/>
    </dgm:pt>
    <dgm:pt modelId="{FBA00CA4-F672-5147-8F51-3557C5AB46B4}" type="pres">
      <dgm:prSet presAssocID="{E019CF41-961B-D149-B7B2-B7B7912F5025}" presName="aNode" presStyleLbl="fgAcc1" presStyleIdx="8" presStyleCnt="9">
        <dgm:presLayoutVars>
          <dgm:bulletEnabled val="1"/>
        </dgm:presLayoutVars>
      </dgm:prSet>
      <dgm:spPr/>
    </dgm:pt>
    <dgm:pt modelId="{6B099856-D88B-E444-AEDE-08822CF0C502}" type="pres">
      <dgm:prSet presAssocID="{E019CF41-961B-D149-B7B2-B7B7912F5025}" presName="aSpace" presStyleCnt="0"/>
      <dgm:spPr/>
    </dgm:pt>
  </dgm:ptLst>
  <dgm:cxnLst>
    <dgm:cxn modelId="{D1B3BD02-7A4F-3244-B3D4-03DCBC8DC73B}" type="presOf" srcId="{F541BFCD-82B7-5246-811F-05624FEBEF84}" destId="{4A5786DE-2CF0-3142-9C39-B73FC5E8BFE5}" srcOrd="0" destOrd="0" presId="urn:microsoft.com/office/officeart/2005/8/layout/pyramid2"/>
    <dgm:cxn modelId="{3BAE8B0A-9AB1-7643-99C8-60EDEC9618CE}" type="presOf" srcId="{857D76C8-2464-6545-9C2B-F54B2C9F4329}" destId="{47A2BBEA-2D36-D34A-8A03-C6230E102883}" srcOrd="0" destOrd="0" presId="urn:microsoft.com/office/officeart/2005/8/layout/pyramid2"/>
    <dgm:cxn modelId="{29CA040E-66FB-C64A-857D-6D80D046151E}" srcId="{3379DCF4-472E-C444-8594-ED2C15DEA976}" destId="{BD56176F-D475-F745-AF72-8F1D1120BB35}" srcOrd="1" destOrd="0" parTransId="{CC348D68-5920-BE48-A9A9-C05AC581E238}" sibTransId="{8C9D74F2-EF0F-0644-8D01-A7197C54FCBF}"/>
    <dgm:cxn modelId="{2B3A4A24-9BB0-B744-AC89-7B957DD3246F}" srcId="{3379DCF4-472E-C444-8594-ED2C15DEA976}" destId="{8AD224D4-DBE5-714B-8029-144B6191852F}" srcOrd="3" destOrd="0" parTransId="{BECAD386-C379-1540-A36F-F0413BBEA1EE}" sibTransId="{A8DE07E3-DDD4-DD48-93F1-2E35341CFF1F}"/>
    <dgm:cxn modelId="{FDCBBE29-C5E2-1941-9604-44B984B84073}" srcId="{3379DCF4-472E-C444-8594-ED2C15DEA976}" destId="{857D76C8-2464-6545-9C2B-F54B2C9F4329}" srcOrd="7" destOrd="0" parTransId="{F2D1E18E-CD40-0C4F-898B-086A5E1675FC}" sibTransId="{BDA6A20E-0652-1141-9F1A-EBAE2320F264}"/>
    <dgm:cxn modelId="{21343D33-BF3C-E14D-AD2E-9250FA470539}" type="presOf" srcId="{61110A45-CA34-854B-BE62-4F6DEC2BD0A2}" destId="{6B0CE066-E7DF-2543-99FA-F7A76BD81DB2}" srcOrd="0" destOrd="0" presId="urn:microsoft.com/office/officeart/2005/8/layout/pyramid2"/>
    <dgm:cxn modelId="{BB9CDE42-39C9-2248-B933-557511EC798F}" srcId="{3379DCF4-472E-C444-8594-ED2C15DEA976}" destId="{6D6D002B-D703-9149-B91C-0111C9906468}" srcOrd="6" destOrd="0" parTransId="{A543E4FE-9C88-2843-86DA-21563C1B0D51}" sibTransId="{3DE16B52-5096-0141-A835-6A2F9DAAB3F5}"/>
    <dgm:cxn modelId="{C2FB7265-4993-8C41-9145-52C16C212B8E}" srcId="{3379DCF4-472E-C444-8594-ED2C15DEA976}" destId="{61110A45-CA34-854B-BE62-4F6DEC2BD0A2}" srcOrd="5" destOrd="0" parTransId="{A36E020D-E88B-C647-9BF6-4078D149ABD2}" sibTransId="{A1ED460B-2D42-2B45-8644-2A8B6131A665}"/>
    <dgm:cxn modelId="{10B5F665-A048-5945-907D-46AFA4E2A5B9}" srcId="{3379DCF4-472E-C444-8594-ED2C15DEA976}" destId="{E019CF41-961B-D149-B7B2-B7B7912F5025}" srcOrd="8" destOrd="0" parTransId="{912D1DB9-730C-6E48-8837-8EB567C9AD2C}" sibTransId="{F010C5DC-8938-7449-904D-17F4A45CDDCF}"/>
    <dgm:cxn modelId="{BEB20267-4236-F843-9ED1-3DACF3272492}" srcId="{3379DCF4-472E-C444-8594-ED2C15DEA976}" destId="{7CFCFB5E-9A5B-1845-B546-884D3A776087}" srcOrd="0" destOrd="0" parTransId="{89D026AF-4FFC-EA43-91F2-1C2A00E860CD}" sibTransId="{CD2D5494-4151-124D-AE16-9DF28886D408}"/>
    <dgm:cxn modelId="{FCFD158D-4290-424B-B631-0595A534649E}" srcId="{3379DCF4-472E-C444-8594-ED2C15DEA976}" destId="{F541BFCD-82B7-5246-811F-05624FEBEF84}" srcOrd="2" destOrd="0" parTransId="{C1918D96-A725-AC46-8F43-FF7BD816827D}" sibTransId="{B82E0D72-40CC-184A-A96E-279669642FC0}"/>
    <dgm:cxn modelId="{2BA2AE96-C66C-1247-93E7-49E40A87AB03}" type="presOf" srcId="{8AD224D4-DBE5-714B-8029-144B6191852F}" destId="{A56EB3B1-2E2D-2947-AE06-38D7AB358CA9}" srcOrd="0" destOrd="0" presId="urn:microsoft.com/office/officeart/2005/8/layout/pyramid2"/>
    <dgm:cxn modelId="{3ABE8697-D1B9-AE4F-AEF9-999F0060E035}" type="presOf" srcId="{6D6D002B-D703-9149-B91C-0111C9906468}" destId="{4DA4EF8B-AD19-DF41-AC5F-3060B3128AF5}" srcOrd="0" destOrd="0" presId="urn:microsoft.com/office/officeart/2005/8/layout/pyramid2"/>
    <dgm:cxn modelId="{80322F99-2BCB-C041-8DF9-9C4333563468}" type="presOf" srcId="{3379DCF4-472E-C444-8594-ED2C15DEA976}" destId="{ACB0D1B2-D6A4-674C-89F4-968E0297D61D}" srcOrd="0" destOrd="0" presId="urn:microsoft.com/office/officeart/2005/8/layout/pyramid2"/>
    <dgm:cxn modelId="{38815CA3-FE18-A842-B090-F67F034A2D8F}" type="presOf" srcId="{E019CF41-961B-D149-B7B2-B7B7912F5025}" destId="{FBA00CA4-F672-5147-8F51-3557C5AB46B4}" srcOrd="0" destOrd="0" presId="urn:microsoft.com/office/officeart/2005/8/layout/pyramid2"/>
    <dgm:cxn modelId="{C3A369A7-0424-FB4A-AA18-AD0E8A7634CC}" srcId="{3379DCF4-472E-C444-8594-ED2C15DEA976}" destId="{F4511B7C-D307-B243-B697-D72E7584B920}" srcOrd="4" destOrd="0" parTransId="{C6937E81-D8AC-1A49-9198-211D447DE537}" sibTransId="{5A8E24D7-ADA4-174E-8F97-7CB3A012EA8A}"/>
    <dgm:cxn modelId="{D8F2BCDE-4AC6-734B-9F04-528C8D9383B9}" type="presOf" srcId="{F4511B7C-D307-B243-B697-D72E7584B920}" destId="{48C9E2DD-7CAF-2047-B878-366CAD4E23C3}" srcOrd="0" destOrd="0" presId="urn:microsoft.com/office/officeart/2005/8/layout/pyramid2"/>
    <dgm:cxn modelId="{6891ECEF-1C3B-E241-A2E1-38FC1E9C1843}" type="presOf" srcId="{7CFCFB5E-9A5B-1845-B546-884D3A776087}" destId="{5926B96C-C1B9-3248-A4A9-20A948502B6E}" srcOrd="0" destOrd="0" presId="urn:microsoft.com/office/officeart/2005/8/layout/pyramid2"/>
    <dgm:cxn modelId="{C874A8F5-EC0F-8242-93F2-3A20F5713764}" type="presOf" srcId="{BD56176F-D475-F745-AF72-8F1D1120BB35}" destId="{E4AF8598-C20E-0743-97C6-C7C646CF236B}" srcOrd="0" destOrd="0" presId="urn:microsoft.com/office/officeart/2005/8/layout/pyramid2"/>
    <dgm:cxn modelId="{AC9650BE-9965-C54D-B48C-8D7ED04A0A57}" type="presParOf" srcId="{ACB0D1B2-D6A4-674C-89F4-968E0297D61D}" destId="{E40AAA84-12B8-CD43-918B-DCEC73837278}" srcOrd="0" destOrd="0" presId="urn:microsoft.com/office/officeart/2005/8/layout/pyramid2"/>
    <dgm:cxn modelId="{8CC9136E-F8D0-6448-8879-853AD4C92058}" type="presParOf" srcId="{ACB0D1B2-D6A4-674C-89F4-968E0297D61D}" destId="{C12C3810-5B8F-6B46-9A58-2E8648FFA930}" srcOrd="1" destOrd="0" presId="urn:microsoft.com/office/officeart/2005/8/layout/pyramid2"/>
    <dgm:cxn modelId="{689778F6-DBDC-3A47-B1B4-5CB73FE6BA04}" type="presParOf" srcId="{C12C3810-5B8F-6B46-9A58-2E8648FFA930}" destId="{5926B96C-C1B9-3248-A4A9-20A948502B6E}" srcOrd="0" destOrd="0" presId="urn:microsoft.com/office/officeart/2005/8/layout/pyramid2"/>
    <dgm:cxn modelId="{B5BAFBF2-5472-D849-AD0D-34458D691EA0}" type="presParOf" srcId="{C12C3810-5B8F-6B46-9A58-2E8648FFA930}" destId="{D9FAC4E4-FC6A-8E48-8050-F0CA5A4337DE}" srcOrd="1" destOrd="0" presId="urn:microsoft.com/office/officeart/2005/8/layout/pyramid2"/>
    <dgm:cxn modelId="{770DF3C8-06E4-BD43-AE17-4315BDDEC657}" type="presParOf" srcId="{C12C3810-5B8F-6B46-9A58-2E8648FFA930}" destId="{E4AF8598-C20E-0743-97C6-C7C646CF236B}" srcOrd="2" destOrd="0" presId="urn:microsoft.com/office/officeart/2005/8/layout/pyramid2"/>
    <dgm:cxn modelId="{2D922EE5-8BA0-2447-896F-E8E1AF76C4CD}" type="presParOf" srcId="{C12C3810-5B8F-6B46-9A58-2E8648FFA930}" destId="{BD2815BD-F82F-C041-8FBB-ADD3550E882E}" srcOrd="3" destOrd="0" presId="urn:microsoft.com/office/officeart/2005/8/layout/pyramid2"/>
    <dgm:cxn modelId="{833F1CF4-2A72-B545-8F6F-BBEA722604E2}" type="presParOf" srcId="{C12C3810-5B8F-6B46-9A58-2E8648FFA930}" destId="{4A5786DE-2CF0-3142-9C39-B73FC5E8BFE5}" srcOrd="4" destOrd="0" presId="urn:microsoft.com/office/officeart/2005/8/layout/pyramid2"/>
    <dgm:cxn modelId="{196E40CA-496E-1F49-B71A-65BFF031ABD7}" type="presParOf" srcId="{C12C3810-5B8F-6B46-9A58-2E8648FFA930}" destId="{FD4F0D01-DE2E-7A4B-8F0D-FC574A73FD8E}" srcOrd="5" destOrd="0" presId="urn:microsoft.com/office/officeart/2005/8/layout/pyramid2"/>
    <dgm:cxn modelId="{2E0433F4-7BC2-B149-A207-3E5297F4F299}" type="presParOf" srcId="{C12C3810-5B8F-6B46-9A58-2E8648FFA930}" destId="{A56EB3B1-2E2D-2947-AE06-38D7AB358CA9}" srcOrd="6" destOrd="0" presId="urn:microsoft.com/office/officeart/2005/8/layout/pyramid2"/>
    <dgm:cxn modelId="{D83A91A3-EAFC-CF4F-BB20-7EC87CAE59F0}" type="presParOf" srcId="{C12C3810-5B8F-6B46-9A58-2E8648FFA930}" destId="{FB24EAB6-D8CF-EE41-B89E-829A20B9DC35}" srcOrd="7" destOrd="0" presId="urn:microsoft.com/office/officeart/2005/8/layout/pyramid2"/>
    <dgm:cxn modelId="{40C2D4AE-7852-8642-BEAB-A0EB29029B58}" type="presParOf" srcId="{C12C3810-5B8F-6B46-9A58-2E8648FFA930}" destId="{48C9E2DD-7CAF-2047-B878-366CAD4E23C3}" srcOrd="8" destOrd="0" presId="urn:microsoft.com/office/officeart/2005/8/layout/pyramid2"/>
    <dgm:cxn modelId="{FB74A7AD-B69B-AE40-9DAE-4A4ADECF44FB}" type="presParOf" srcId="{C12C3810-5B8F-6B46-9A58-2E8648FFA930}" destId="{8CAA1F91-40FD-1D48-A677-2196A152B4C5}" srcOrd="9" destOrd="0" presId="urn:microsoft.com/office/officeart/2005/8/layout/pyramid2"/>
    <dgm:cxn modelId="{C6D2B403-CF61-254D-8F32-E23A36ACE976}" type="presParOf" srcId="{C12C3810-5B8F-6B46-9A58-2E8648FFA930}" destId="{6B0CE066-E7DF-2543-99FA-F7A76BD81DB2}" srcOrd="10" destOrd="0" presId="urn:microsoft.com/office/officeart/2005/8/layout/pyramid2"/>
    <dgm:cxn modelId="{EFA3A938-C8AD-D345-A79E-E2981BF8A411}" type="presParOf" srcId="{C12C3810-5B8F-6B46-9A58-2E8648FFA930}" destId="{C7E98369-95F8-3B4B-BF1A-055A299388A6}" srcOrd="11" destOrd="0" presId="urn:microsoft.com/office/officeart/2005/8/layout/pyramid2"/>
    <dgm:cxn modelId="{7830083F-C238-0F41-B4B7-6E80AE4AC7DD}" type="presParOf" srcId="{C12C3810-5B8F-6B46-9A58-2E8648FFA930}" destId="{4DA4EF8B-AD19-DF41-AC5F-3060B3128AF5}" srcOrd="12" destOrd="0" presId="urn:microsoft.com/office/officeart/2005/8/layout/pyramid2"/>
    <dgm:cxn modelId="{746ADB85-1F8E-8643-B5B2-BF888CD640C8}" type="presParOf" srcId="{C12C3810-5B8F-6B46-9A58-2E8648FFA930}" destId="{A33D3536-701D-A441-BE9E-C4AF43BC6D5D}" srcOrd="13" destOrd="0" presId="urn:microsoft.com/office/officeart/2005/8/layout/pyramid2"/>
    <dgm:cxn modelId="{747F4E69-98C5-4843-BEFF-64879B351A61}" type="presParOf" srcId="{C12C3810-5B8F-6B46-9A58-2E8648FFA930}" destId="{47A2BBEA-2D36-D34A-8A03-C6230E102883}" srcOrd="14" destOrd="0" presId="urn:microsoft.com/office/officeart/2005/8/layout/pyramid2"/>
    <dgm:cxn modelId="{199E2031-A947-6B4A-9F24-93AC0532A47A}" type="presParOf" srcId="{C12C3810-5B8F-6B46-9A58-2E8648FFA930}" destId="{F6253DCE-DBF8-9647-ABF1-D41D728BD94A}" srcOrd="15" destOrd="0" presId="urn:microsoft.com/office/officeart/2005/8/layout/pyramid2"/>
    <dgm:cxn modelId="{A8BF5654-559F-2E4B-BA80-B7DABA214C7A}" type="presParOf" srcId="{C12C3810-5B8F-6B46-9A58-2E8648FFA930}" destId="{FBA00CA4-F672-5147-8F51-3557C5AB46B4}" srcOrd="16" destOrd="0" presId="urn:microsoft.com/office/officeart/2005/8/layout/pyramid2"/>
    <dgm:cxn modelId="{4320D1F8-B4E0-F647-8C71-52F067D47D30}" type="presParOf" srcId="{C12C3810-5B8F-6B46-9A58-2E8648FFA930}" destId="{6B099856-D88B-E444-AEDE-08822CF0C502}" srcOrd="1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C7F1732-2CA2-4241-B5D6-17C2F1C93EE4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CAF377-36F3-1248-824E-4AB890F60A22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Should support your point</a:t>
          </a:r>
        </a:p>
      </dgm:t>
    </dgm:pt>
    <dgm:pt modelId="{85525827-22F6-9B4D-80F9-CAD763E0C625}" type="parTrans" cxnId="{849257E2-0374-DE48-BD9F-36D283634710}">
      <dgm:prSet/>
      <dgm:spPr/>
      <dgm:t>
        <a:bodyPr/>
        <a:lstStyle/>
        <a:p>
          <a:endParaRPr lang="en-US"/>
        </a:p>
      </dgm:t>
    </dgm:pt>
    <dgm:pt modelId="{1105DA7D-35F9-2241-AF18-53254B991B71}" type="sibTrans" cxnId="{849257E2-0374-DE48-BD9F-36D283634710}">
      <dgm:prSet/>
      <dgm:spPr/>
      <dgm:t>
        <a:bodyPr/>
        <a:lstStyle/>
        <a:p>
          <a:endParaRPr lang="en-US"/>
        </a:p>
      </dgm:t>
    </dgm:pt>
    <dgm:pt modelId="{2D493DE0-258B-7D45-9F31-B800B4327863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Avoid reading from visual aids</a:t>
          </a:r>
        </a:p>
      </dgm:t>
    </dgm:pt>
    <dgm:pt modelId="{81A744EA-2F05-744E-830B-1E459DAAF7C1}" type="parTrans" cxnId="{DE075379-B5ED-E94E-BF36-F40091BE8609}">
      <dgm:prSet/>
      <dgm:spPr/>
      <dgm:t>
        <a:bodyPr/>
        <a:lstStyle/>
        <a:p>
          <a:endParaRPr lang="en-US"/>
        </a:p>
      </dgm:t>
    </dgm:pt>
    <dgm:pt modelId="{B54BDE70-2725-BB4C-93EE-DF8C5016C1EE}" type="sibTrans" cxnId="{DE075379-B5ED-E94E-BF36-F40091BE8609}">
      <dgm:prSet/>
      <dgm:spPr/>
      <dgm:t>
        <a:bodyPr/>
        <a:lstStyle/>
        <a:p>
          <a:endParaRPr lang="en-US"/>
        </a:p>
      </dgm:t>
    </dgm:pt>
    <dgm:pt modelId="{F7971E3D-18AD-3740-ACC3-41A36F10247D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Practice using visual aids</a:t>
          </a:r>
        </a:p>
      </dgm:t>
    </dgm:pt>
    <dgm:pt modelId="{C4834563-F8F0-5B49-B8FA-4A829CF85591}" type="parTrans" cxnId="{EF09C4A3-DFCA-3C49-999B-A8A752A26AD4}">
      <dgm:prSet/>
      <dgm:spPr/>
      <dgm:t>
        <a:bodyPr/>
        <a:lstStyle/>
        <a:p>
          <a:endParaRPr lang="en-US"/>
        </a:p>
      </dgm:t>
    </dgm:pt>
    <dgm:pt modelId="{357EB13D-F57B-F44F-AAC6-F90996EB585D}" type="sibTrans" cxnId="{EF09C4A3-DFCA-3C49-999B-A8A752A26AD4}">
      <dgm:prSet/>
      <dgm:spPr/>
      <dgm:t>
        <a:bodyPr/>
        <a:lstStyle/>
        <a:p>
          <a:endParaRPr lang="en-US"/>
        </a:p>
      </dgm:t>
    </dgm:pt>
    <dgm:pt modelId="{64031C7A-294E-6D4C-8BE4-446CD3749604}" type="pres">
      <dgm:prSet presAssocID="{1C7F1732-2CA2-4241-B5D6-17C2F1C93EE4}" presName="diagram" presStyleCnt="0">
        <dgm:presLayoutVars>
          <dgm:dir/>
          <dgm:resizeHandles val="exact"/>
        </dgm:presLayoutVars>
      </dgm:prSet>
      <dgm:spPr/>
    </dgm:pt>
    <dgm:pt modelId="{0ACC53AF-38D0-6B4E-8A42-D62EDF9EF916}" type="pres">
      <dgm:prSet presAssocID="{31CAF377-36F3-1248-824E-4AB890F60A22}" presName="node" presStyleLbl="node1" presStyleIdx="0" presStyleCnt="3">
        <dgm:presLayoutVars>
          <dgm:bulletEnabled val="1"/>
        </dgm:presLayoutVars>
      </dgm:prSet>
      <dgm:spPr/>
    </dgm:pt>
    <dgm:pt modelId="{EECF0664-6C2C-0F4A-B50B-F9BE1F9A9D55}" type="pres">
      <dgm:prSet presAssocID="{1105DA7D-35F9-2241-AF18-53254B991B71}" presName="sibTrans" presStyleCnt="0"/>
      <dgm:spPr/>
    </dgm:pt>
    <dgm:pt modelId="{CDD469A2-F607-6547-B34B-367E51668502}" type="pres">
      <dgm:prSet presAssocID="{2D493DE0-258B-7D45-9F31-B800B4327863}" presName="node" presStyleLbl="node1" presStyleIdx="1" presStyleCnt="3">
        <dgm:presLayoutVars>
          <dgm:bulletEnabled val="1"/>
        </dgm:presLayoutVars>
      </dgm:prSet>
      <dgm:spPr/>
    </dgm:pt>
    <dgm:pt modelId="{E1D013FD-AD32-854D-9BDB-51FFF6C81CB7}" type="pres">
      <dgm:prSet presAssocID="{B54BDE70-2725-BB4C-93EE-DF8C5016C1EE}" presName="sibTrans" presStyleCnt="0"/>
      <dgm:spPr/>
    </dgm:pt>
    <dgm:pt modelId="{E985D11D-9C58-A942-BE0F-949D2237D1EA}" type="pres">
      <dgm:prSet presAssocID="{F7971E3D-18AD-3740-ACC3-41A36F10247D}" presName="node" presStyleLbl="node1" presStyleIdx="2" presStyleCnt="3">
        <dgm:presLayoutVars>
          <dgm:bulletEnabled val="1"/>
        </dgm:presLayoutVars>
      </dgm:prSet>
      <dgm:spPr/>
    </dgm:pt>
  </dgm:ptLst>
  <dgm:cxnLst>
    <dgm:cxn modelId="{5CF05F3F-DDD3-CD41-B88F-BC2452AB1F39}" type="presOf" srcId="{31CAF377-36F3-1248-824E-4AB890F60A22}" destId="{0ACC53AF-38D0-6B4E-8A42-D62EDF9EF916}" srcOrd="0" destOrd="0" presId="urn:microsoft.com/office/officeart/2005/8/layout/default"/>
    <dgm:cxn modelId="{DE075379-B5ED-E94E-BF36-F40091BE8609}" srcId="{1C7F1732-2CA2-4241-B5D6-17C2F1C93EE4}" destId="{2D493DE0-258B-7D45-9F31-B800B4327863}" srcOrd="1" destOrd="0" parTransId="{81A744EA-2F05-744E-830B-1E459DAAF7C1}" sibTransId="{B54BDE70-2725-BB4C-93EE-DF8C5016C1EE}"/>
    <dgm:cxn modelId="{F70E3C7A-4E98-9E42-B0D4-BBDC97404194}" type="presOf" srcId="{2D493DE0-258B-7D45-9F31-B800B4327863}" destId="{CDD469A2-F607-6547-B34B-367E51668502}" srcOrd="0" destOrd="0" presId="urn:microsoft.com/office/officeart/2005/8/layout/default"/>
    <dgm:cxn modelId="{A4ECC791-7F68-F540-9CA2-65A4BE56FEB9}" type="presOf" srcId="{1C7F1732-2CA2-4241-B5D6-17C2F1C93EE4}" destId="{64031C7A-294E-6D4C-8BE4-446CD3749604}" srcOrd="0" destOrd="0" presId="urn:microsoft.com/office/officeart/2005/8/layout/default"/>
    <dgm:cxn modelId="{EF09C4A3-DFCA-3C49-999B-A8A752A26AD4}" srcId="{1C7F1732-2CA2-4241-B5D6-17C2F1C93EE4}" destId="{F7971E3D-18AD-3740-ACC3-41A36F10247D}" srcOrd="2" destOrd="0" parTransId="{C4834563-F8F0-5B49-B8FA-4A829CF85591}" sibTransId="{357EB13D-F57B-F44F-AAC6-F90996EB585D}"/>
    <dgm:cxn modelId="{FBC471CF-FFDA-1440-8CA8-7B1676F0C7AC}" type="presOf" srcId="{F7971E3D-18AD-3740-ACC3-41A36F10247D}" destId="{E985D11D-9C58-A942-BE0F-949D2237D1EA}" srcOrd="0" destOrd="0" presId="urn:microsoft.com/office/officeart/2005/8/layout/default"/>
    <dgm:cxn modelId="{849257E2-0374-DE48-BD9F-36D283634710}" srcId="{1C7F1732-2CA2-4241-B5D6-17C2F1C93EE4}" destId="{31CAF377-36F3-1248-824E-4AB890F60A22}" srcOrd="0" destOrd="0" parTransId="{85525827-22F6-9B4D-80F9-CAD763E0C625}" sibTransId="{1105DA7D-35F9-2241-AF18-53254B991B71}"/>
    <dgm:cxn modelId="{858273D1-59C2-5645-A3E3-8B319DEBDBC1}" type="presParOf" srcId="{64031C7A-294E-6D4C-8BE4-446CD3749604}" destId="{0ACC53AF-38D0-6B4E-8A42-D62EDF9EF916}" srcOrd="0" destOrd="0" presId="urn:microsoft.com/office/officeart/2005/8/layout/default"/>
    <dgm:cxn modelId="{7BB46935-4A48-4342-82E3-154E1C1EC665}" type="presParOf" srcId="{64031C7A-294E-6D4C-8BE4-446CD3749604}" destId="{EECF0664-6C2C-0F4A-B50B-F9BE1F9A9D55}" srcOrd="1" destOrd="0" presId="urn:microsoft.com/office/officeart/2005/8/layout/default"/>
    <dgm:cxn modelId="{C571B924-4E34-854F-966D-D0EE6EB211E8}" type="presParOf" srcId="{64031C7A-294E-6D4C-8BE4-446CD3749604}" destId="{CDD469A2-F607-6547-B34B-367E51668502}" srcOrd="2" destOrd="0" presId="urn:microsoft.com/office/officeart/2005/8/layout/default"/>
    <dgm:cxn modelId="{D41DCACA-094A-E94C-98B9-F960374A6FEF}" type="presParOf" srcId="{64031C7A-294E-6D4C-8BE4-446CD3749604}" destId="{E1D013FD-AD32-854D-9BDB-51FFF6C81CB7}" srcOrd="3" destOrd="0" presId="urn:microsoft.com/office/officeart/2005/8/layout/default"/>
    <dgm:cxn modelId="{180F0F53-8797-9245-B0CE-2BD6E68CBEC4}" type="presParOf" srcId="{64031C7A-294E-6D4C-8BE4-446CD3749604}" destId="{E985D11D-9C58-A942-BE0F-949D2237D1EA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>
        <a:ln>
          <a:solidFill>
            <a:srgbClr val="5A7E83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Oral Presentation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sz="2600" b="1" dirty="0">
              <a:solidFill>
                <a:sysClr val="windowText" lastClr="000000"/>
              </a:solidFill>
            </a:rPr>
            <a:t>Movements</a:t>
          </a:r>
          <a:endParaRPr lang="en-US" sz="2600" dirty="0">
            <a:solidFill>
              <a:sysClr val="windowText" lastClr="000000"/>
            </a:solidFill>
          </a:endParaRPr>
        </a:p>
      </dgm:t>
    </dgm:pt>
    <dgm:pt modelId="{5F7538E8-1241-4509-9B0A-75CDCC5F82A7}" type="parTrans" cxnId="{6981C974-78E7-4B80-BB1B-9C638F2126BA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ysClr val="windowText" lastClr="000000"/>
              </a:solidFill>
            </a:rPr>
            <a:t>Gestures</a:t>
          </a:r>
        </a:p>
      </dgm:t>
    </dgm:pt>
    <dgm:pt modelId="{657EF522-5BB5-4828-8FDB-105D4E46CF44}" type="parTrans" cxnId="{BD63DA2E-D29C-4FAA-9097-EA0ECA9C652F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ysClr val="windowText" lastClr="000000"/>
              </a:solidFill>
            </a:rPr>
            <a:t>Expressions</a:t>
          </a:r>
        </a:p>
      </dgm:t>
    </dgm:pt>
    <dgm:pt modelId="{DD287FD9-43F0-4F12-BF68-00A8BF45FDB0}" type="parTrans" cxnId="{02C8299E-63FA-4848-9E45-B6CF88C67C41}">
      <dgm:prSet/>
      <dgm:spPr>
        <a:solidFill>
          <a:srgbClr val="5A7E83"/>
        </a:solidFill>
      </dgm:spPr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3"/>
      <dgm:spPr/>
    </dgm:pt>
    <dgm:pt modelId="{FCBBE624-7115-4BDC-8937-6057BDCC1E14}" type="pres">
      <dgm:prSet presAssocID="{BC610F94-98E8-4F00-8AC6-730090A490A7}" presName="node" presStyleLbl="node1" presStyleIdx="0" presStyleCnt="3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/>
      <dgm:spPr/>
    </dgm:pt>
    <dgm:pt modelId="{7B1E9866-9070-4C00-B222-A517C628DF19}" type="pres">
      <dgm:prSet presAssocID="{EA437005-87F2-426C-83A5-3BB9CEB165EE}" presName="node" presStyleLbl="node1" presStyleIdx="1" presStyleCnt="3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/>
      <dgm:spPr/>
    </dgm:pt>
    <dgm:pt modelId="{6EDF19EE-BB46-43BC-91F7-8803514CA034}" type="pres">
      <dgm:prSet presAssocID="{E0071ECA-8D85-44F0-84CB-1167B11FD995}" presName="node" presStyleLbl="node1" presStyleIdx="2" presStyleCnt="3" custRadScaleRad="115448" custRadScaleInc="19173">
        <dgm:presLayoutVars>
          <dgm:bulletEnabled val="1"/>
        </dgm:presLayoutVars>
      </dgm:prSet>
      <dgm:spPr/>
    </dgm:pt>
  </dgm:ptLst>
  <dgm:cxnLst>
    <dgm:cxn modelId="{B08E5107-640F-1746-9ACD-810188E7E87B}" type="presOf" srcId="{BC610F94-98E8-4F00-8AC6-730090A490A7}" destId="{FCBBE624-7115-4BDC-8937-6057BDCC1E14}" srcOrd="0" destOrd="0" presId="urn:microsoft.com/office/officeart/2005/8/layout/radial4"/>
    <dgm:cxn modelId="{7EAD3119-EF38-F740-AE5C-3FF275863779}" type="presOf" srcId="{DD287FD9-43F0-4F12-BF68-00A8BF45FDB0}" destId="{602BB363-7D72-44ED-876D-5A5803C17AFE}" srcOrd="0" destOrd="0" presId="urn:microsoft.com/office/officeart/2005/8/layout/radial4"/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F42EBC65-3818-8344-95A0-3177035D366A}" type="presOf" srcId="{E0071ECA-8D85-44F0-84CB-1167B11FD995}" destId="{6EDF19EE-BB46-43BC-91F7-8803514CA034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0B31A0AC-34BE-2542-8911-87CE7EB58656}" type="presOf" srcId="{EA437005-87F2-426C-83A5-3BB9CEB165EE}" destId="{7B1E9866-9070-4C00-B222-A517C628DF19}" srcOrd="0" destOrd="0" presId="urn:microsoft.com/office/officeart/2005/8/layout/radial4"/>
    <dgm:cxn modelId="{26C380D7-B6DE-B442-B079-A3001DF938AB}" type="presOf" srcId="{5F7538E8-1241-4509-9B0A-75CDCC5F82A7}" destId="{C9ECE4A2-4DB4-42D3-81B6-F7FB63D81F80}" srcOrd="0" destOrd="0" presId="urn:microsoft.com/office/officeart/2005/8/layout/radial4"/>
    <dgm:cxn modelId="{D002B3DF-7E46-544A-8B63-116F7E87BBC8}" type="presOf" srcId="{2C3CD66E-FE56-4DAD-A92B-4C6B78F6E8BB}" destId="{CAD37BF6-372D-47C7-8B11-0CCC3EEA1DCC}" srcOrd="0" destOrd="0" presId="urn:microsoft.com/office/officeart/2005/8/layout/radial4"/>
    <dgm:cxn modelId="{5F8C5BE4-233A-EE47-BFFF-ED9625C26D05}" type="presOf" srcId="{B743ED07-B68B-4D83-901B-D748BF850970}" destId="{A80AE341-AE32-4D14-8ED4-C3152201E407}" srcOrd="0" destOrd="0" presId="urn:microsoft.com/office/officeart/2005/8/layout/radial4"/>
    <dgm:cxn modelId="{B256DAE8-77C6-1C4F-B154-93BBFA24AC2E}" type="presOf" srcId="{657EF522-5BB5-4828-8FDB-105D4E46CF44}" destId="{981D61ED-3E19-49A2-94FF-3F26495F5D2D}" srcOrd="0" destOrd="0" presId="urn:microsoft.com/office/officeart/2005/8/layout/radial4"/>
    <dgm:cxn modelId="{C9271CD4-D54B-E243-A24E-24E610491530}" type="presParOf" srcId="{CAD37BF6-372D-47C7-8B11-0CCC3EEA1DCC}" destId="{A80AE341-AE32-4D14-8ED4-C3152201E407}" srcOrd="0" destOrd="0" presId="urn:microsoft.com/office/officeart/2005/8/layout/radial4"/>
    <dgm:cxn modelId="{8A1FA743-E8CC-E945-8ED0-AC775EACCACC}" type="presParOf" srcId="{CAD37BF6-372D-47C7-8B11-0CCC3EEA1DCC}" destId="{C9ECE4A2-4DB4-42D3-81B6-F7FB63D81F80}" srcOrd="1" destOrd="0" presId="urn:microsoft.com/office/officeart/2005/8/layout/radial4"/>
    <dgm:cxn modelId="{DC4EF590-20D1-354F-8DB2-F363F3DC54FF}" type="presParOf" srcId="{CAD37BF6-372D-47C7-8B11-0CCC3EEA1DCC}" destId="{FCBBE624-7115-4BDC-8937-6057BDCC1E14}" srcOrd="2" destOrd="0" presId="urn:microsoft.com/office/officeart/2005/8/layout/radial4"/>
    <dgm:cxn modelId="{A283ADBF-52B3-DC4A-B174-68492C07C8EA}" type="presParOf" srcId="{CAD37BF6-372D-47C7-8B11-0CCC3EEA1DCC}" destId="{981D61ED-3E19-49A2-94FF-3F26495F5D2D}" srcOrd="3" destOrd="0" presId="urn:microsoft.com/office/officeart/2005/8/layout/radial4"/>
    <dgm:cxn modelId="{4375CFB7-85E2-D94D-BCA0-6AEFE3256992}" type="presParOf" srcId="{CAD37BF6-372D-47C7-8B11-0CCC3EEA1DCC}" destId="{7B1E9866-9070-4C00-B222-A517C628DF19}" srcOrd="4" destOrd="0" presId="urn:microsoft.com/office/officeart/2005/8/layout/radial4"/>
    <dgm:cxn modelId="{02B94B94-04F1-A848-8178-E8D69BC0E252}" type="presParOf" srcId="{CAD37BF6-372D-47C7-8B11-0CCC3EEA1DCC}" destId="{602BB363-7D72-44ED-876D-5A5803C17AFE}" srcOrd="5" destOrd="0" presId="urn:microsoft.com/office/officeart/2005/8/layout/radial4"/>
    <dgm:cxn modelId="{582986C4-BF47-FF45-B573-4DEC49F91C3E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1DAC8F-92F8-F84D-9629-1C0F927A12A8}">
      <dsp:nvSpPr>
        <dsp:cNvPr id="0" name=""/>
        <dsp:cNvSpPr/>
      </dsp:nvSpPr>
      <dsp:spPr>
        <a:xfrm>
          <a:off x="4452739" y="2549"/>
          <a:ext cx="1389988" cy="903492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solidFill>
                <a:srgbClr val="000000"/>
              </a:solidFill>
              <a:latin typeface="+mn-lt"/>
              <a:cs typeface="Century Gothic"/>
            </a:rPr>
            <a:t>Well-defined purpose</a:t>
          </a:r>
          <a:endParaRPr lang="en-US" sz="1600" kern="1200" dirty="0">
            <a:solidFill>
              <a:srgbClr val="000000"/>
            </a:solidFill>
            <a:latin typeface="+mn-lt"/>
            <a:cs typeface="Century Gothic"/>
          </a:endParaRPr>
        </a:p>
      </dsp:txBody>
      <dsp:txXfrm>
        <a:off x="4496844" y="46654"/>
        <a:ext cx="1301778" cy="815282"/>
      </dsp:txXfrm>
    </dsp:sp>
    <dsp:sp modelId="{7DB9E2D9-3F90-9545-A78E-0F2F2A79326D}">
      <dsp:nvSpPr>
        <dsp:cNvPr id="0" name=""/>
        <dsp:cNvSpPr/>
      </dsp:nvSpPr>
      <dsp:spPr>
        <a:xfrm>
          <a:off x="3020448" y="454295"/>
          <a:ext cx="4254569" cy="4254569"/>
        </a:xfrm>
        <a:custGeom>
          <a:avLst/>
          <a:gdLst/>
          <a:ahLst/>
          <a:cxnLst/>
          <a:rect l="0" t="0" r="0" b="0"/>
          <a:pathLst>
            <a:path>
              <a:moveTo>
                <a:pt x="2831148" y="119819"/>
              </a:moveTo>
              <a:arcTo wR="2127284" hR="2127284" stAng="17359310" swAng="1499887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AED0D-5B5D-7641-9200-0EB3F86CEABE}">
      <dsp:nvSpPr>
        <dsp:cNvPr id="0" name=""/>
        <dsp:cNvSpPr/>
      </dsp:nvSpPr>
      <dsp:spPr>
        <a:xfrm>
          <a:off x="6295022" y="1066191"/>
          <a:ext cx="1389988" cy="903492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rgbClr val="000000"/>
              </a:solidFill>
              <a:latin typeface="+mn-lt"/>
              <a:cs typeface="Century Gothic"/>
            </a:rPr>
            <a:t>Strong supporting details</a:t>
          </a:r>
        </a:p>
      </dsp:txBody>
      <dsp:txXfrm>
        <a:off x="6339127" y="1110296"/>
        <a:ext cx="1301778" cy="815282"/>
      </dsp:txXfrm>
    </dsp:sp>
    <dsp:sp modelId="{649B9CA4-4644-3642-9A4D-481370060894}">
      <dsp:nvSpPr>
        <dsp:cNvPr id="0" name=""/>
        <dsp:cNvSpPr/>
      </dsp:nvSpPr>
      <dsp:spPr>
        <a:xfrm>
          <a:off x="3020448" y="454295"/>
          <a:ext cx="4254569" cy="4254569"/>
        </a:xfrm>
        <a:custGeom>
          <a:avLst/>
          <a:gdLst/>
          <a:ahLst/>
          <a:cxnLst/>
          <a:rect l="0" t="0" r="0" b="0"/>
          <a:pathLst>
            <a:path>
              <a:moveTo>
                <a:pt x="4168153" y="1527119"/>
              </a:moveTo>
              <a:arcTo wR="2127284" hR="2127284" stAng="20616767" swAng="1966466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91859E-34B6-E743-ACEC-A32E68FCF292}">
      <dsp:nvSpPr>
        <dsp:cNvPr id="0" name=""/>
        <dsp:cNvSpPr/>
      </dsp:nvSpPr>
      <dsp:spPr>
        <a:xfrm>
          <a:off x="6295022" y="3193476"/>
          <a:ext cx="1389988" cy="903492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rgbClr val="000000"/>
              </a:solidFill>
              <a:latin typeface="+mn-lt"/>
              <a:cs typeface="Century Gothic"/>
            </a:rPr>
            <a:t>Strategic organization</a:t>
          </a:r>
        </a:p>
      </dsp:txBody>
      <dsp:txXfrm>
        <a:off x="6339127" y="3237581"/>
        <a:ext cx="1301778" cy="815282"/>
      </dsp:txXfrm>
    </dsp:sp>
    <dsp:sp modelId="{A6BB2689-F684-2643-B596-D2D6555241A8}">
      <dsp:nvSpPr>
        <dsp:cNvPr id="0" name=""/>
        <dsp:cNvSpPr/>
      </dsp:nvSpPr>
      <dsp:spPr>
        <a:xfrm>
          <a:off x="3015290" y="459394"/>
          <a:ext cx="4254569" cy="4254569"/>
        </a:xfrm>
        <a:custGeom>
          <a:avLst/>
          <a:gdLst/>
          <a:ahLst/>
          <a:cxnLst/>
          <a:rect l="0" t="0" r="0" b="0"/>
          <a:pathLst>
            <a:path>
              <a:moveTo>
                <a:pt x="3619995" y="3642921"/>
              </a:moveTo>
              <a:arcTo wR="2127284" hR="2127284" stAng="2726198" swAng="1211320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60048C-C093-8F4F-9CAE-04F5884F38AC}">
      <dsp:nvSpPr>
        <dsp:cNvPr id="0" name=""/>
        <dsp:cNvSpPr/>
      </dsp:nvSpPr>
      <dsp:spPr>
        <a:xfrm>
          <a:off x="4276563" y="4259668"/>
          <a:ext cx="1737013" cy="903492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rgbClr val="000000"/>
              </a:solidFill>
              <a:latin typeface="+mn-lt"/>
              <a:cs typeface="Century Gothic"/>
            </a:rPr>
            <a:t>Awareness and inclusion of the audience</a:t>
          </a:r>
        </a:p>
      </dsp:txBody>
      <dsp:txXfrm>
        <a:off x="4320668" y="4303773"/>
        <a:ext cx="1648803" cy="815282"/>
      </dsp:txXfrm>
    </dsp:sp>
    <dsp:sp modelId="{CDBDCA3B-6973-7A43-9BE5-56920455C971}">
      <dsp:nvSpPr>
        <dsp:cNvPr id="0" name=""/>
        <dsp:cNvSpPr/>
      </dsp:nvSpPr>
      <dsp:spPr>
        <a:xfrm>
          <a:off x="3025644" y="459432"/>
          <a:ext cx="4254569" cy="4254569"/>
        </a:xfrm>
        <a:custGeom>
          <a:avLst/>
          <a:gdLst/>
          <a:ahLst/>
          <a:cxnLst/>
          <a:rect l="0" t="0" r="0" b="0"/>
          <a:pathLst>
            <a:path>
              <a:moveTo>
                <a:pt x="1244045" y="4062544"/>
              </a:moveTo>
              <a:arcTo wR="2127284" hR="2127284" stAng="6871898" swAng="1202083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937ADC-01E1-0C4B-99FF-6B22A70EF9FE}">
      <dsp:nvSpPr>
        <dsp:cNvPr id="0" name=""/>
        <dsp:cNvSpPr/>
      </dsp:nvSpPr>
      <dsp:spPr>
        <a:xfrm>
          <a:off x="2610456" y="3193476"/>
          <a:ext cx="1389988" cy="903492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rgbClr val="000000"/>
              </a:solidFill>
              <a:latin typeface="+mn-lt"/>
              <a:cs typeface="Century Gothic"/>
            </a:rPr>
            <a:t>Clear transitions</a:t>
          </a:r>
        </a:p>
      </dsp:txBody>
      <dsp:txXfrm>
        <a:off x="2654561" y="3237581"/>
        <a:ext cx="1301778" cy="815282"/>
      </dsp:txXfrm>
    </dsp:sp>
    <dsp:sp modelId="{54EC4702-5DD7-5542-820C-A5C6D59837DA}">
      <dsp:nvSpPr>
        <dsp:cNvPr id="0" name=""/>
        <dsp:cNvSpPr/>
      </dsp:nvSpPr>
      <dsp:spPr>
        <a:xfrm>
          <a:off x="3020448" y="454295"/>
          <a:ext cx="4254569" cy="4254569"/>
        </a:xfrm>
        <a:custGeom>
          <a:avLst/>
          <a:gdLst/>
          <a:ahLst/>
          <a:cxnLst/>
          <a:rect l="0" t="0" r="0" b="0"/>
          <a:pathLst>
            <a:path>
              <a:moveTo>
                <a:pt x="86416" y="2727450"/>
              </a:moveTo>
              <a:arcTo wR="2127284" hR="2127284" stAng="9816767" swAng="1966466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FE6F2B-9701-DB48-9073-3A8148DB3116}">
      <dsp:nvSpPr>
        <dsp:cNvPr id="0" name=""/>
        <dsp:cNvSpPr/>
      </dsp:nvSpPr>
      <dsp:spPr>
        <a:xfrm>
          <a:off x="2610456" y="1066191"/>
          <a:ext cx="1389988" cy="903492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rgbClr val="000000"/>
              </a:solidFill>
              <a:latin typeface="+mn-lt"/>
              <a:cs typeface="Century Gothic"/>
            </a:rPr>
            <a:t>Rhetorical appeals</a:t>
          </a:r>
        </a:p>
      </dsp:txBody>
      <dsp:txXfrm>
        <a:off x="2654561" y="1110296"/>
        <a:ext cx="1301778" cy="815282"/>
      </dsp:txXfrm>
    </dsp:sp>
    <dsp:sp modelId="{78C440D1-4ED7-FC41-AEFD-F7DB3F741BA7}">
      <dsp:nvSpPr>
        <dsp:cNvPr id="0" name=""/>
        <dsp:cNvSpPr/>
      </dsp:nvSpPr>
      <dsp:spPr>
        <a:xfrm>
          <a:off x="3020448" y="454295"/>
          <a:ext cx="4254569" cy="4254569"/>
        </a:xfrm>
        <a:custGeom>
          <a:avLst/>
          <a:gdLst/>
          <a:ahLst/>
          <a:cxnLst/>
          <a:rect l="0" t="0" r="0" b="0"/>
          <a:pathLst>
            <a:path>
              <a:moveTo>
                <a:pt x="641026" y="605320"/>
              </a:moveTo>
              <a:arcTo wR="2127284" hR="2127284" stAng="13540803" swAng="1499887"/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C53AF-38D0-6B4E-8A42-D62EDF9EF916}">
      <dsp:nvSpPr>
        <dsp:cNvPr id="0" name=""/>
        <dsp:cNvSpPr/>
      </dsp:nvSpPr>
      <dsp:spPr>
        <a:xfrm>
          <a:off x="596198" y="2073"/>
          <a:ext cx="3325300" cy="199518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>
              <a:solidFill>
                <a:schemeClr val="tx1"/>
              </a:solidFill>
            </a:rPr>
            <a:t>Vocal placement</a:t>
          </a:r>
        </a:p>
      </dsp:txBody>
      <dsp:txXfrm>
        <a:off x="596198" y="2073"/>
        <a:ext cx="3325300" cy="1995180"/>
      </dsp:txXfrm>
    </dsp:sp>
    <dsp:sp modelId="{CDD469A2-F607-6547-B34B-367E51668502}">
      <dsp:nvSpPr>
        <dsp:cNvPr id="0" name=""/>
        <dsp:cNvSpPr/>
      </dsp:nvSpPr>
      <dsp:spPr>
        <a:xfrm>
          <a:off x="4254029" y="2073"/>
          <a:ext cx="3325300" cy="199518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>
              <a:solidFill>
                <a:schemeClr val="tx1"/>
              </a:solidFill>
            </a:rPr>
            <a:t>Eye contact</a:t>
          </a:r>
        </a:p>
      </dsp:txBody>
      <dsp:txXfrm>
        <a:off x="4254029" y="2073"/>
        <a:ext cx="3325300" cy="1995180"/>
      </dsp:txXfrm>
    </dsp:sp>
    <dsp:sp modelId="{E985D11D-9C58-A942-BE0F-949D2237D1EA}">
      <dsp:nvSpPr>
        <dsp:cNvPr id="0" name=""/>
        <dsp:cNvSpPr/>
      </dsp:nvSpPr>
      <dsp:spPr>
        <a:xfrm>
          <a:off x="2425114" y="2329783"/>
          <a:ext cx="3325300" cy="199518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>
              <a:solidFill>
                <a:schemeClr val="tx1"/>
              </a:solidFill>
            </a:rPr>
            <a:t>Presentation setup</a:t>
          </a:r>
        </a:p>
      </dsp:txBody>
      <dsp:txXfrm>
        <a:off x="2425114" y="2329783"/>
        <a:ext cx="3325300" cy="19951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A8C9C9-6DBC-B342-AB91-7E5669DA63CC}">
      <dsp:nvSpPr>
        <dsp:cNvPr id="0" name=""/>
        <dsp:cNvSpPr/>
      </dsp:nvSpPr>
      <dsp:spPr>
        <a:xfrm>
          <a:off x="643274" y="1836"/>
          <a:ext cx="3116012" cy="1869607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>
              <a:solidFill>
                <a:sysClr val="windowText" lastClr="000000"/>
              </a:solidFill>
              <a:latin typeface="+mn-lt"/>
              <a:cs typeface="Century Gothic"/>
            </a:rPr>
            <a:t>Greet your audience</a:t>
          </a:r>
        </a:p>
      </dsp:txBody>
      <dsp:txXfrm>
        <a:off x="643274" y="1836"/>
        <a:ext cx="3116012" cy="1869607"/>
      </dsp:txXfrm>
    </dsp:sp>
    <dsp:sp modelId="{AA023B69-7FB4-B04D-B652-084343B14EAA}">
      <dsp:nvSpPr>
        <dsp:cNvPr id="0" name=""/>
        <dsp:cNvSpPr/>
      </dsp:nvSpPr>
      <dsp:spPr>
        <a:xfrm>
          <a:off x="4070888" y="1836"/>
          <a:ext cx="3116012" cy="1869607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>
              <a:solidFill>
                <a:sysClr val="windowText" lastClr="000000"/>
              </a:solidFill>
              <a:latin typeface="+mn-lt"/>
              <a:cs typeface="Century Gothic"/>
            </a:rPr>
            <a:t>Appeal to </a:t>
          </a:r>
          <a:r>
            <a:rPr lang="en-US" sz="4200" i="1" kern="1200" dirty="0">
              <a:solidFill>
                <a:sysClr val="windowText" lastClr="000000"/>
              </a:solidFill>
              <a:latin typeface="+mn-lt"/>
              <a:cs typeface="Century Gothic"/>
            </a:rPr>
            <a:t>ethos</a:t>
          </a:r>
        </a:p>
      </dsp:txBody>
      <dsp:txXfrm>
        <a:off x="4070888" y="1836"/>
        <a:ext cx="3116012" cy="1869607"/>
      </dsp:txXfrm>
    </dsp:sp>
    <dsp:sp modelId="{16C926FE-8E9E-4747-A1CE-BAD74FA7DF28}">
      <dsp:nvSpPr>
        <dsp:cNvPr id="0" name=""/>
        <dsp:cNvSpPr/>
      </dsp:nvSpPr>
      <dsp:spPr>
        <a:xfrm>
          <a:off x="643274" y="2183045"/>
          <a:ext cx="3116012" cy="1869607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>
              <a:solidFill>
                <a:sysClr val="windowText" lastClr="000000"/>
              </a:solidFill>
              <a:latin typeface="+mn-lt"/>
              <a:cs typeface="Century Gothic"/>
            </a:rPr>
            <a:t>Appeal to </a:t>
          </a:r>
          <a:r>
            <a:rPr lang="en-US" sz="4200" i="1" kern="1200" dirty="0">
              <a:solidFill>
                <a:sysClr val="windowText" lastClr="000000"/>
              </a:solidFill>
              <a:latin typeface="+mn-lt"/>
              <a:cs typeface="Century Gothic"/>
            </a:rPr>
            <a:t>pathos</a:t>
          </a:r>
        </a:p>
      </dsp:txBody>
      <dsp:txXfrm>
        <a:off x="643274" y="2183045"/>
        <a:ext cx="3116012" cy="1869607"/>
      </dsp:txXfrm>
    </dsp:sp>
    <dsp:sp modelId="{8561DB13-FE14-BB45-B8D0-843FB38A20EE}">
      <dsp:nvSpPr>
        <dsp:cNvPr id="0" name=""/>
        <dsp:cNvSpPr/>
      </dsp:nvSpPr>
      <dsp:spPr>
        <a:xfrm>
          <a:off x="4070888" y="2183045"/>
          <a:ext cx="3116012" cy="1869607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>
              <a:solidFill>
                <a:sysClr val="windowText" lastClr="000000"/>
              </a:solidFill>
              <a:latin typeface="+mn-lt"/>
              <a:cs typeface="Century Gothic"/>
            </a:rPr>
            <a:t>Presentation timeframe</a:t>
          </a:r>
        </a:p>
      </dsp:txBody>
      <dsp:txXfrm>
        <a:off x="4070888" y="2183045"/>
        <a:ext cx="3116012" cy="18696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8F3D7A-B2CA-E643-8334-E803A995775E}">
      <dsp:nvSpPr>
        <dsp:cNvPr id="0" name=""/>
        <dsp:cNvSpPr/>
      </dsp:nvSpPr>
      <dsp:spPr>
        <a:xfrm>
          <a:off x="574697" y="3879"/>
          <a:ext cx="2283100" cy="136986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ysClr val="windowText" lastClr="000000"/>
              </a:solidFill>
              <a:latin typeface="+mn-lt"/>
              <a:cs typeface="Century Gothic"/>
            </a:rPr>
            <a:t>Poll the audience</a:t>
          </a:r>
        </a:p>
      </dsp:txBody>
      <dsp:txXfrm>
        <a:off x="574697" y="3879"/>
        <a:ext cx="2283100" cy="1369860"/>
      </dsp:txXfrm>
    </dsp:sp>
    <dsp:sp modelId="{69503A15-4264-5D42-A916-B32D1ACACC1F}">
      <dsp:nvSpPr>
        <dsp:cNvPr id="0" name=""/>
        <dsp:cNvSpPr/>
      </dsp:nvSpPr>
      <dsp:spPr>
        <a:xfrm>
          <a:off x="3086107" y="3879"/>
          <a:ext cx="2283100" cy="136986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ysClr val="windowText" lastClr="000000"/>
              </a:solidFill>
              <a:latin typeface="+mn-lt"/>
              <a:cs typeface="Century Gothic"/>
            </a:rPr>
            <a:t>Ask reflective questions</a:t>
          </a:r>
        </a:p>
      </dsp:txBody>
      <dsp:txXfrm>
        <a:off x="3086107" y="3879"/>
        <a:ext cx="2283100" cy="1369860"/>
      </dsp:txXfrm>
    </dsp:sp>
    <dsp:sp modelId="{730ED076-1F7F-AB41-A997-02B16E06895B}">
      <dsp:nvSpPr>
        <dsp:cNvPr id="0" name=""/>
        <dsp:cNvSpPr/>
      </dsp:nvSpPr>
      <dsp:spPr>
        <a:xfrm>
          <a:off x="5597517" y="3879"/>
          <a:ext cx="2283100" cy="136986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solidFill>
                <a:sysClr val="windowText" lastClr="000000"/>
              </a:solidFill>
              <a:latin typeface="+mn-lt"/>
              <a:cs typeface="Century Gothic"/>
            </a:rPr>
            <a:t>Ask someone to summarize</a:t>
          </a:r>
          <a:endParaRPr lang="en-US" sz="2700" kern="1200" dirty="0">
            <a:solidFill>
              <a:sysClr val="windowText" lastClr="000000"/>
            </a:solidFill>
          </a:endParaRPr>
        </a:p>
      </dsp:txBody>
      <dsp:txXfrm>
        <a:off x="5597517" y="3879"/>
        <a:ext cx="2283100" cy="1369860"/>
      </dsp:txXfrm>
    </dsp:sp>
    <dsp:sp modelId="{82A820A3-9E0B-AE48-8DC5-483125772FCE}">
      <dsp:nvSpPr>
        <dsp:cNvPr id="0" name=""/>
        <dsp:cNvSpPr/>
      </dsp:nvSpPr>
      <dsp:spPr>
        <a:xfrm>
          <a:off x="574697" y="1602049"/>
          <a:ext cx="2283100" cy="136986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ysClr val="windowText" lastClr="000000"/>
              </a:solidFill>
              <a:latin typeface="+mn-lt"/>
              <a:cs typeface="Century Gothic"/>
            </a:rPr>
            <a:t>Incorporate movement</a:t>
          </a:r>
        </a:p>
      </dsp:txBody>
      <dsp:txXfrm>
        <a:off x="574697" y="1602049"/>
        <a:ext cx="2283100" cy="1369860"/>
      </dsp:txXfrm>
    </dsp:sp>
    <dsp:sp modelId="{7643CFD1-925C-D245-A0C1-4D6711921EC4}">
      <dsp:nvSpPr>
        <dsp:cNvPr id="0" name=""/>
        <dsp:cNvSpPr/>
      </dsp:nvSpPr>
      <dsp:spPr>
        <a:xfrm>
          <a:off x="3086107" y="1602049"/>
          <a:ext cx="2283100" cy="136986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ysClr val="windowText" lastClr="000000"/>
              </a:solidFill>
              <a:latin typeface="+mn-lt"/>
              <a:cs typeface="Century Gothic"/>
            </a:rPr>
            <a:t>Divide audience into groups</a:t>
          </a:r>
        </a:p>
      </dsp:txBody>
      <dsp:txXfrm>
        <a:off x="3086107" y="1602049"/>
        <a:ext cx="2283100" cy="1369860"/>
      </dsp:txXfrm>
    </dsp:sp>
    <dsp:sp modelId="{653C8E4B-3EB7-084D-8AAB-2B8DCD17DB45}">
      <dsp:nvSpPr>
        <dsp:cNvPr id="0" name=""/>
        <dsp:cNvSpPr/>
      </dsp:nvSpPr>
      <dsp:spPr>
        <a:xfrm>
          <a:off x="5597517" y="1602049"/>
          <a:ext cx="2283100" cy="136986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ysClr val="windowText" lastClr="000000"/>
              </a:solidFill>
            </a:rPr>
            <a:t>Request verbal responses</a:t>
          </a:r>
        </a:p>
      </dsp:txBody>
      <dsp:txXfrm>
        <a:off x="5597517" y="1602049"/>
        <a:ext cx="2283100" cy="1369860"/>
      </dsp:txXfrm>
    </dsp:sp>
    <dsp:sp modelId="{3CE10B69-105D-6740-B14C-340DFF8E2AC1}">
      <dsp:nvSpPr>
        <dsp:cNvPr id="0" name=""/>
        <dsp:cNvSpPr/>
      </dsp:nvSpPr>
      <dsp:spPr>
        <a:xfrm>
          <a:off x="1830402" y="3200220"/>
          <a:ext cx="2283100" cy="136986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ysClr val="windowText" lastClr="000000"/>
              </a:solidFill>
              <a:latin typeface="+mn-lt"/>
              <a:cs typeface="Century Gothic"/>
            </a:rPr>
            <a:t>Tell a story</a:t>
          </a:r>
        </a:p>
      </dsp:txBody>
      <dsp:txXfrm>
        <a:off x="1830402" y="3200220"/>
        <a:ext cx="2283100" cy="1369860"/>
      </dsp:txXfrm>
    </dsp:sp>
    <dsp:sp modelId="{5D1716A5-09CC-5A4A-AA73-D50652AEDD35}">
      <dsp:nvSpPr>
        <dsp:cNvPr id="0" name=""/>
        <dsp:cNvSpPr/>
      </dsp:nvSpPr>
      <dsp:spPr>
        <a:xfrm>
          <a:off x="4341812" y="3200220"/>
          <a:ext cx="2283100" cy="136986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ysClr val="windowText" lastClr="000000"/>
              </a:solidFill>
              <a:latin typeface="+mn-lt"/>
              <a:cs typeface="Century Gothic"/>
            </a:rPr>
            <a:t>Use media or props</a:t>
          </a:r>
        </a:p>
      </dsp:txBody>
      <dsp:txXfrm>
        <a:off x="4341812" y="3200220"/>
        <a:ext cx="2283100" cy="13698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C451D-0763-5740-ACDF-33685A53948F}">
      <dsp:nvSpPr>
        <dsp:cNvPr id="0" name=""/>
        <dsp:cNvSpPr/>
      </dsp:nvSpPr>
      <dsp:spPr>
        <a:xfrm>
          <a:off x="5268792" y="2237369"/>
          <a:ext cx="1442737" cy="1442737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+mn-lt"/>
              <a:cs typeface="Century Gothic"/>
            </a:rPr>
            <a:t>Presentation Outline</a:t>
          </a:r>
        </a:p>
      </dsp:txBody>
      <dsp:txXfrm>
        <a:off x="5339221" y="2307798"/>
        <a:ext cx="1301879" cy="1301879"/>
      </dsp:txXfrm>
    </dsp:sp>
    <dsp:sp modelId="{869B0AE3-121C-DB45-9098-CE788B5CFF69}">
      <dsp:nvSpPr>
        <dsp:cNvPr id="0" name=""/>
        <dsp:cNvSpPr/>
      </dsp:nvSpPr>
      <dsp:spPr>
        <a:xfrm rot="16208136">
          <a:off x="5759874" y="2004826"/>
          <a:ext cx="46508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65088" y="0"/>
              </a:lnTo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12B92F-13C5-E440-B01B-82B940142721}">
      <dsp:nvSpPr>
        <dsp:cNvPr id="0" name=""/>
        <dsp:cNvSpPr/>
      </dsp:nvSpPr>
      <dsp:spPr>
        <a:xfrm>
          <a:off x="5198853" y="805648"/>
          <a:ext cx="1590518" cy="966633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ysClr val="windowText" lastClr="000000"/>
              </a:solidFill>
              <a:latin typeface="+mn-lt"/>
              <a:cs typeface="Century Gothic"/>
            </a:rPr>
            <a:t>Organization</a:t>
          </a:r>
        </a:p>
      </dsp:txBody>
      <dsp:txXfrm>
        <a:off x="5246040" y="852835"/>
        <a:ext cx="1496144" cy="872259"/>
      </dsp:txXfrm>
    </dsp:sp>
    <dsp:sp modelId="{7CEF5B35-3DE7-6448-AEDD-AC473D1AC97A}">
      <dsp:nvSpPr>
        <dsp:cNvPr id="0" name=""/>
        <dsp:cNvSpPr/>
      </dsp:nvSpPr>
      <dsp:spPr>
        <a:xfrm rot="1652220">
          <a:off x="6696715" y="3395305"/>
          <a:ext cx="26152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1525" y="0"/>
              </a:lnTo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E47294-F5A9-134F-86E6-5EC61EBD4AE5}">
      <dsp:nvSpPr>
        <dsp:cNvPr id="0" name=""/>
        <dsp:cNvSpPr/>
      </dsp:nvSpPr>
      <dsp:spPr>
        <a:xfrm>
          <a:off x="6943427" y="3387223"/>
          <a:ext cx="1591060" cy="966633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ysClr val="windowText" lastClr="000000"/>
              </a:solidFill>
              <a:latin typeface="+mn-lt"/>
              <a:cs typeface="Century Gothic"/>
            </a:rPr>
            <a:t>Depth</a:t>
          </a:r>
        </a:p>
      </dsp:txBody>
      <dsp:txXfrm>
        <a:off x="6990614" y="3434410"/>
        <a:ext cx="1496686" cy="872259"/>
      </dsp:txXfrm>
    </dsp:sp>
    <dsp:sp modelId="{85733975-0E28-634C-9640-2CBA55EB9791}">
      <dsp:nvSpPr>
        <dsp:cNvPr id="0" name=""/>
        <dsp:cNvSpPr/>
      </dsp:nvSpPr>
      <dsp:spPr>
        <a:xfrm rot="9154152">
          <a:off x="5031291" y="3391116"/>
          <a:ext cx="25164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1647" y="0"/>
              </a:lnTo>
            </a:path>
          </a:pathLst>
        </a:custGeom>
        <a:noFill/>
        <a:ln w="635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EBAE2-1DDE-2045-91CE-81245A74D676}">
      <dsp:nvSpPr>
        <dsp:cNvPr id="0" name=""/>
        <dsp:cNvSpPr/>
      </dsp:nvSpPr>
      <dsp:spPr>
        <a:xfrm>
          <a:off x="3454378" y="3378669"/>
          <a:ext cx="1591060" cy="966633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ysClr val="windowText" lastClr="000000"/>
              </a:solidFill>
              <a:latin typeface="+mn-lt"/>
              <a:cs typeface="Century Gothic"/>
            </a:rPr>
            <a:t>Sequence</a:t>
          </a:r>
        </a:p>
      </dsp:txBody>
      <dsp:txXfrm>
        <a:off x="3501565" y="3425856"/>
        <a:ext cx="1496686" cy="8722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2006D-D1AA-E247-B97B-9CE7CB4161E3}">
      <dsp:nvSpPr>
        <dsp:cNvPr id="0" name=""/>
        <dsp:cNvSpPr/>
      </dsp:nvSpPr>
      <dsp:spPr>
        <a:xfrm>
          <a:off x="113677" y="1159"/>
          <a:ext cx="3768045" cy="2260827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solidFill>
                <a:sysClr val="windowText" lastClr="000000"/>
              </a:solidFill>
              <a:latin typeface="+mn-lt"/>
              <a:cs typeface="Century Gothic"/>
            </a:rPr>
            <a:t>Include talking points, key ideas, and engagement activities</a:t>
          </a:r>
        </a:p>
      </dsp:txBody>
      <dsp:txXfrm>
        <a:off x="113677" y="1159"/>
        <a:ext cx="3768045" cy="2260827"/>
      </dsp:txXfrm>
    </dsp:sp>
    <dsp:sp modelId="{669AFDC6-268B-C440-8531-4BD1757A0BB5}">
      <dsp:nvSpPr>
        <dsp:cNvPr id="0" name=""/>
        <dsp:cNvSpPr/>
      </dsp:nvSpPr>
      <dsp:spPr>
        <a:xfrm>
          <a:off x="4258527" y="1159"/>
          <a:ext cx="3768045" cy="2260827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solidFill>
                <a:sysClr val="windowText" lastClr="000000"/>
              </a:solidFill>
              <a:latin typeface="+mn-lt"/>
              <a:cs typeface="Century Gothic"/>
            </a:rPr>
            <a:t>Reminder of time limits</a:t>
          </a:r>
        </a:p>
      </dsp:txBody>
      <dsp:txXfrm>
        <a:off x="4258527" y="1159"/>
        <a:ext cx="3768045" cy="2260827"/>
      </dsp:txXfrm>
    </dsp:sp>
    <dsp:sp modelId="{0B8F5612-415D-5C42-B171-586BA4DBFD43}">
      <dsp:nvSpPr>
        <dsp:cNvPr id="0" name=""/>
        <dsp:cNvSpPr/>
      </dsp:nvSpPr>
      <dsp:spPr>
        <a:xfrm>
          <a:off x="2186102" y="2638791"/>
          <a:ext cx="3768045" cy="2260827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solidFill>
                <a:sysClr val="windowText" lastClr="000000"/>
              </a:solidFill>
              <a:latin typeface="+mn-lt"/>
              <a:cs typeface="Century Gothic"/>
            </a:rPr>
            <a:t>Don't read from them</a:t>
          </a:r>
        </a:p>
      </dsp:txBody>
      <dsp:txXfrm>
        <a:off x="2186102" y="2638791"/>
        <a:ext cx="3768045" cy="22608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2006D-D1AA-E247-B97B-9CE7CB4161E3}">
      <dsp:nvSpPr>
        <dsp:cNvPr id="0" name=""/>
        <dsp:cNvSpPr/>
      </dsp:nvSpPr>
      <dsp:spPr>
        <a:xfrm>
          <a:off x="0" y="796900"/>
          <a:ext cx="2543828" cy="1526296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ysClr val="windowText" lastClr="000000"/>
              </a:solidFill>
              <a:latin typeface="+mn-lt"/>
              <a:cs typeface="Century Gothic"/>
            </a:rPr>
            <a:t>Similar to</a:t>
          </a:r>
        </a:p>
      </dsp:txBody>
      <dsp:txXfrm>
        <a:off x="0" y="796900"/>
        <a:ext cx="2543828" cy="1526296"/>
      </dsp:txXfrm>
    </dsp:sp>
    <dsp:sp modelId="{669AFDC6-268B-C440-8531-4BD1757A0BB5}">
      <dsp:nvSpPr>
        <dsp:cNvPr id="0" name=""/>
        <dsp:cNvSpPr/>
      </dsp:nvSpPr>
      <dsp:spPr>
        <a:xfrm>
          <a:off x="2798210" y="796900"/>
          <a:ext cx="2543828" cy="1526296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ysClr val="windowText" lastClr="000000"/>
              </a:solidFill>
              <a:latin typeface="+mn-lt"/>
              <a:cs typeface="Century Gothic"/>
            </a:rPr>
            <a:t>Next</a:t>
          </a:r>
        </a:p>
      </dsp:txBody>
      <dsp:txXfrm>
        <a:off x="2798210" y="796900"/>
        <a:ext cx="2543828" cy="1526296"/>
      </dsp:txXfrm>
    </dsp:sp>
    <dsp:sp modelId="{0B8F5612-415D-5C42-B171-586BA4DBFD43}">
      <dsp:nvSpPr>
        <dsp:cNvPr id="0" name=""/>
        <dsp:cNvSpPr/>
      </dsp:nvSpPr>
      <dsp:spPr>
        <a:xfrm>
          <a:off x="5596421" y="796900"/>
          <a:ext cx="2543828" cy="1526296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ysClr val="windowText" lastClr="000000"/>
              </a:solidFill>
              <a:latin typeface="+mn-lt"/>
              <a:cs typeface="Century Gothic"/>
            </a:rPr>
            <a:t>Additionally</a:t>
          </a:r>
        </a:p>
      </dsp:txBody>
      <dsp:txXfrm>
        <a:off x="5596421" y="796900"/>
        <a:ext cx="2543828" cy="1526296"/>
      </dsp:txXfrm>
    </dsp:sp>
    <dsp:sp modelId="{EFC22BB5-7A3A-AB4E-9D6E-396CC7E5F0AA}">
      <dsp:nvSpPr>
        <dsp:cNvPr id="0" name=""/>
        <dsp:cNvSpPr/>
      </dsp:nvSpPr>
      <dsp:spPr>
        <a:xfrm>
          <a:off x="0" y="2577580"/>
          <a:ext cx="2543828" cy="1526296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ysClr val="windowText" lastClr="000000"/>
              </a:solidFill>
              <a:latin typeface="+mn-lt"/>
              <a:cs typeface="Century Gothic"/>
            </a:rPr>
            <a:t>However</a:t>
          </a:r>
        </a:p>
      </dsp:txBody>
      <dsp:txXfrm>
        <a:off x="0" y="2577580"/>
        <a:ext cx="2543828" cy="1526296"/>
      </dsp:txXfrm>
    </dsp:sp>
    <dsp:sp modelId="{77F27A76-02B5-3844-8A6E-A39C790AC4CC}">
      <dsp:nvSpPr>
        <dsp:cNvPr id="0" name=""/>
        <dsp:cNvSpPr/>
      </dsp:nvSpPr>
      <dsp:spPr>
        <a:xfrm>
          <a:off x="2798210" y="2577580"/>
          <a:ext cx="2543828" cy="1526296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ysClr val="windowText" lastClr="000000"/>
              </a:solidFill>
              <a:latin typeface="+mn-lt"/>
              <a:cs typeface="Century Gothic"/>
            </a:rPr>
            <a:t>First</a:t>
          </a:r>
        </a:p>
      </dsp:txBody>
      <dsp:txXfrm>
        <a:off x="2798210" y="2577580"/>
        <a:ext cx="2543828" cy="1526296"/>
      </dsp:txXfrm>
    </dsp:sp>
    <dsp:sp modelId="{A0377042-C7A0-794C-BD28-AE26081F50E1}">
      <dsp:nvSpPr>
        <dsp:cNvPr id="0" name=""/>
        <dsp:cNvSpPr/>
      </dsp:nvSpPr>
      <dsp:spPr>
        <a:xfrm>
          <a:off x="5596421" y="2577580"/>
          <a:ext cx="2543828" cy="1526296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ysClr val="windowText" lastClr="000000"/>
              </a:solidFill>
              <a:latin typeface="+mn-lt"/>
              <a:cs typeface="Century Gothic"/>
            </a:rPr>
            <a:t>In contrast</a:t>
          </a:r>
        </a:p>
      </dsp:txBody>
      <dsp:txXfrm>
        <a:off x="5596421" y="2577580"/>
        <a:ext cx="2543828" cy="15262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0AAA84-12B8-CD43-918B-DCEC73837278}">
      <dsp:nvSpPr>
        <dsp:cNvPr id="0" name=""/>
        <dsp:cNvSpPr/>
      </dsp:nvSpPr>
      <dsp:spPr>
        <a:xfrm>
          <a:off x="2103034" y="170939"/>
          <a:ext cx="4917700" cy="4575821"/>
        </a:xfrm>
        <a:prstGeom prst="triangle">
          <a:avLst/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926B96C-C1B9-3248-A4A9-20A948502B6E}">
      <dsp:nvSpPr>
        <dsp:cNvPr id="0" name=""/>
        <dsp:cNvSpPr/>
      </dsp:nvSpPr>
      <dsp:spPr>
        <a:xfrm>
          <a:off x="4561884" y="491980"/>
          <a:ext cx="3196505" cy="388517"/>
        </a:xfrm>
        <a:prstGeom prst="roundRect">
          <a:avLst/>
        </a:prstGeom>
        <a:solidFill>
          <a:srgbClr val="C7D4CB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Slide Shows</a:t>
          </a:r>
        </a:p>
      </dsp:txBody>
      <dsp:txXfrm>
        <a:off x="4580850" y="510946"/>
        <a:ext cx="3158573" cy="350585"/>
      </dsp:txXfrm>
    </dsp:sp>
    <dsp:sp modelId="{E4AF8598-C20E-0743-97C6-C7C646CF236B}">
      <dsp:nvSpPr>
        <dsp:cNvPr id="0" name=""/>
        <dsp:cNvSpPr/>
      </dsp:nvSpPr>
      <dsp:spPr>
        <a:xfrm>
          <a:off x="4561884" y="929062"/>
          <a:ext cx="3196505" cy="388517"/>
        </a:xfrm>
        <a:prstGeom prst="roundRect">
          <a:avLst/>
        </a:prstGeom>
        <a:solidFill>
          <a:srgbClr val="C7D4CB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Graphics</a:t>
          </a:r>
        </a:p>
      </dsp:txBody>
      <dsp:txXfrm>
        <a:off x="4580850" y="948028"/>
        <a:ext cx="3158573" cy="350585"/>
      </dsp:txXfrm>
    </dsp:sp>
    <dsp:sp modelId="{4A5786DE-2CF0-3142-9C39-B73FC5E8BFE5}">
      <dsp:nvSpPr>
        <dsp:cNvPr id="0" name=""/>
        <dsp:cNvSpPr/>
      </dsp:nvSpPr>
      <dsp:spPr>
        <a:xfrm>
          <a:off x="4561884" y="1366144"/>
          <a:ext cx="3196505" cy="388517"/>
        </a:xfrm>
        <a:prstGeom prst="roundRect">
          <a:avLst/>
        </a:prstGeom>
        <a:solidFill>
          <a:srgbClr val="C7D4CB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Charts and Tables</a:t>
          </a:r>
        </a:p>
      </dsp:txBody>
      <dsp:txXfrm>
        <a:off x="4580850" y="1385110"/>
        <a:ext cx="3158573" cy="350585"/>
      </dsp:txXfrm>
    </dsp:sp>
    <dsp:sp modelId="{A56EB3B1-2E2D-2947-AE06-38D7AB358CA9}">
      <dsp:nvSpPr>
        <dsp:cNvPr id="0" name=""/>
        <dsp:cNvSpPr/>
      </dsp:nvSpPr>
      <dsp:spPr>
        <a:xfrm>
          <a:off x="4561884" y="1803226"/>
          <a:ext cx="3196505" cy="388517"/>
        </a:xfrm>
        <a:prstGeom prst="roundRect">
          <a:avLst/>
        </a:prstGeom>
        <a:solidFill>
          <a:srgbClr val="C7D4CB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Videos</a:t>
          </a:r>
        </a:p>
      </dsp:txBody>
      <dsp:txXfrm>
        <a:off x="4580850" y="1822192"/>
        <a:ext cx="3158573" cy="350585"/>
      </dsp:txXfrm>
    </dsp:sp>
    <dsp:sp modelId="{48C9E2DD-7CAF-2047-B878-366CAD4E23C3}">
      <dsp:nvSpPr>
        <dsp:cNvPr id="0" name=""/>
        <dsp:cNvSpPr/>
      </dsp:nvSpPr>
      <dsp:spPr>
        <a:xfrm>
          <a:off x="4561884" y="2240308"/>
          <a:ext cx="3196505" cy="388517"/>
        </a:xfrm>
        <a:prstGeom prst="roundRect">
          <a:avLst/>
        </a:prstGeom>
        <a:solidFill>
          <a:srgbClr val="C7D4CB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Posters</a:t>
          </a:r>
        </a:p>
      </dsp:txBody>
      <dsp:txXfrm>
        <a:off x="4580850" y="2259274"/>
        <a:ext cx="3158573" cy="350585"/>
      </dsp:txXfrm>
    </dsp:sp>
    <dsp:sp modelId="{6B0CE066-E7DF-2543-99FA-F7A76BD81DB2}">
      <dsp:nvSpPr>
        <dsp:cNvPr id="0" name=""/>
        <dsp:cNvSpPr/>
      </dsp:nvSpPr>
      <dsp:spPr>
        <a:xfrm>
          <a:off x="4561884" y="2677391"/>
          <a:ext cx="3196505" cy="388517"/>
        </a:xfrm>
        <a:prstGeom prst="roundRect">
          <a:avLst/>
        </a:prstGeom>
        <a:solidFill>
          <a:srgbClr val="C7D4CB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Handouts</a:t>
          </a:r>
        </a:p>
      </dsp:txBody>
      <dsp:txXfrm>
        <a:off x="4580850" y="2696357"/>
        <a:ext cx="3158573" cy="350585"/>
      </dsp:txXfrm>
    </dsp:sp>
    <dsp:sp modelId="{4DA4EF8B-AD19-DF41-AC5F-3060B3128AF5}">
      <dsp:nvSpPr>
        <dsp:cNvPr id="0" name=""/>
        <dsp:cNvSpPr/>
      </dsp:nvSpPr>
      <dsp:spPr>
        <a:xfrm>
          <a:off x="4561884" y="3114473"/>
          <a:ext cx="3196505" cy="388517"/>
        </a:xfrm>
        <a:prstGeom prst="roundRect">
          <a:avLst/>
        </a:prstGeom>
        <a:solidFill>
          <a:srgbClr val="C7D4CB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Props</a:t>
          </a:r>
        </a:p>
      </dsp:txBody>
      <dsp:txXfrm>
        <a:off x="4580850" y="3133439"/>
        <a:ext cx="3158573" cy="350585"/>
      </dsp:txXfrm>
    </dsp:sp>
    <dsp:sp modelId="{47A2BBEA-2D36-D34A-8A03-C6230E102883}">
      <dsp:nvSpPr>
        <dsp:cNvPr id="0" name=""/>
        <dsp:cNvSpPr/>
      </dsp:nvSpPr>
      <dsp:spPr>
        <a:xfrm>
          <a:off x="4561884" y="3551555"/>
          <a:ext cx="3196505" cy="388517"/>
        </a:xfrm>
        <a:prstGeom prst="roundRect">
          <a:avLst/>
        </a:prstGeom>
        <a:solidFill>
          <a:srgbClr val="C7D4CB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Demonstrations</a:t>
          </a:r>
        </a:p>
      </dsp:txBody>
      <dsp:txXfrm>
        <a:off x="4580850" y="3570521"/>
        <a:ext cx="3158573" cy="350585"/>
      </dsp:txXfrm>
    </dsp:sp>
    <dsp:sp modelId="{FBA00CA4-F672-5147-8F51-3557C5AB46B4}">
      <dsp:nvSpPr>
        <dsp:cNvPr id="0" name=""/>
        <dsp:cNvSpPr/>
      </dsp:nvSpPr>
      <dsp:spPr>
        <a:xfrm>
          <a:off x="4561884" y="3988637"/>
          <a:ext cx="3196505" cy="388517"/>
        </a:xfrm>
        <a:prstGeom prst="roundRect">
          <a:avLst/>
        </a:prstGeom>
        <a:solidFill>
          <a:srgbClr val="C7D4CB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Dramatizations</a:t>
          </a:r>
        </a:p>
      </dsp:txBody>
      <dsp:txXfrm>
        <a:off x="4580850" y="4007603"/>
        <a:ext cx="3158573" cy="35058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C53AF-38D0-6B4E-8A42-D62EDF9EF916}">
      <dsp:nvSpPr>
        <dsp:cNvPr id="0" name=""/>
        <dsp:cNvSpPr/>
      </dsp:nvSpPr>
      <dsp:spPr>
        <a:xfrm>
          <a:off x="596198" y="2073"/>
          <a:ext cx="3325300" cy="199518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ysClr val="windowText" lastClr="000000"/>
              </a:solidFill>
            </a:rPr>
            <a:t>Should support your point</a:t>
          </a:r>
        </a:p>
      </dsp:txBody>
      <dsp:txXfrm>
        <a:off x="596198" y="2073"/>
        <a:ext cx="3325300" cy="1995180"/>
      </dsp:txXfrm>
    </dsp:sp>
    <dsp:sp modelId="{CDD469A2-F607-6547-B34B-367E51668502}">
      <dsp:nvSpPr>
        <dsp:cNvPr id="0" name=""/>
        <dsp:cNvSpPr/>
      </dsp:nvSpPr>
      <dsp:spPr>
        <a:xfrm>
          <a:off x="4254029" y="2073"/>
          <a:ext cx="3325300" cy="199518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ysClr val="windowText" lastClr="000000"/>
              </a:solidFill>
            </a:rPr>
            <a:t>Avoid reading from visual aids</a:t>
          </a:r>
        </a:p>
      </dsp:txBody>
      <dsp:txXfrm>
        <a:off x="4254029" y="2073"/>
        <a:ext cx="3325300" cy="1995180"/>
      </dsp:txXfrm>
    </dsp:sp>
    <dsp:sp modelId="{E985D11D-9C58-A942-BE0F-949D2237D1EA}">
      <dsp:nvSpPr>
        <dsp:cNvPr id="0" name=""/>
        <dsp:cNvSpPr/>
      </dsp:nvSpPr>
      <dsp:spPr>
        <a:xfrm>
          <a:off x="2425114" y="2329783"/>
          <a:ext cx="3325300" cy="1995180"/>
        </a:xfrm>
        <a:prstGeom prst="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ysClr val="windowText" lastClr="000000"/>
              </a:solidFill>
            </a:rPr>
            <a:t>Practice using visual aids</a:t>
          </a:r>
        </a:p>
      </dsp:txBody>
      <dsp:txXfrm>
        <a:off x="2425114" y="2329783"/>
        <a:ext cx="3325300" cy="19951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49714" y="2304721"/>
          <a:ext cx="2478200" cy="1933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chemeClr val="tx1"/>
              </a:solidFill>
            </a:rPr>
            <a:t>Oral Presentation</a:t>
          </a:r>
        </a:p>
      </dsp:txBody>
      <dsp:txXfrm>
        <a:off x="2812638" y="2587890"/>
        <a:ext cx="1752352" cy="1367263"/>
      </dsp:txXfrm>
    </dsp:sp>
    <dsp:sp modelId="{C9ECE4A2-4DB4-42D3-81B6-F7FB63D81F80}">
      <dsp:nvSpPr>
        <dsp:cNvPr id="0" name=""/>
        <dsp:cNvSpPr/>
      </dsp:nvSpPr>
      <dsp:spPr>
        <a:xfrm rot="12258978">
          <a:off x="928651" y="2126841"/>
          <a:ext cx="1673370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84416" y="1323085"/>
          <a:ext cx="1836921" cy="1469537"/>
        </a:xfrm>
        <a:prstGeom prst="roundRect">
          <a:avLst>
            <a:gd name="adj" fmla="val 10000"/>
          </a:avLst>
        </a:prstGeom>
        <a:solidFill>
          <a:srgbClr val="C7D4C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ysClr val="windowText" lastClr="000000"/>
              </a:solidFill>
            </a:rPr>
            <a:t>Movements</a:t>
          </a:r>
          <a:endParaRPr lang="en-US" sz="2600" kern="1200" dirty="0">
            <a:solidFill>
              <a:sysClr val="windowText" lastClr="000000"/>
            </a:solidFill>
          </a:endParaRPr>
        </a:p>
      </dsp:txBody>
      <dsp:txXfrm>
        <a:off x="127457" y="1366126"/>
        <a:ext cx="1750839" cy="1383455"/>
      </dsp:txXfrm>
    </dsp:sp>
    <dsp:sp modelId="{981D61ED-3E19-49A2-94FF-3F26495F5D2D}">
      <dsp:nvSpPr>
        <dsp:cNvPr id="0" name=""/>
        <dsp:cNvSpPr/>
      </dsp:nvSpPr>
      <dsp:spPr>
        <a:xfrm rot="16150153">
          <a:off x="3024777" y="1315197"/>
          <a:ext cx="1279328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736706" y="216369"/>
          <a:ext cx="1836921" cy="1469537"/>
        </a:xfrm>
        <a:prstGeom prst="roundRect">
          <a:avLst>
            <a:gd name="adj" fmla="val 10000"/>
          </a:avLst>
        </a:prstGeom>
        <a:solidFill>
          <a:srgbClr val="C7D4C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ysClr val="windowText" lastClr="000000"/>
              </a:solidFill>
            </a:rPr>
            <a:t>Gestures</a:t>
          </a:r>
        </a:p>
      </dsp:txBody>
      <dsp:txXfrm>
        <a:off x="2779747" y="259410"/>
        <a:ext cx="1750839" cy="1383455"/>
      </dsp:txXfrm>
    </dsp:sp>
    <dsp:sp modelId="{602BB363-7D72-44ED-876D-5A5803C17AFE}">
      <dsp:nvSpPr>
        <dsp:cNvPr id="0" name=""/>
        <dsp:cNvSpPr/>
      </dsp:nvSpPr>
      <dsp:spPr>
        <a:xfrm rot="20189578">
          <a:off x="4790715" y="2157613"/>
          <a:ext cx="1651141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5A7E8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454883" y="1369094"/>
          <a:ext cx="1836921" cy="1469537"/>
        </a:xfrm>
        <a:prstGeom prst="roundRect">
          <a:avLst>
            <a:gd name="adj" fmla="val 10000"/>
          </a:avLst>
        </a:prstGeom>
        <a:solidFill>
          <a:srgbClr val="C7D4C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ysClr val="windowText" lastClr="000000"/>
              </a:solidFill>
            </a:rPr>
            <a:t>Expressions</a:t>
          </a:r>
        </a:p>
      </dsp:txBody>
      <dsp:txXfrm>
        <a:off x="5497924" y="1412135"/>
        <a:ext cx="1750839" cy="1383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Oral Presentations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Visual Aids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127284" y="157560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805444910"/>
              </p:ext>
            </p:extLst>
          </p:nvPr>
        </p:nvGraphicFramePr>
        <p:xfrm>
          <a:off x="1128002" y="1199343"/>
          <a:ext cx="9861423" cy="491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1096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Visual Aids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16604605"/>
              </p:ext>
            </p:extLst>
          </p:nvPr>
        </p:nvGraphicFramePr>
        <p:xfrm>
          <a:off x="2008235" y="1341240"/>
          <a:ext cx="8175529" cy="4327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7545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692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Tips for Visual Aids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320989"/>
            <a:ext cx="8058154" cy="905944"/>
            <a:chOff x="542923" y="1733149"/>
            <a:chExt cx="8058154" cy="810547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733149"/>
              <a:ext cx="7807571" cy="80629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Instructional presentation, consider demonstration or how-to sequence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11A6269-4C72-B44A-94D8-FF89639A9C92}"/>
              </a:ext>
            </a:extLst>
          </p:cNvPr>
          <p:cNvGrpSpPr/>
          <p:nvPr/>
        </p:nvGrpSpPr>
        <p:grpSpPr>
          <a:xfrm>
            <a:off x="2066923" y="2414050"/>
            <a:ext cx="8058154" cy="905944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ADFA7C9-219B-9543-AEC5-86C45080E86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E31A567-21DF-A443-8D6E-240F66893AEF}"/>
                </a:ext>
              </a:extLst>
            </p:cNvPr>
            <p:cNvSpPr txBox="1"/>
            <p:nvPr/>
          </p:nvSpPr>
          <p:spPr>
            <a:xfrm>
              <a:off x="633045" y="1921861"/>
              <a:ext cx="7807571" cy="44794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Distributing infographic may reinforce key points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132A352-4F6B-7C40-9D23-3480A4769D42}"/>
              </a:ext>
            </a:extLst>
          </p:cNvPr>
          <p:cNvGrpSpPr/>
          <p:nvPr/>
        </p:nvGrpSpPr>
        <p:grpSpPr>
          <a:xfrm>
            <a:off x="2066922" y="3522778"/>
            <a:ext cx="8058154" cy="90151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AB6396B-E5B9-D04F-B45D-2E3DB3A4771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E335D41-1684-DE42-9060-85E2070F1CB5}"/>
                </a:ext>
              </a:extLst>
            </p:cNvPr>
            <p:cNvSpPr txBox="1"/>
            <p:nvPr/>
          </p:nvSpPr>
          <p:spPr>
            <a:xfrm>
              <a:off x="633045" y="1917668"/>
              <a:ext cx="7807571" cy="44794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Video of a relevant public figure discussing your topic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12E7EDE-9207-8646-849B-F36ADE54AA70}"/>
              </a:ext>
            </a:extLst>
          </p:cNvPr>
          <p:cNvGrpSpPr/>
          <p:nvPr/>
        </p:nvGrpSpPr>
        <p:grpSpPr>
          <a:xfrm>
            <a:off x="2066922" y="4621410"/>
            <a:ext cx="8058154" cy="90151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6341F2-096A-CF44-B490-B777B9FFB85B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4A3828B-3A4A-FE4D-9A85-DBB87FC89853}"/>
                </a:ext>
              </a:extLst>
            </p:cNvPr>
            <p:cNvSpPr txBox="1"/>
            <p:nvPr/>
          </p:nvSpPr>
          <p:spPr>
            <a:xfrm>
              <a:off x="633045" y="1916256"/>
              <a:ext cx="7807571" cy="44794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Physical items passed around for examination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4070FCE-EECD-6846-AEE0-4CE7F49F82C7}"/>
              </a:ext>
            </a:extLst>
          </p:cNvPr>
          <p:cNvGrpSpPr/>
          <p:nvPr/>
        </p:nvGrpSpPr>
        <p:grpSpPr>
          <a:xfrm>
            <a:off x="2066922" y="5720091"/>
            <a:ext cx="8058154" cy="901467"/>
            <a:chOff x="542923" y="1669023"/>
            <a:chExt cx="8058154" cy="874673"/>
          </a:xfrm>
          <a:solidFill>
            <a:srgbClr val="C7D4CB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4A5F255-4929-9D4F-A66B-91D4C4D8137B}"/>
                </a:ext>
              </a:extLst>
            </p:cNvPr>
            <p:cNvSpPr/>
            <p:nvPr/>
          </p:nvSpPr>
          <p:spPr>
            <a:xfrm>
              <a:off x="542923" y="1669023"/>
              <a:ext cx="8058154" cy="87467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CB561DE-4AFF-F044-AD67-D071469D4783}"/>
                </a:ext>
              </a:extLst>
            </p:cNvPr>
            <p:cNvSpPr txBox="1"/>
            <p:nvPr/>
          </p:nvSpPr>
          <p:spPr>
            <a:xfrm>
              <a:off x="633045" y="1734848"/>
              <a:ext cx="7807571" cy="80629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Dramatization can infuse humor and make topics more relatable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1549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Nonverbal Signals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145481503"/>
              </p:ext>
            </p:extLst>
          </p:nvPr>
        </p:nvGraphicFramePr>
        <p:xfrm>
          <a:off x="2287835" y="1137908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1573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Nonverbal Signals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A950F4D1-ADED-0042-8BE0-8AD5BBF310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848174"/>
              </p:ext>
            </p:extLst>
          </p:nvPr>
        </p:nvGraphicFramePr>
        <p:xfrm>
          <a:off x="2032000" y="1850196"/>
          <a:ext cx="8128000" cy="4033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37345568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147391040"/>
                    </a:ext>
                  </a:extLst>
                </a:gridCol>
              </a:tblGrid>
              <a:tr h="49095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Common Gesture</a:t>
                      </a:r>
                    </a:p>
                  </a:txBody>
                  <a:tcPr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Suggests</a:t>
                      </a:r>
                    </a:p>
                  </a:txBody>
                  <a:tcPr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182549"/>
                  </a:ext>
                </a:extLst>
              </a:tr>
              <a:tr h="490956">
                <a:tc>
                  <a:txBody>
                    <a:bodyPr/>
                    <a:lstStyle/>
                    <a:p>
                      <a:r>
                        <a:rPr lang="en-US" dirty="0"/>
                        <a:t>Holding up fingers</a:t>
                      </a:r>
                    </a:p>
                  </a:txBody>
                  <a:tcPr>
                    <a:solidFill>
                      <a:srgbClr val="C7D4C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 important point or a list of reasons, items, examples</a:t>
                      </a:r>
                      <a:endParaRPr lang="en-US" dirty="0"/>
                    </a:p>
                  </a:txBody>
                  <a:tcPr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749394"/>
                  </a:ext>
                </a:extLst>
              </a:tr>
              <a:tr h="490956">
                <a:tc>
                  <a:txBody>
                    <a:bodyPr/>
                    <a:lstStyle/>
                    <a:p>
                      <a:r>
                        <a:rPr lang="en-US" b="0" dirty="0">
                          <a:effectLst/>
                        </a:rPr>
                        <a:t>Moving hands in opposite directions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Opposing ideas or contrast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295100"/>
                  </a:ext>
                </a:extLst>
              </a:tr>
              <a:tr h="490956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Putting palms together and moving hands down</a:t>
                      </a:r>
                      <a:endParaRPr lang="en-US" dirty="0"/>
                    </a:p>
                  </a:txBody>
                  <a:tcPr>
                    <a:solidFill>
                      <a:srgbClr val="C7D4C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Order or sequence</a:t>
                      </a:r>
                      <a:endParaRPr lang="en-US" dirty="0"/>
                    </a:p>
                  </a:txBody>
                  <a:tcPr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406226"/>
                  </a:ext>
                </a:extLst>
              </a:tr>
              <a:tr h="490956">
                <a:tc>
                  <a:txBody>
                    <a:bodyPr/>
                    <a:lstStyle/>
                    <a:p>
                      <a:r>
                        <a:rPr lang="en-US" b="0" dirty="0">
                          <a:effectLst/>
                        </a:rPr>
                        <a:t>Sweeping one hand out across the audience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Inclusivity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969319"/>
                  </a:ext>
                </a:extLst>
              </a:tr>
              <a:tr h="490956">
                <a:tc>
                  <a:txBody>
                    <a:bodyPr/>
                    <a:lstStyle/>
                    <a:p>
                      <a:r>
                        <a:rPr lang="en-US" b="0" dirty="0">
                          <a:effectLst/>
                        </a:rPr>
                        <a:t>Placing one hand over heart</a:t>
                      </a:r>
                    </a:p>
                  </a:txBody>
                  <a:tcPr anchor="ctr">
                    <a:solidFill>
                      <a:srgbClr val="C7D4C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Personal belief, emotion</a:t>
                      </a:r>
                    </a:p>
                  </a:txBody>
                  <a:tcPr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200481"/>
                  </a:ext>
                </a:extLst>
              </a:tr>
              <a:tr h="490956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Holding open hands with palms up, out to sides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Openness, humility, trustworthiness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358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1096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Presentation Anxiety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46747826"/>
              </p:ext>
            </p:extLst>
          </p:nvPr>
        </p:nvGraphicFramePr>
        <p:xfrm>
          <a:off x="2031999" y="1199341"/>
          <a:ext cx="8175529" cy="4327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0246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692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Setup Checklist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395277"/>
            <a:ext cx="8058154" cy="84018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920942"/>
              <a:ext cx="7807571" cy="44794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/>
                <a:t>Arrive early to test the technology and/or sound system.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11A6269-4C72-B44A-94D8-FF89639A9C92}"/>
              </a:ext>
            </a:extLst>
          </p:cNvPr>
          <p:cNvGrpSpPr/>
          <p:nvPr/>
        </p:nvGrpSpPr>
        <p:grpSpPr>
          <a:xfrm>
            <a:off x="2066922" y="2363346"/>
            <a:ext cx="8058154" cy="844991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ADFA7C9-219B-9543-AEC5-86C45080E86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E31A567-21DF-A443-8D6E-240F66893AEF}"/>
                </a:ext>
              </a:extLst>
            </p:cNvPr>
            <p:cNvSpPr txBox="1"/>
            <p:nvPr/>
          </p:nvSpPr>
          <p:spPr>
            <a:xfrm>
              <a:off x="633045" y="1921861"/>
              <a:ext cx="7807571" cy="44794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/>
                <a:t>Neatly arrange any physical props and/or visual aids.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132A352-4F6B-7C40-9D23-3480A4769D42}"/>
              </a:ext>
            </a:extLst>
          </p:cNvPr>
          <p:cNvGrpSpPr/>
          <p:nvPr/>
        </p:nvGrpSpPr>
        <p:grpSpPr>
          <a:xfrm>
            <a:off x="2066922" y="3331416"/>
            <a:ext cx="8058154" cy="844993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AB6396B-E5B9-D04F-B45D-2E3DB3A4771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E335D41-1684-DE42-9060-85E2070F1CB5}"/>
                </a:ext>
              </a:extLst>
            </p:cNvPr>
            <p:cNvSpPr txBox="1"/>
            <p:nvPr/>
          </p:nvSpPr>
          <p:spPr>
            <a:xfrm>
              <a:off x="633045" y="1917668"/>
              <a:ext cx="7807571" cy="44794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/>
                <a:t>If possible, rearrange the space to suit your needs.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12E7EDE-9207-8646-849B-F36ADE54AA70}"/>
              </a:ext>
            </a:extLst>
          </p:cNvPr>
          <p:cNvGrpSpPr/>
          <p:nvPr/>
        </p:nvGrpSpPr>
        <p:grpSpPr>
          <a:xfrm>
            <a:off x="2066922" y="4299487"/>
            <a:ext cx="8058154" cy="844994"/>
            <a:chOff x="542923" y="1736761"/>
            <a:chExt cx="8058154" cy="819879"/>
          </a:xfrm>
          <a:solidFill>
            <a:srgbClr val="C7D4C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6341F2-096A-CF44-B490-B777B9FFB85B}"/>
                </a:ext>
              </a:extLst>
            </p:cNvPr>
            <p:cNvSpPr/>
            <p:nvPr/>
          </p:nvSpPr>
          <p:spPr>
            <a:xfrm>
              <a:off x="542923" y="1736761"/>
              <a:ext cx="8058154" cy="8198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4A3828B-3A4A-FE4D-9A85-DBB87FC89853}"/>
                </a:ext>
              </a:extLst>
            </p:cNvPr>
            <p:cNvSpPr txBox="1"/>
            <p:nvPr/>
          </p:nvSpPr>
          <p:spPr>
            <a:xfrm>
              <a:off x="633044" y="1739499"/>
              <a:ext cx="7807571" cy="80629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/>
                <a:t>Eat something beforehand that will give you energy and not weigh you down.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4070FCE-EECD-6846-AEE0-4CE7F49F82C7}"/>
              </a:ext>
            </a:extLst>
          </p:cNvPr>
          <p:cNvGrpSpPr/>
          <p:nvPr/>
        </p:nvGrpSpPr>
        <p:grpSpPr>
          <a:xfrm>
            <a:off x="2066922" y="5267559"/>
            <a:ext cx="8058154" cy="831654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4A5F255-4929-9D4F-A66B-91D4C4D8137B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CB561DE-4AFF-F044-AD67-D071469D4783}"/>
                </a:ext>
              </a:extLst>
            </p:cNvPr>
            <p:cNvSpPr txBox="1"/>
            <p:nvPr/>
          </p:nvSpPr>
          <p:spPr>
            <a:xfrm>
              <a:off x="633044" y="1916257"/>
              <a:ext cx="7807571" cy="44794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Have water nearby.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3992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881572" y="1410990"/>
            <a:ext cx="84317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cs typeface="Century Gothic"/>
              </a:rPr>
              <a:t>How to develop an oral presentation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cs typeface="Century Gothic"/>
              </a:rPr>
              <a:t>How to use visual aids and nonverbal signals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cs typeface="Century Gothic"/>
              </a:rPr>
              <a:t>How to overcome presentation anxiety</a:t>
            </a:r>
          </a:p>
        </p:txBody>
      </p:sp>
    </p:spTree>
    <p:extLst>
      <p:ext uri="{BB962C8B-B14F-4D97-AF65-F5344CB8AC3E}">
        <p14:creationId xmlns:p14="http://schemas.microsoft.com/office/powerpoint/2010/main" val="3081096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Elements to a Strong Oral Presentation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94182679"/>
              </p:ext>
            </p:extLst>
          </p:nvPr>
        </p:nvGraphicFramePr>
        <p:xfrm>
          <a:off x="914399" y="1199341"/>
          <a:ext cx="10295467" cy="5163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1096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Create a Compelling Introduction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386467531"/>
              </p:ext>
            </p:extLst>
          </p:nvPr>
        </p:nvGraphicFramePr>
        <p:xfrm>
          <a:off x="2117131" y="1440458"/>
          <a:ext cx="7830176" cy="40544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1096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Engage Your 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619047898"/>
              </p:ext>
            </p:extLst>
          </p:nvPr>
        </p:nvGraphicFramePr>
        <p:xfrm>
          <a:off x="1855498" y="1383374"/>
          <a:ext cx="8455315" cy="4573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1096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Presentation Outline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94001885"/>
              </p:ext>
            </p:extLst>
          </p:nvPr>
        </p:nvGraphicFramePr>
        <p:xfrm>
          <a:off x="211678" y="975935"/>
          <a:ext cx="11980322" cy="4809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1096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692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Outline 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579037"/>
            <a:ext cx="8058154" cy="4141053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3600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2316050" y="1710121"/>
            <a:ext cx="75280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400" b="1" dirty="0"/>
              <a:t>Igneous</a:t>
            </a:r>
            <a:r>
              <a:rPr lang="en-US" sz="2400" dirty="0"/>
              <a:t>: 2 types, formation process </a:t>
            </a:r>
            <a:r>
              <a:rPr lang="en-US" sz="2400" i="1" dirty="0"/>
              <a:t>(Spend four to five minutes on this section)</a:t>
            </a:r>
            <a:endParaRPr lang="en-US" sz="2400" dirty="0"/>
          </a:p>
          <a:p>
            <a:pPr lvl="1"/>
            <a:r>
              <a:rPr lang="en-US" sz="2400" b="1" dirty="0"/>
              <a:t>a. Volcanic igneous</a:t>
            </a:r>
            <a:r>
              <a:rPr lang="en-US" sz="2400" dirty="0"/>
              <a:t>: formed above the surface from cooling lava</a:t>
            </a:r>
          </a:p>
          <a:p>
            <a:pPr lvl="2"/>
            <a:r>
              <a:rPr lang="en-US" sz="2400" dirty="0"/>
              <a:t>i. Obsidian, basalt, silica </a:t>
            </a:r>
            <a:r>
              <a:rPr lang="en-US" sz="2400" i="1" dirty="0"/>
              <a:t>(Point to images on slide)</a:t>
            </a:r>
            <a:endParaRPr lang="en-US" sz="2400" dirty="0"/>
          </a:p>
          <a:p>
            <a:pPr lvl="2"/>
            <a:r>
              <a:rPr lang="en-US" sz="2400" dirty="0"/>
              <a:t>ii. Activity </a:t>
            </a:r>
            <a:r>
              <a:rPr lang="en-US" sz="2400" i="1" dirty="0"/>
              <a:t>(Share obsidian chunk and pass around to audience)</a:t>
            </a:r>
            <a:endParaRPr lang="en-US" sz="2400" dirty="0"/>
          </a:p>
          <a:p>
            <a:pPr lvl="2"/>
            <a:r>
              <a:rPr lang="en-US" sz="2400" dirty="0"/>
              <a:t>iii.</a:t>
            </a:r>
            <a:r>
              <a:rPr lang="en-US" sz="2400" b="1" dirty="0"/>
              <a:t> Extrusive</a:t>
            </a:r>
            <a:r>
              <a:rPr lang="en-US" sz="2400" dirty="0"/>
              <a:t>: above the earth, less dense, smaller crystals</a:t>
            </a:r>
            <a:endParaRPr lang="en-US" sz="2400" dirty="0"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Use Note Cards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58636535"/>
              </p:ext>
            </p:extLst>
          </p:nvPr>
        </p:nvGraphicFramePr>
        <p:xfrm>
          <a:off x="2025875" y="1493296"/>
          <a:ext cx="8140250" cy="4900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1096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Transitions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7121357"/>
              </p:ext>
            </p:extLst>
          </p:nvPr>
        </p:nvGraphicFramePr>
        <p:xfrm>
          <a:off x="2032000" y="719667"/>
          <a:ext cx="8140250" cy="4900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0386092"/>
      </p:ext>
    </p:extLst>
  </p:cSld>
  <p:clrMapOvr>
    <a:masterClrMapping/>
  </p:clrMapOvr>
</p:sld>
</file>

<file path=ppt/theme/theme1.xml><?xml version="1.0" encoding="utf-8"?>
<a:theme xmlns:a="http://schemas.openxmlformats.org/drawingml/2006/main" name="Hawkes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Hawkes Powerpoint Template.potx</Template>
  <TotalTime>5881</TotalTime>
  <Words>443</Words>
  <Application>Microsoft Office PowerPoint</Application>
  <PresentationFormat>Widescreen</PresentationFormat>
  <Paragraphs>115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Hawkes Powerpoint Template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15</cp:revision>
  <dcterms:created xsi:type="dcterms:W3CDTF">2017-06-16T13:06:21Z</dcterms:created>
  <dcterms:modified xsi:type="dcterms:W3CDTF">2021-11-23T21:50:24Z</dcterms:modified>
</cp:coreProperties>
</file>