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79" r:id="rId5"/>
    <p:sldId id="280" r:id="rId6"/>
    <p:sldId id="281" r:id="rId7"/>
    <p:sldId id="286" r:id="rId8"/>
    <p:sldId id="282" r:id="rId9"/>
    <p:sldId id="285" r:id="rId10"/>
    <p:sldId id="289" r:id="rId11"/>
    <p:sldId id="287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7E83"/>
    <a:srgbClr val="386546"/>
    <a:srgbClr val="314C57"/>
    <a:srgbClr val="F2E2D2"/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 autoAdjust="0"/>
    <p:restoredTop sz="94660"/>
  </p:normalViewPr>
  <p:slideViewPr>
    <p:cSldViewPr snapToGrid="0">
      <p:cViewPr varScale="1">
        <p:scale>
          <a:sx n="90" d="100"/>
          <a:sy n="90" d="100"/>
        </p:scale>
        <p:origin x="90" y="3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>
        <a:ln>
          <a:solidFill>
            <a:srgbClr val="5A7E83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Synchronous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sz="2800" b="1" dirty="0">
              <a:solidFill>
                <a:schemeClr val="bg1"/>
              </a:solidFill>
            </a:rPr>
            <a:t>Instant messages</a:t>
          </a:r>
          <a:endParaRPr lang="en-US" sz="2500" dirty="0">
            <a:solidFill>
              <a:schemeClr val="bg1"/>
            </a:solidFill>
          </a:endParaRPr>
        </a:p>
      </dgm:t>
    </dgm:pt>
    <dgm:pt modelId="{5F7538E8-1241-4509-9B0A-75CDCC5F82A7}" type="parTrans" cxnId="{6981C974-78E7-4B80-BB1B-9C638F2126BA}">
      <dgm:prSet/>
      <dgm:spPr>
        <a:solidFill>
          <a:srgbClr val="5A7E83"/>
        </a:solidFill>
      </dgm:spPr>
      <dgm:t>
        <a:bodyPr/>
        <a:lstStyle/>
        <a:p>
          <a:endParaRPr lang="en-US"/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Texts</a:t>
          </a:r>
        </a:p>
      </dgm:t>
    </dgm:pt>
    <dgm:pt modelId="{657EF522-5BB5-4828-8FDB-105D4E46CF44}" type="parTrans" cxnId="{BD63DA2E-D29C-4FAA-9097-EA0ECA9C652F}">
      <dgm:prSet/>
      <dgm:spPr>
        <a:solidFill>
          <a:srgbClr val="5A7E83"/>
        </a:solidFill>
      </dgm:spPr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AFEFDE86-5046-7B47-ACED-7598E68C5A69}">
      <dgm:prSet/>
      <dgm:spPr>
        <a:solidFill>
          <a:srgbClr val="386546"/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Voice and video calls</a:t>
          </a:r>
        </a:p>
      </dgm:t>
    </dgm:pt>
    <dgm:pt modelId="{12D39E97-888B-0B42-8963-88EB22AA8512}" type="parTrans" cxnId="{46D77F0F-0923-0343-B4F7-29FA67C3C5FB}">
      <dgm:prSet/>
      <dgm:spPr>
        <a:solidFill>
          <a:srgbClr val="5A7E83"/>
        </a:solidFill>
      </dgm:spPr>
      <dgm:t>
        <a:bodyPr/>
        <a:lstStyle/>
        <a:p>
          <a:endParaRPr lang="en-US"/>
        </a:p>
      </dgm:t>
    </dgm:pt>
    <dgm:pt modelId="{7537C5A2-58B0-A64D-82CA-0416235D2D33}" type="sibTrans" cxnId="{46D77F0F-0923-0343-B4F7-29FA67C3C5FB}">
      <dgm:prSet/>
      <dgm:spPr/>
      <dgm:t>
        <a:bodyPr/>
        <a:lstStyle/>
        <a:p>
          <a:endParaRPr lang="en-US"/>
        </a:p>
      </dgm:t>
    </dgm:pt>
    <dgm:pt modelId="{E8FD41D6-C477-FC4B-BCEE-88E2ADB315C5}">
      <dgm:prSet/>
      <dgm:spPr>
        <a:solidFill>
          <a:srgbClr val="386546"/>
        </a:solidFill>
      </dgm:spPr>
      <dgm:t>
        <a:bodyPr/>
        <a:lstStyle/>
        <a:p>
          <a:r>
            <a:rPr lang="en-US" b="1" dirty="0">
              <a:solidFill>
                <a:srgbClr val="FFFFFF"/>
              </a:solidFill>
            </a:rPr>
            <a:t>Live streams</a:t>
          </a:r>
        </a:p>
      </dgm:t>
    </dgm:pt>
    <dgm:pt modelId="{59DD0434-BCBD-6F41-BDA6-0E2A19F9B9CA}" type="parTrans" cxnId="{E6E4506B-1441-E04D-8157-0D3149A3B2A6}">
      <dgm:prSet/>
      <dgm:spPr>
        <a:solidFill>
          <a:srgbClr val="5A7E83"/>
        </a:solidFill>
      </dgm:spPr>
      <dgm:t>
        <a:bodyPr/>
        <a:lstStyle/>
        <a:p>
          <a:endParaRPr lang="en-US"/>
        </a:p>
      </dgm:t>
    </dgm:pt>
    <dgm:pt modelId="{9FBD3327-20D0-EF46-AEB2-7F9D677EE708}" type="sibTrans" cxnId="{E6E4506B-1441-E04D-8157-0D3149A3B2A6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Y="240"/>
      <dgm:spPr/>
    </dgm:pt>
    <dgm:pt modelId="{C9ECE4A2-4DB4-42D3-81B6-F7FB63D81F80}" type="pres">
      <dgm:prSet presAssocID="{5F7538E8-1241-4509-9B0A-75CDCC5F82A7}" presName="parTrans" presStyleLbl="bgSibTrans2D1" presStyleIdx="0" presStyleCnt="4"/>
      <dgm:spPr/>
    </dgm:pt>
    <dgm:pt modelId="{FCBBE624-7115-4BDC-8937-6057BDCC1E14}" type="pres">
      <dgm:prSet presAssocID="{BC610F94-98E8-4F00-8AC6-730090A490A7}" presName="node" presStyleLbl="node1" presStyleIdx="0" presStyleCnt="4" custRadScaleRad="116234" custRadScaleInc="-17824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4"/>
      <dgm:spPr/>
    </dgm:pt>
    <dgm:pt modelId="{7B1E9866-9070-4C00-B222-A517C628DF19}" type="pres">
      <dgm:prSet presAssocID="{EA437005-87F2-426C-83A5-3BB9CEB165EE}" presName="node" presStyleLbl="node1" presStyleIdx="1" presStyleCnt="4" custRadScaleRad="91500" custRadScaleInc="-1385">
        <dgm:presLayoutVars>
          <dgm:bulletEnabled val="1"/>
        </dgm:presLayoutVars>
      </dgm:prSet>
      <dgm:spPr/>
    </dgm:pt>
    <dgm:pt modelId="{0B9EC14F-3A6A-3746-9077-D47F9A2CD635}" type="pres">
      <dgm:prSet presAssocID="{12D39E97-888B-0B42-8963-88EB22AA8512}" presName="parTrans" presStyleLbl="bgSibTrans2D1" presStyleIdx="2" presStyleCnt="4"/>
      <dgm:spPr/>
    </dgm:pt>
    <dgm:pt modelId="{2DB88194-DDBB-FD40-9D87-97A6716F45FC}" type="pres">
      <dgm:prSet presAssocID="{AFEFDE86-5046-7B47-ACED-7598E68C5A69}" presName="node" presStyleLbl="node1" presStyleIdx="2" presStyleCnt="4" custRadScaleRad="97767" custRadScaleInc="17140">
        <dgm:presLayoutVars>
          <dgm:bulletEnabled val="1"/>
        </dgm:presLayoutVars>
      </dgm:prSet>
      <dgm:spPr/>
    </dgm:pt>
    <dgm:pt modelId="{C9A43438-6009-0F44-8EBA-6A303848F8A4}" type="pres">
      <dgm:prSet presAssocID="{59DD0434-BCBD-6F41-BDA6-0E2A19F9B9CA}" presName="parTrans" presStyleLbl="bgSibTrans2D1" presStyleIdx="3" presStyleCnt="4"/>
      <dgm:spPr/>
    </dgm:pt>
    <dgm:pt modelId="{9A232331-228A-6740-A84E-4BAE4029A7F0}" type="pres">
      <dgm:prSet presAssocID="{E8FD41D6-C477-FC4B-BCEE-88E2ADB315C5}" presName="node" presStyleLbl="node1" presStyleIdx="3" presStyleCnt="4" custRadScaleRad="101353" custRadScaleInc="17381">
        <dgm:presLayoutVars>
          <dgm:bulletEnabled val="1"/>
        </dgm:presLayoutVars>
      </dgm:prSet>
      <dgm:spPr/>
    </dgm:pt>
  </dgm:ptLst>
  <dgm:cxnLst>
    <dgm:cxn modelId="{46D77F0F-0923-0343-B4F7-29FA67C3C5FB}" srcId="{B743ED07-B68B-4D83-901B-D748BF850970}" destId="{AFEFDE86-5046-7B47-ACED-7598E68C5A69}" srcOrd="2" destOrd="0" parTransId="{12D39E97-888B-0B42-8963-88EB22AA8512}" sibTransId="{7537C5A2-58B0-A64D-82CA-0416235D2D33}"/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6545F92E-A387-BD47-8919-51244262FB31}" type="presOf" srcId="{AFEFDE86-5046-7B47-ACED-7598E68C5A69}" destId="{2DB88194-DDBB-FD40-9D87-97A6716F45FC}" srcOrd="0" destOrd="0" presId="urn:microsoft.com/office/officeart/2005/8/layout/radial4"/>
    <dgm:cxn modelId="{76A2DD36-A9EF-1240-A3A3-93CD86D432D6}" type="presOf" srcId="{E8FD41D6-C477-FC4B-BCEE-88E2ADB315C5}" destId="{9A232331-228A-6740-A84E-4BAE4029A7F0}" srcOrd="0" destOrd="0" presId="urn:microsoft.com/office/officeart/2005/8/layout/radial4"/>
    <dgm:cxn modelId="{E6E4506B-1441-E04D-8157-0D3149A3B2A6}" srcId="{B743ED07-B68B-4D83-901B-D748BF850970}" destId="{E8FD41D6-C477-FC4B-BCEE-88E2ADB315C5}" srcOrd="3" destOrd="0" parTransId="{59DD0434-BCBD-6F41-BDA6-0E2A19F9B9CA}" sibTransId="{9FBD3327-20D0-EF46-AEB2-7F9D677EE708}"/>
    <dgm:cxn modelId="{1C455A72-B80E-FC43-9A04-430CD23C1662}" type="presOf" srcId="{2C3CD66E-FE56-4DAD-A92B-4C6B78F6E8BB}" destId="{CAD37BF6-372D-47C7-8B11-0CCC3EEA1DCC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F6B55957-ED84-E54A-9899-1F5F21B65012}" type="presOf" srcId="{657EF522-5BB5-4828-8FDB-105D4E46CF44}" destId="{981D61ED-3E19-49A2-94FF-3F26495F5D2D}" srcOrd="0" destOrd="0" presId="urn:microsoft.com/office/officeart/2005/8/layout/radial4"/>
    <dgm:cxn modelId="{3E8A7F9E-1665-B949-BC90-07F18547B52C}" type="presOf" srcId="{B743ED07-B68B-4D83-901B-D748BF850970}" destId="{A80AE341-AE32-4D14-8ED4-C3152201E407}" srcOrd="0" destOrd="0" presId="urn:microsoft.com/office/officeart/2005/8/layout/radial4"/>
    <dgm:cxn modelId="{B8F0F7AB-DA13-4B47-BF74-84BB1A2F6D5D}" type="presOf" srcId="{EA437005-87F2-426C-83A5-3BB9CEB165EE}" destId="{7B1E9866-9070-4C00-B222-A517C628DF19}" srcOrd="0" destOrd="0" presId="urn:microsoft.com/office/officeart/2005/8/layout/radial4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AD4530AE-265C-2949-B3FA-BE86B01E04BD}" type="presOf" srcId="{59DD0434-BCBD-6F41-BDA6-0E2A19F9B9CA}" destId="{C9A43438-6009-0F44-8EBA-6A303848F8A4}" srcOrd="0" destOrd="0" presId="urn:microsoft.com/office/officeart/2005/8/layout/radial4"/>
    <dgm:cxn modelId="{7CD632E7-DC98-6C44-A40D-B66EDD650895}" type="presOf" srcId="{BC610F94-98E8-4F00-8AC6-730090A490A7}" destId="{FCBBE624-7115-4BDC-8937-6057BDCC1E14}" srcOrd="0" destOrd="0" presId="urn:microsoft.com/office/officeart/2005/8/layout/radial4"/>
    <dgm:cxn modelId="{606DE8EE-3691-F240-8B39-733C6356B3CB}" type="presOf" srcId="{12D39E97-888B-0B42-8963-88EB22AA8512}" destId="{0B9EC14F-3A6A-3746-9077-D47F9A2CD635}" srcOrd="0" destOrd="0" presId="urn:microsoft.com/office/officeart/2005/8/layout/radial4"/>
    <dgm:cxn modelId="{9A91ECFB-9421-764D-888E-E54EC9A9BC81}" type="presOf" srcId="{5F7538E8-1241-4509-9B0A-75CDCC5F82A7}" destId="{C9ECE4A2-4DB4-42D3-81B6-F7FB63D81F80}" srcOrd="0" destOrd="0" presId="urn:microsoft.com/office/officeart/2005/8/layout/radial4"/>
    <dgm:cxn modelId="{65603CD2-3749-F54F-A2A0-0C6347A66C39}" type="presParOf" srcId="{CAD37BF6-372D-47C7-8B11-0CCC3EEA1DCC}" destId="{A80AE341-AE32-4D14-8ED4-C3152201E407}" srcOrd="0" destOrd="0" presId="urn:microsoft.com/office/officeart/2005/8/layout/radial4"/>
    <dgm:cxn modelId="{05AD0696-AF25-DF46-9780-7C172A96BB19}" type="presParOf" srcId="{CAD37BF6-372D-47C7-8B11-0CCC3EEA1DCC}" destId="{C9ECE4A2-4DB4-42D3-81B6-F7FB63D81F80}" srcOrd="1" destOrd="0" presId="urn:microsoft.com/office/officeart/2005/8/layout/radial4"/>
    <dgm:cxn modelId="{EA1D92B8-273E-1E47-ACD6-19E88B3D06B8}" type="presParOf" srcId="{CAD37BF6-372D-47C7-8B11-0CCC3EEA1DCC}" destId="{FCBBE624-7115-4BDC-8937-6057BDCC1E14}" srcOrd="2" destOrd="0" presId="urn:microsoft.com/office/officeart/2005/8/layout/radial4"/>
    <dgm:cxn modelId="{765A0072-DE8A-764F-B88F-3ACB005BFD08}" type="presParOf" srcId="{CAD37BF6-372D-47C7-8B11-0CCC3EEA1DCC}" destId="{981D61ED-3E19-49A2-94FF-3F26495F5D2D}" srcOrd="3" destOrd="0" presId="urn:microsoft.com/office/officeart/2005/8/layout/radial4"/>
    <dgm:cxn modelId="{C6964146-1D8F-4647-92BE-B7EB69515B9F}" type="presParOf" srcId="{CAD37BF6-372D-47C7-8B11-0CCC3EEA1DCC}" destId="{7B1E9866-9070-4C00-B222-A517C628DF19}" srcOrd="4" destOrd="0" presId="urn:microsoft.com/office/officeart/2005/8/layout/radial4"/>
    <dgm:cxn modelId="{9619BDF6-BA5E-854A-B0E8-081EDE8CC2F3}" type="presParOf" srcId="{CAD37BF6-372D-47C7-8B11-0CCC3EEA1DCC}" destId="{0B9EC14F-3A6A-3746-9077-D47F9A2CD635}" srcOrd="5" destOrd="0" presId="urn:microsoft.com/office/officeart/2005/8/layout/radial4"/>
    <dgm:cxn modelId="{B30DE8ED-9C51-9C4C-889B-25AED3CB7B15}" type="presParOf" srcId="{CAD37BF6-372D-47C7-8B11-0CCC3EEA1DCC}" destId="{2DB88194-DDBB-FD40-9D87-97A6716F45FC}" srcOrd="6" destOrd="0" presId="urn:microsoft.com/office/officeart/2005/8/layout/radial4"/>
    <dgm:cxn modelId="{6243D916-0636-E04F-85FC-813079BE7709}" type="presParOf" srcId="{CAD37BF6-372D-47C7-8B11-0CCC3EEA1DCC}" destId="{C9A43438-6009-0F44-8EBA-6A303848F8A4}" srcOrd="7" destOrd="0" presId="urn:microsoft.com/office/officeart/2005/8/layout/radial4"/>
    <dgm:cxn modelId="{D0E07686-CF04-9B4B-8A86-B051A9B07821}" type="presParOf" srcId="{CAD37BF6-372D-47C7-8B11-0CCC3EEA1DCC}" destId="{9A232331-228A-6740-A84E-4BAE4029A7F0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>
        <a:ln>
          <a:solidFill>
            <a:srgbClr val="5A7E83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Asynchronous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sz="2800" b="1" dirty="0">
              <a:solidFill>
                <a:schemeClr val="bg1"/>
              </a:solidFill>
            </a:rPr>
            <a:t>E-mails</a:t>
          </a:r>
          <a:endParaRPr lang="en-US" sz="2500" b="1" dirty="0">
            <a:solidFill>
              <a:schemeClr val="bg1"/>
            </a:solidFill>
          </a:endParaRPr>
        </a:p>
      </dgm:t>
    </dgm:pt>
    <dgm:pt modelId="{5F7538E8-1241-4509-9B0A-75CDCC5F82A7}" type="parTrans" cxnId="{6981C974-78E7-4B80-BB1B-9C638F2126BA}">
      <dgm:prSet/>
      <dgm:spPr>
        <a:solidFill>
          <a:srgbClr val="5A7E83"/>
        </a:solidFill>
      </dgm:spPr>
      <dgm:t>
        <a:bodyPr/>
        <a:lstStyle/>
        <a:p>
          <a:endParaRPr lang="en-US"/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Blog posts</a:t>
          </a:r>
        </a:p>
      </dgm:t>
    </dgm:pt>
    <dgm:pt modelId="{657EF522-5BB5-4828-8FDB-105D4E46CF44}" type="parTrans" cxnId="{BD63DA2E-D29C-4FAA-9097-EA0ECA9C652F}">
      <dgm:prSet/>
      <dgm:spPr>
        <a:solidFill>
          <a:srgbClr val="5A7E83"/>
        </a:solidFill>
      </dgm:spPr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AFEFDE86-5046-7B47-ACED-7598E68C5A69}">
      <dgm:prSet/>
      <dgm:spPr>
        <a:solidFill>
          <a:srgbClr val="386546"/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Discussion board posts</a:t>
          </a:r>
        </a:p>
      </dgm:t>
    </dgm:pt>
    <dgm:pt modelId="{12D39E97-888B-0B42-8963-88EB22AA8512}" type="parTrans" cxnId="{46D77F0F-0923-0343-B4F7-29FA67C3C5FB}">
      <dgm:prSet/>
      <dgm:spPr>
        <a:solidFill>
          <a:srgbClr val="5A7E83"/>
        </a:solidFill>
      </dgm:spPr>
      <dgm:t>
        <a:bodyPr/>
        <a:lstStyle/>
        <a:p>
          <a:endParaRPr lang="en-US"/>
        </a:p>
      </dgm:t>
    </dgm:pt>
    <dgm:pt modelId="{7537C5A2-58B0-A64D-82CA-0416235D2D33}" type="sibTrans" cxnId="{46D77F0F-0923-0343-B4F7-29FA67C3C5FB}">
      <dgm:prSet/>
      <dgm:spPr/>
      <dgm:t>
        <a:bodyPr/>
        <a:lstStyle/>
        <a:p>
          <a:endParaRPr lang="en-US"/>
        </a:p>
      </dgm:t>
    </dgm:pt>
    <dgm:pt modelId="{E924BF6B-36A3-474A-965F-19B49711D1A4}">
      <dgm:prSet/>
      <dgm:spPr>
        <a:solidFill>
          <a:srgbClr val="386546"/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Comments</a:t>
          </a:r>
        </a:p>
      </dgm:t>
    </dgm:pt>
    <dgm:pt modelId="{127006E0-A54E-CA4D-91AE-DA1AC11C85D2}" type="parTrans" cxnId="{2D1CDFFE-4859-EA47-8529-0BEB84A7B1C6}">
      <dgm:prSet/>
      <dgm:spPr>
        <a:solidFill>
          <a:srgbClr val="5A7E83"/>
        </a:solidFill>
      </dgm:spPr>
      <dgm:t>
        <a:bodyPr/>
        <a:lstStyle/>
        <a:p>
          <a:endParaRPr lang="en-US"/>
        </a:p>
      </dgm:t>
    </dgm:pt>
    <dgm:pt modelId="{3792CA08-CB97-5749-8057-DBDCD2C3A161}" type="sibTrans" cxnId="{2D1CDFFE-4859-EA47-8529-0BEB84A7B1C6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Y="240"/>
      <dgm:spPr/>
    </dgm:pt>
    <dgm:pt modelId="{C9ECE4A2-4DB4-42D3-81B6-F7FB63D81F80}" type="pres">
      <dgm:prSet presAssocID="{5F7538E8-1241-4509-9B0A-75CDCC5F82A7}" presName="parTrans" presStyleLbl="bgSibTrans2D1" presStyleIdx="0" presStyleCnt="4"/>
      <dgm:spPr/>
    </dgm:pt>
    <dgm:pt modelId="{FCBBE624-7115-4BDC-8937-6057BDCC1E14}" type="pres">
      <dgm:prSet presAssocID="{BC610F94-98E8-4F00-8AC6-730090A490A7}" presName="node" presStyleLbl="node1" presStyleIdx="0" presStyleCnt="4" custRadScaleRad="116234" custRadScaleInc="-17824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4"/>
      <dgm:spPr/>
    </dgm:pt>
    <dgm:pt modelId="{7B1E9866-9070-4C00-B222-A517C628DF19}" type="pres">
      <dgm:prSet presAssocID="{EA437005-87F2-426C-83A5-3BB9CEB165EE}" presName="node" presStyleLbl="node1" presStyleIdx="1" presStyleCnt="4" custRadScaleRad="91500" custRadScaleInc="-1385">
        <dgm:presLayoutVars>
          <dgm:bulletEnabled val="1"/>
        </dgm:presLayoutVars>
      </dgm:prSet>
      <dgm:spPr/>
    </dgm:pt>
    <dgm:pt modelId="{0B9EC14F-3A6A-3746-9077-D47F9A2CD635}" type="pres">
      <dgm:prSet presAssocID="{12D39E97-888B-0B42-8963-88EB22AA8512}" presName="parTrans" presStyleLbl="bgSibTrans2D1" presStyleIdx="2" presStyleCnt="4"/>
      <dgm:spPr/>
    </dgm:pt>
    <dgm:pt modelId="{2DB88194-DDBB-FD40-9D87-97A6716F45FC}" type="pres">
      <dgm:prSet presAssocID="{AFEFDE86-5046-7B47-ACED-7598E68C5A69}" presName="node" presStyleLbl="node1" presStyleIdx="2" presStyleCnt="4" custRadScaleRad="107061" custRadScaleInc="39049">
        <dgm:presLayoutVars>
          <dgm:bulletEnabled val="1"/>
        </dgm:presLayoutVars>
      </dgm:prSet>
      <dgm:spPr/>
    </dgm:pt>
    <dgm:pt modelId="{3727CCD2-0C22-E749-9F05-F4616CCCAE82}" type="pres">
      <dgm:prSet presAssocID="{127006E0-A54E-CA4D-91AE-DA1AC11C85D2}" presName="parTrans" presStyleLbl="bgSibTrans2D1" presStyleIdx="3" presStyleCnt="4"/>
      <dgm:spPr/>
    </dgm:pt>
    <dgm:pt modelId="{A521753F-75F2-F440-917B-8EC906C62A32}" type="pres">
      <dgm:prSet presAssocID="{E924BF6B-36A3-474A-965F-19B49711D1A4}" presName="node" presStyleLbl="node1" presStyleIdx="3" presStyleCnt="4" custRadScaleRad="102647" custRadScaleInc="18060">
        <dgm:presLayoutVars>
          <dgm:bulletEnabled val="1"/>
        </dgm:presLayoutVars>
      </dgm:prSet>
      <dgm:spPr/>
    </dgm:pt>
  </dgm:ptLst>
  <dgm:cxnLst>
    <dgm:cxn modelId="{CE853806-F440-B744-BF54-0A17E040F70D}" type="presOf" srcId="{B743ED07-B68B-4D83-901B-D748BF850970}" destId="{A80AE341-AE32-4D14-8ED4-C3152201E407}" srcOrd="0" destOrd="0" presId="urn:microsoft.com/office/officeart/2005/8/layout/radial4"/>
    <dgm:cxn modelId="{46D77F0F-0923-0343-B4F7-29FA67C3C5FB}" srcId="{B743ED07-B68B-4D83-901B-D748BF850970}" destId="{AFEFDE86-5046-7B47-ACED-7598E68C5A69}" srcOrd="2" destOrd="0" parTransId="{12D39E97-888B-0B42-8963-88EB22AA8512}" sibTransId="{7537C5A2-58B0-A64D-82CA-0416235D2D33}"/>
    <dgm:cxn modelId="{13C17F19-E093-3C41-B40E-6AB04E308A52}" type="presOf" srcId="{12D39E97-888B-0B42-8963-88EB22AA8512}" destId="{0B9EC14F-3A6A-3746-9077-D47F9A2CD635}" srcOrd="0" destOrd="0" presId="urn:microsoft.com/office/officeart/2005/8/layout/radial4"/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3F749A39-F392-D048-9724-A546EA144BC2}" type="presOf" srcId="{EA437005-87F2-426C-83A5-3BB9CEB165EE}" destId="{7B1E9866-9070-4C00-B222-A517C628DF19}" srcOrd="0" destOrd="0" presId="urn:microsoft.com/office/officeart/2005/8/layout/radial4"/>
    <dgm:cxn modelId="{4B07104D-3677-E948-B164-9B65051CDD2E}" type="presOf" srcId="{2C3CD66E-FE56-4DAD-A92B-4C6B78F6E8BB}" destId="{CAD37BF6-372D-47C7-8B11-0CCC3EEA1DCC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D52A3289-F273-3E47-AF4B-DD1E4AB792CF}" type="presOf" srcId="{127006E0-A54E-CA4D-91AE-DA1AC11C85D2}" destId="{3727CCD2-0C22-E749-9F05-F4616CCCAE82}" srcOrd="0" destOrd="0" presId="urn:microsoft.com/office/officeart/2005/8/layout/radial4"/>
    <dgm:cxn modelId="{C2906690-E831-E240-8A64-A97A54B399C0}" type="presOf" srcId="{BC610F94-98E8-4F00-8AC6-730090A490A7}" destId="{FCBBE624-7115-4BDC-8937-6057BDCC1E14}" srcOrd="0" destOrd="0" presId="urn:microsoft.com/office/officeart/2005/8/layout/radial4"/>
    <dgm:cxn modelId="{3B6E7B90-28AE-2C40-8376-938937B02B57}" type="presOf" srcId="{AFEFDE86-5046-7B47-ACED-7598E68C5A69}" destId="{2DB88194-DDBB-FD40-9D87-97A6716F45FC}" srcOrd="0" destOrd="0" presId="urn:microsoft.com/office/officeart/2005/8/layout/radial4"/>
    <dgm:cxn modelId="{B59E709F-AC4B-294B-B13D-37C995DBE664}" type="presOf" srcId="{657EF522-5BB5-4828-8FDB-105D4E46CF44}" destId="{981D61ED-3E19-49A2-94FF-3F26495F5D2D}" srcOrd="0" destOrd="0" presId="urn:microsoft.com/office/officeart/2005/8/layout/radial4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6F634AE1-1523-9748-AF4E-FD717B5ED7A3}" type="presOf" srcId="{E924BF6B-36A3-474A-965F-19B49711D1A4}" destId="{A521753F-75F2-F440-917B-8EC906C62A32}" srcOrd="0" destOrd="0" presId="urn:microsoft.com/office/officeart/2005/8/layout/radial4"/>
    <dgm:cxn modelId="{74D3EBF6-491D-8340-A1C9-361EC9C792EC}" type="presOf" srcId="{5F7538E8-1241-4509-9B0A-75CDCC5F82A7}" destId="{C9ECE4A2-4DB4-42D3-81B6-F7FB63D81F80}" srcOrd="0" destOrd="0" presId="urn:microsoft.com/office/officeart/2005/8/layout/radial4"/>
    <dgm:cxn modelId="{2D1CDFFE-4859-EA47-8529-0BEB84A7B1C6}" srcId="{B743ED07-B68B-4D83-901B-D748BF850970}" destId="{E924BF6B-36A3-474A-965F-19B49711D1A4}" srcOrd="3" destOrd="0" parTransId="{127006E0-A54E-CA4D-91AE-DA1AC11C85D2}" sibTransId="{3792CA08-CB97-5749-8057-DBDCD2C3A161}"/>
    <dgm:cxn modelId="{AB5A4716-65FB-1644-B7A8-443852983EA3}" type="presParOf" srcId="{CAD37BF6-372D-47C7-8B11-0CCC3EEA1DCC}" destId="{A80AE341-AE32-4D14-8ED4-C3152201E407}" srcOrd="0" destOrd="0" presId="urn:microsoft.com/office/officeart/2005/8/layout/radial4"/>
    <dgm:cxn modelId="{734D7C2C-49D7-9747-917C-E5FD0EE9769F}" type="presParOf" srcId="{CAD37BF6-372D-47C7-8B11-0CCC3EEA1DCC}" destId="{C9ECE4A2-4DB4-42D3-81B6-F7FB63D81F80}" srcOrd="1" destOrd="0" presId="urn:microsoft.com/office/officeart/2005/8/layout/radial4"/>
    <dgm:cxn modelId="{B45B75AC-3114-3C4F-87AC-891F2D77F18F}" type="presParOf" srcId="{CAD37BF6-372D-47C7-8B11-0CCC3EEA1DCC}" destId="{FCBBE624-7115-4BDC-8937-6057BDCC1E14}" srcOrd="2" destOrd="0" presId="urn:microsoft.com/office/officeart/2005/8/layout/radial4"/>
    <dgm:cxn modelId="{9D486B6A-9731-2D46-ACDD-3967DA2F782B}" type="presParOf" srcId="{CAD37BF6-372D-47C7-8B11-0CCC3EEA1DCC}" destId="{981D61ED-3E19-49A2-94FF-3F26495F5D2D}" srcOrd="3" destOrd="0" presId="urn:microsoft.com/office/officeart/2005/8/layout/radial4"/>
    <dgm:cxn modelId="{A877F930-7541-414D-BCDB-E6F2F2D7D1EB}" type="presParOf" srcId="{CAD37BF6-372D-47C7-8B11-0CCC3EEA1DCC}" destId="{7B1E9866-9070-4C00-B222-A517C628DF19}" srcOrd="4" destOrd="0" presId="urn:microsoft.com/office/officeart/2005/8/layout/radial4"/>
    <dgm:cxn modelId="{123821FE-6CC5-A144-973D-0E725EB3C70A}" type="presParOf" srcId="{CAD37BF6-372D-47C7-8B11-0CCC3EEA1DCC}" destId="{0B9EC14F-3A6A-3746-9077-D47F9A2CD635}" srcOrd="5" destOrd="0" presId="urn:microsoft.com/office/officeart/2005/8/layout/radial4"/>
    <dgm:cxn modelId="{A98BD389-4997-D147-BB80-43F66944CEE1}" type="presParOf" srcId="{CAD37BF6-372D-47C7-8B11-0CCC3EEA1DCC}" destId="{2DB88194-DDBB-FD40-9D87-97A6716F45FC}" srcOrd="6" destOrd="0" presId="urn:microsoft.com/office/officeart/2005/8/layout/radial4"/>
    <dgm:cxn modelId="{9E946D8C-7F86-1640-B131-3F2976F213F2}" type="presParOf" srcId="{CAD37BF6-372D-47C7-8B11-0CCC3EEA1DCC}" destId="{3727CCD2-0C22-E749-9F05-F4616CCCAE82}" srcOrd="7" destOrd="0" presId="urn:microsoft.com/office/officeart/2005/8/layout/radial4"/>
    <dgm:cxn modelId="{AFF6CA3B-3AA6-A54D-B8B2-29F0791C9F56}" type="presParOf" srcId="{CAD37BF6-372D-47C7-8B11-0CCC3EEA1DCC}" destId="{A521753F-75F2-F440-917B-8EC906C62A32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E67B92-C137-8F4B-8028-4DA12841ACBC}" type="doc">
      <dgm:prSet loTypeId="urn:microsoft.com/office/officeart/2005/8/layout/cycle6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5B9A8D-012F-4B4E-89E6-F21E14F82860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E-mails</a:t>
          </a:r>
        </a:p>
      </dgm:t>
    </dgm:pt>
    <dgm:pt modelId="{264C8F7E-3E0A-7243-9B97-CBD8888C341D}" type="parTrans" cxnId="{B0EC3B35-CF07-914A-827D-643C3C1E3BD4}">
      <dgm:prSet/>
      <dgm:spPr/>
      <dgm:t>
        <a:bodyPr/>
        <a:lstStyle/>
        <a:p>
          <a:endParaRPr lang="en-US"/>
        </a:p>
      </dgm:t>
    </dgm:pt>
    <dgm:pt modelId="{23283FF7-ECBF-354F-82AC-B7CC88CA2269}" type="sibTrans" cxnId="{B0EC3B35-CF07-914A-827D-643C3C1E3BD4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D8A239C8-E258-354F-89B8-A99FC445F21A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Discussion Boards</a:t>
          </a:r>
        </a:p>
      </dgm:t>
    </dgm:pt>
    <dgm:pt modelId="{BD5F7BC6-71F1-4247-A8E5-8CF0603552BE}" type="parTrans" cxnId="{E2097869-1214-EE4D-BD10-7283CAF48772}">
      <dgm:prSet/>
      <dgm:spPr/>
      <dgm:t>
        <a:bodyPr/>
        <a:lstStyle/>
        <a:p>
          <a:endParaRPr lang="en-US"/>
        </a:p>
      </dgm:t>
    </dgm:pt>
    <dgm:pt modelId="{0D653A7A-8FB6-524E-BDB2-006F5C311059}" type="sibTrans" cxnId="{E2097869-1214-EE4D-BD10-7283CAF48772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C28F0FA6-D191-8B4D-BE94-297E56B30E08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Facebook Groups</a:t>
          </a:r>
        </a:p>
      </dgm:t>
    </dgm:pt>
    <dgm:pt modelId="{B2018BEC-0903-3046-9C7C-A1AB54CAE80E}" type="parTrans" cxnId="{102F6BFD-AC43-5D41-BC55-3005AECB6D83}">
      <dgm:prSet/>
      <dgm:spPr/>
      <dgm:t>
        <a:bodyPr/>
        <a:lstStyle/>
        <a:p>
          <a:endParaRPr lang="en-US"/>
        </a:p>
      </dgm:t>
    </dgm:pt>
    <dgm:pt modelId="{90AD347D-75F0-4645-AAF7-945590F17F48}" type="sibTrans" cxnId="{102F6BFD-AC43-5D41-BC55-3005AECB6D83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C4519B0E-FAC7-4A4A-8DF4-4FE63A2B7FC4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Texting</a:t>
          </a:r>
        </a:p>
      </dgm:t>
    </dgm:pt>
    <dgm:pt modelId="{72C18E86-2D58-4744-8574-726093AC25A9}" type="parTrans" cxnId="{E894BE91-D50A-0B46-BFF3-03480141CE47}">
      <dgm:prSet/>
      <dgm:spPr/>
      <dgm:t>
        <a:bodyPr/>
        <a:lstStyle/>
        <a:p>
          <a:endParaRPr lang="en-US"/>
        </a:p>
      </dgm:t>
    </dgm:pt>
    <dgm:pt modelId="{E9A0D605-C186-5849-AE36-1DFEB9FDD0F6}" type="sibTrans" cxnId="{E894BE91-D50A-0B46-BFF3-03480141CE47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2D0C7F79-49FE-2143-884E-A46F28CB72D0}" type="pres">
      <dgm:prSet presAssocID="{B7E67B92-C137-8F4B-8028-4DA12841ACBC}" presName="cycle" presStyleCnt="0">
        <dgm:presLayoutVars>
          <dgm:dir/>
          <dgm:resizeHandles val="exact"/>
        </dgm:presLayoutVars>
      </dgm:prSet>
      <dgm:spPr/>
    </dgm:pt>
    <dgm:pt modelId="{7047C295-B868-3E48-8053-3B6CA70CE65C}" type="pres">
      <dgm:prSet presAssocID="{3A5B9A8D-012F-4B4E-89E6-F21E14F82860}" presName="node" presStyleLbl="node1" presStyleIdx="0" presStyleCnt="4">
        <dgm:presLayoutVars>
          <dgm:bulletEnabled val="1"/>
        </dgm:presLayoutVars>
      </dgm:prSet>
      <dgm:spPr/>
    </dgm:pt>
    <dgm:pt modelId="{3AC87760-22A0-934E-B020-A9EA2CA0035B}" type="pres">
      <dgm:prSet presAssocID="{3A5B9A8D-012F-4B4E-89E6-F21E14F82860}" presName="spNode" presStyleCnt="0"/>
      <dgm:spPr/>
    </dgm:pt>
    <dgm:pt modelId="{A3D06427-437D-9F4F-9970-98B604BECE4D}" type="pres">
      <dgm:prSet presAssocID="{23283FF7-ECBF-354F-82AC-B7CC88CA2269}" presName="sibTrans" presStyleLbl="sibTrans1D1" presStyleIdx="0" presStyleCnt="4"/>
      <dgm:spPr/>
    </dgm:pt>
    <dgm:pt modelId="{FDA1607E-C803-DA42-904E-B571643933E1}" type="pres">
      <dgm:prSet presAssocID="{D8A239C8-E258-354F-89B8-A99FC445F21A}" presName="node" presStyleLbl="node1" presStyleIdx="1" presStyleCnt="4">
        <dgm:presLayoutVars>
          <dgm:bulletEnabled val="1"/>
        </dgm:presLayoutVars>
      </dgm:prSet>
      <dgm:spPr/>
    </dgm:pt>
    <dgm:pt modelId="{865D2AAA-349B-B54F-BDDE-02AC98991262}" type="pres">
      <dgm:prSet presAssocID="{D8A239C8-E258-354F-89B8-A99FC445F21A}" presName="spNode" presStyleCnt="0"/>
      <dgm:spPr/>
    </dgm:pt>
    <dgm:pt modelId="{AB574851-7C07-2C45-8AD3-65077A57F1D7}" type="pres">
      <dgm:prSet presAssocID="{0D653A7A-8FB6-524E-BDB2-006F5C311059}" presName="sibTrans" presStyleLbl="sibTrans1D1" presStyleIdx="1" presStyleCnt="4"/>
      <dgm:spPr/>
    </dgm:pt>
    <dgm:pt modelId="{D11E74ED-D251-5E45-8531-EC3E79A92022}" type="pres">
      <dgm:prSet presAssocID="{C28F0FA6-D191-8B4D-BE94-297E56B30E08}" presName="node" presStyleLbl="node1" presStyleIdx="2" presStyleCnt="4">
        <dgm:presLayoutVars>
          <dgm:bulletEnabled val="1"/>
        </dgm:presLayoutVars>
      </dgm:prSet>
      <dgm:spPr/>
    </dgm:pt>
    <dgm:pt modelId="{8BD1F787-E5D8-CF4B-B6D4-7215A3B182CE}" type="pres">
      <dgm:prSet presAssocID="{C28F0FA6-D191-8B4D-BE94-297E56B30E08}" presName="spNode" presStyleCnt="0"/>
      <dgm:spPr/>
    </dgm:pt>
    <dgm:pt modelId="{0F49DDE4-F0FC-0846-A0BA-5762A2F56B42}" type="pres">
      <dgm:prSet presAssocID="{90AD347D-75F0-4645-AAF7-945590F17F48}" presName="sibTrans" presStyleLbl="sibTrans1D1" presStyleIdx="2" presStyleCnt="4"/>
      <dgm:spPr/>
    </dgm:pt>
    <dgm:pt modelId="{33C23411-E161-BF49-A865-8C6852B67EDD}" type="pres">
      <dgm:prSet presAssocID="{C4519B0E-FAC7-4A4A-8DF4-4FE63A2B7FC4}" presName="node" presStyleLbl="node1" presStyleIdx="3" presStyleCnt="4">
        <dgm:presLayoutVars>
          <dgm:bulletEnabled val="1"/>
        </dgm:presLayoutVars>
      </dgm:prSet>
      <dgm:spPr/>
    </dgm:pt>
    <dgm:pt modelId="{5E43E422-3D5B-7040-92F5-CFF6C49FE87D}" type="pres">
      <dgm:prSet presAssocID="{C4519B0E-FAC7-4A4A-8DF4-4FE63A2B7FC4}" presName="spNode" presStyleCnt="0"/>
      <dgm:spPr/>
    </dgm:pt>
    <dgm:pt modelId="{5633B5E9-747B-144C-99ED-CFFD5F33330F}" type="pres">
      <dgm:prSet presAssocID="{E9A0D605-C186-5849-AE36-1DFEB9FDD0F6}" presName="sibTrans" presStyleLbl="sibTrans1D1" presStyleIdx="3" presStyleCnt="4"/>
      <dgm:spPr/>
    </dgm:pt>
  </dgm:ptLst>
  <dgm:cxnLst>
    <dgm:cxn modelId="{44D80A2C-A7F1-A748-AEBB-E638E1530D8B}" type="presOf" srcId="{3A5B9A8D-012F-4B4E-89E6-F21E14F82860}" destId="{7047C295-B868-3E48-8053-3B6CA70CE65C}" srcOrd="0" destOrd="0" presId="urn:microsoft.com/office/officeart/2005/8/layout/cycle6"/>
    <dgm:cxn modelId="{B0EC3B35-CF07-914A-827D-643C3C1E3BD4}" srcId="{B7E67B92-C137-8F4B-8028-4DA12841ACBC}" destId="{3A5B9A8D-012F-4B4E-89E6-F21E14F82860}" srcOrd="0" destOrd="0" parTransId="{264C8F7E-3E0A-7243-9B97-CBD8888C341D}" sibTransId="{23283FF7-ECBF-354F-82AC-B7CC88CA2269}"/>
    <dgm:cxn modelId="{F5B0265E-6785-7442-B0B3-221685AEB39E}" type="presOf" srcId="{90AD347D-75F0-4645-AAF7-945590F17F48}" destId="{0F49DDE4-F0FC-0846-A0BA-5762A2F56B42}" srcOrd="0" destOrd="0" presId="urn:microsoft.com/office/officeart/2005/8/layout/cycle6"/>
    <dgm:cxn modelId="{0BD24760-1E7E-7244-8731-3F51A95D85D7}" type="presOf" srcId="{D8A239C8-E258-354F-89B8-A99FC445F21A}" destId="{FDA1607E-C803-DA42-904E-B571643933E1}" srcOrd="0" destOrd="0" presId="urn:microsoft.com/office/officeart/2005/8/layout/cycle6"/>
    <dgm:cxn modelId="{E2097869-1214-EE4D-BD10-7283CAF48772}" srcId="{B7E67B92-C137-8F4B-8028-4DA12841ACBC}" destId="{D8A239C8-E258-354F-89B8-A99FC445F21A}" srcOrd="1" destOrd="0" parTransId="{BD5F7BC6-71F1-4247-A8E5-8CF0603552BE}" sibTransId="{0D653A7A-8FB6-524E-BDB2-006F5C311059}"/>
    <dgm:cxn modelId="{3B9C0C8D-E39B-2742-A7CE-4EAA1C4C0724}" type="presOf" srcId="{23283FF7-ECBF-354F-82AC-B7CC88CA2269}" destId="{A3D06427-437D-9F4F-9970-98B604BECE4D}" srcOrd="0" destOrd="0" presId="urn:microsoft.com/office/officeart/2005/8/layout/cycle6"/>
    <dgm:cxn modelId="{E894BE91-D50A-0B46-BFF3-03480141CE47}" srcId="{B7E67B92-C137-8F4B-8028-4DA12841ACBC}" destId="{C4519B0E-FAC7-4A4A-8DF4-4FE63A2B7FC4}" srcOrd="3" destOrd="0" parTransId="{72C18E86-2D58-4744-8574-726093AC25A9}" sibTransId="{E9A0D605-C186-5849-AE36-1DFEB9FDD0F6}"/>
    <dgm:cxn modelId="{412D3AA5-E937-614C-A290-2453074471A7}" type="presOf" srcId="{C28F0FA6-D191-8B4D-BE94-297E56B30E08}" destId="{D11E74ED-D251-5E45-8531-EC3E79A92022}" srcOrd="0" destOrd="0" presId="urn:microsoft.com/office/officeart/2005/8/layout/cycle6"/>
    <dgm:cxn modelId="{6468D2C6-D03A-3545-8DFC-FA8F417480F8}" type="presOf" srcId="{0D653A7A-8FB6-524E-BDB2-006F5C311059}" destId="{AB574851-7C07-2C45-8AD3-65077A57F1D7}" srcOrd="0" destOrd="0" presId="urn:microsoft.com/office/officeart/2005/8/layout/cycle6"/>
    <dgm:cxn modelId="{6D5256CF-349C-2043-A30C-F4210596B181}" type="presOf" srcId="{B7E67B92-C137-8F4B-8028-4DA12841ACBC}" destId="{2D0C7F79-49FE-2143-884E-A46F28CB72D0}" srcOrd="0" destOrd="0" presId="urn:microsoft.com/office/officeart/2005/8/layout/cycle6"/>
    <dgm:cxn modelId="{8D3AEECF-4BD7-F048-B7AA-2C136EC2C040}" type="presOf" srcId="{E9A0D605-C186-5849-AE36-1DFEB9FDD0F6}" destId="{5633B5E9-747B-144C-99ED-CFFD5F33330F}" srcOrd="0" destOrd="0" presId="urn:microsoft.com/office/officeart/2005/8/layout/cycle6"/>
    <dgm:cxn modelId="{85BAEDDC-CEEF-674B-856E-6391B8E222CD}" type="presOf" srcId="{C4519B0E-FAC7-4A4A-8DF4-4FE63A2B7FC4}" destId="{33C23411-E161-BF49-A865-8C6852B67EDD}" srcOrd="0" destOrd="0" presId="urn:microsoft.com/office/officeart/2005/8/layout/cycle6"/>
    <dgm:cxn modelId="{102F6BFD-AC43-5D41-BC55-3005AECB6D83}" srcId="{B7E67B92-C137-8F4B-8028-4DA12841ACBC}" destId="{C28F0FA6-D191-8B4D-BE94-297E56B30E08}" srcOrd="2" destOrd="0" parTransId="{B2018BEC-0903-3046-9C7C-A1AB54CAE80E}" sibTransId="{90AD347D-75F0-4645-AAF7-945590F17F48}"/>
    <dgm:cxn modelId="{7F66C783-A1C5-C04D-873C-2CE5C86DFF6D}" type="presParOf" srcId="{2D0C7F79-49FE-2143-884E-A46F28CB72D0}" destId="{7047C295-B868-3E48-8053-3B6CA70CE65C}" srcOrd="0" destOrd="0" presId="urn:microsoft.com/office/officeart/2005/8/layout/cycle6"/>
    <dgm:cxn modelId="{462658AD-66FE-7841-A059-890519D7D12D}" type="presParOf" srcId="{2D0C7F79-49FE-2143-884E-A46F28CB72D0}" destId="{3AC87760-22A0-934E-B020-A9EA2CA0035B}" srcOrd="1" destOrd="0" presId="urn:microsoft.com/office/officeart/2005/8/layout/cycle6"/>
    <dgm:cxn modelId="{2971E178-A2CE-0940-8B1C-363ED26D6835}" type="presParOf" srcId="{2D0C7F79-49FE-2143-884E-A46F28CB72D0}" destId="{A3D06427-437D-9F4F-9970-98B604BECE4D}" srcOrd="2" destOrd="0" presId="urn:microsoft.com/office/officeart/2005/8/layout/cycle6"/>
    <dgm:cxn modelId="{E0859DFA-6A29-374E-B017-0D65D0419FAF}" type="presParOf" srcId="{2D0C7F79-49FE-2143-884E-A46F28CB72D0}" destId="{FDA1607E-C803-DA42-904E-B571643933E1}" srcOrd="3" destOrd="0" presId="urn:microsoft.com/office/officeart/2005/8/layout/cycle6"/>
    <dgm:cxn modelId="{57EE788B-0709-834F-B0D2-FDBE2A32CE54}" type="presParOf" srcId="{2D0C7F79-49FE-2143-884E-A46F28CB72D0}" destId="{865D2AAA-349B-B54F-BDDE-02AC98991262}" srcOrd="4" destOrd="0" presId="urn:microsoft.com/office/officeart/2005/8/layout/cycle6"/>
    <dgm:cxn modelId="{C9BD105E-86CC-0B46-AC83-C284F5EE7D18}" type="presParOf" srcId="{2D0C7F79-49FE-2143-884E-A46F28CB72D0}" destId="{AB574851-7C07-2C45-8AD3-65077A57F1D7}" srcOrd="5" destOrd="0" presId="urn:microsoft.com/office/officeart/2005/8/layout/cycle6"/>
    <dgm:cxn modelId="{FF8F8C2C-56FC-8D49-BC15-ECC51E6AE4F7}" type="presParOf" srcId="{2D0C7F79-49FE-2143-884E-A46F28CB72D0}" destId="{D11E74ED-D251-5E45-8531-EC3E79A92022}" srcOrd="6" destOrd="0" presId="urn:microsoft.com/office/officeart/2005/8/layout/cycle6"/>
    <dgm:cxn modelId="{0C602184-1E25-4647-99A9-32AB733E5260}" type="presParOf" srcId="{2D0C7F79-49FE-2143-884E-A46F28CB72D0}" destId="{8BD1F787-E5D8-CF4B-B6D4-7215A3B182CE}" srcOrd="7" destOrd="0" presId="urn:microsoft.com/office/officeart/2005/8/layout/cycle6"/>
    <dgm:cxn modelId="{0E31A0F9-5928-E64D-94F0-4E64BC80E1A9}" type="presParOf" srcId="{2D0C7F79-49FE-2143-884E-A46F28CB72D0}" destId="{0F49DDE4-F0FC-0846-A0BA-5762A2F56B42}" srcOrd="8" destOrd="0" presId="urn:microsoft.com/office/officeart/2005/8/layout/cycle6"/>
    <dgm:cxn modelId="{48E8F55C-46F8-7942-8611-BDF19A83A792}" type="presParOf" srcId="{2D0C7F79-49FE-2143-884E-A46F28CB72D0}" destId="{33C23411-E161-BF49-A865-8C6852B67EDD}" srcOrd="9" destOrd="0" presId="urn:microsoft.com/office/officeart/2005/8/layout/cycle6"/>
    <dgm:cxn modelId="{A7DCBAB1-27FA-9C4D-B3E5-592998B3CD74}" type="presParOf" srcId="{2D0C7F79-49FE-2143-884E-A46F28CB72D0}" destId="{5E43E422-3D5B-7040-92F5-CFF6C49FE87D}" srcOrd="10" destOrd="0" presId="urn:microsoft.com/office/officeart/2005/8/layout/cycle6"/>
    <dgm:cxn modelId="{53CFCFAF-DF4B-6640-AED5-215D643A1370}" type="presParOf" srcId="{2D0C7F79-49FE-2143-884E-A46F28CB72D0}" destId="{5633B5E9-747B-144C-99ED-CFFD5F33330F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FF9C6B5-436F-CE41-9766-6B2CAF73E562}" type="doc">
      <dgm:prSet loTypeId="urn:microsoft.com/office/officeart/2005/8/layout/default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EEA84F-1F0C-AD4D-B6CE-78EACAA19B4C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Personal brand</a:t>
          </a:r>
        </a:p>
      </dgm:t>
    </dgm:pt>
    <dgm:pt modelId="{8BBAFDBA-1437-6347-ADAC-9EE0ED86A567}" type="parTrans" cxnId="{37DCAE40-6C6B-5347-871C-0ACB39BC06CE}">
      <dgm:prSet/>
      <dgm:spPr/>
      <dgm:t>
        <a:bodyPr/>
        <a:lstStyle/>
        <a:p>
          <a:endParaRPr lang="en-US"/>
        </a:p>
      </dgm:t>
    </dgm:pt>
    <dgm:pt modelId="{5CF23EB4-E771-8943-85B0-FE14D6A1BDDF}" type="sibTrans" cxnId="{37DCAE40-6C6B-5347-871C-0ACB39BC06CE}">
      <dgm:prSet/>
      <dgm:spPr/>
      <dgm:t>
        <a:bodyPr/>
        <a:lstStyle/>
        <a:p>
          <a:endParaRPr lang="en-US"/>
        </a:p>
      </dgm:t>
    </dgm:pt>
    <dgm:pt modelId="{587A66A6-E45D-534F-B166-216837539C98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Some people put effort into it.</a:t>
          </a:r>
        </a:p>
      </dgm:t>
    </dgm:pt>
    <dgm:pt modelId="{DC2934F0-041C-1A46-88B9-0A8A86FEFBA5}" type="parTrans" cxnId="{1599B52A-F0B6-F547-84C1-1D6FEFF26838}">
      <dgm:prSet/>
      <dgm:spPr/>
      <dgm:t>
        <a:bodyPr/>
        <a:lstStyle/>
        <a:p>
          <a:endParaRPr lang="en-US"/>
        </a:p>
      </dgm:t>
    </dgm:pt>
    <dgm:pt modelId="{B1015AC6-24C2-3245-A4C8-0B21A4A92706}" type="sibTrans" cxnId="{1599B52A-F0B6-F547-84C1-1D6FEFF26838}">
      <dgm:prSet/>
      <dgm:spPr/>
      <dgm:t>
        <a:bodyPr/>
        <a:lstStyle/>
        <a:p>
          <a:endParaRPr lang="en-US"/>
        </a:p>
      </dgm:t>
    </dgm:pt>
    <dgm:pt modelId="{CCD03296-7CDF-F94C-980F-07E33F243329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Be mindful of how you present yourself.</a:t>
          </a:r>
        </a:p>
      </dgm:t>
    </dgm:pt>
    <dgm:pt modelId="{F2589850-D83B-D046-AB82-873A85ED3B51}" type="parTrans" cxnId="{5EE6CCEE-06FA-8E4D-B6A3-446389BED78B}">
      <dgm:prSet/>
      <dgm:spPr/>
      <dgm:t>
        <a:bodyPr/>
        <a:lstStyle/>
        <a:p>
          <a:endParaRPr lang="en-US"/>
        </a:p>
      </dgm:t>
    </dgm:pt>
    <dgm:pt modelId="{EB9080AD-91BA-484A-AEC7-3149D8707414}" type="sibTrans" cxnId="{5EE6CCEE-06FA-8E4D-B6A3-446389BED78B}">
      <dgm:prSet/>
      <dgm:spPr/>
      <dgm:t>
        <a:bodyPr/>
        <a:lstStyle/>
        <a:p>
          <a:endParaRPr lang="en-US"/>
        </a:p>
      </dgm:t>
    </dgm:pt>
    <dgm:pt modelId="{A7ED0BC7-A2DB-9340-B10D-FA5F8CC5A773}" type="pres">
      <dgm:prSet presAssocID="{BFF9C6B5-436F-CE41-9766-6B2CAF73E562}" presName="diagram" presStyleCnt="0">
        <dgm:presLayoutVars>
          <dgm:dir/>
          <dgm:resizeHandles val="exact"/>
        </dgm:presLayoutVars>
      </dgm:prSet>
      <dgm:spPr/>
    </dgm:pt>
    <dgm:pt modelId="{B5334FEF-4E86-C947-84FC-E66C030B21A1}" type="pres">
      <dgm:prSet presAssocID="{4BEEA84F-1F0C-AD4D-B6CE-78EACAA19B4C}" presName="node" presStyleLbl="node1" presStyleIdx="0" presStyleCnt="3">
        <dgm:presLayoutVars>
          <dgm:bulletEnabled val="1"/>
        </dgm:presLayoutVars>
      </dgm:prSet>
      <dgm:spPr/>
    </dgm:pt>
    <dgm:pt modelId="{0AECDA8A-269A-034A-9E5E-46B00F7C9B0E}" type="pres">
      <dgm:prSet presAssocID="{5CF23EB4-E771-8943-85B0-FE14D6A1BDDF}" presName="sibTrans" presStyleCnt="0"/>
      <dgm:spPr/>
    </dgm:pt>
    <dgm:pt modelId="{1C3EE372-2F13-5F43-8C09-102F2C813A0E}" type="pres">
      <dgm:prSet presAssocID="{587A66A6-E45D-534F-B166-216837539C98}" presName="node" presStyleLbl="node1" presStyleIdx="1" presStyleCnt="3">
        <dgm:presLayoutVars>
          <dgm:bulletEnabled val="1"/>
        </dgm:presLayoutVars>
      </dgm:prSet>
      <dgm:spPr/>
    </dgm:pt>
    <dgm:pt modelId="{48684E7E-D61C-DE44-A5E6-02C5D1F44D18}" type="pres">
      <dgm:prSet presAssocID="{B1015AC6-24C2-3245-A4C8-0B21A4A92706}" presName="sibTrans" presStyleCnt="0"/>
      <dgm:spPr/>
    </dgm:pt>
    <dgm:pt modelId="{214D02A3-8F46-9548-8CC8-4024F860EBEE}" type="pres">
      <dgm:prSet presAssocID="{CCD03296-7CDF-F94C-980F-07E33F243329}" presName="node" presStyleLbl="node1" presStyleIdx="2" presStyleCnt="3">
        <dgm:presLayoutVars>
          <dgm:bulletEnabled val="1"/>
        </dgm:presLayoutVars>
      </dgm:prSet>
      <dgm:spPr/>
    </dgm:pt>
  </dgm:ptLst>
  <dgm:cxnLst>
    <dgm:cxn modelId="{4AF97F1D-D448-6E44-9EBE-CB2B12F4BA9E}" type="presOf" srcId="{587A66A6-E45D-534F-B166-216837539C98}" destId="{1C3EE372-2F13-5F43-8C09-102F2C813A0E}" srcOrd="0" destOrd="0" presId="urn:microsoft.com/office/officeart/2005/8/layout/default"/>
    <dgm:cxn modelId="{1599B52A-F0B6-F547-84C1-1D6FEFF26838}" srcId="{BFF9C6B5-436F-CE41-9766-6B2CAF73E562}" destId="{587A66A6-E45D-534F-B166-216837539C98}" srcOrd="1" destOrd="0" parTransId="{DC2934F0-041C-1A46-88B9-0A8A86FEFBA5}" sibTransId="{B1015AC6-24C2-3245-A4C8-0B21A4A92706}"/>
    <dgm:cxn modelId="{37DCAE40-6C6B-5347-871C-0ACB39BC06CE}" srcId="{BFF9C6B5-436F-CE41-9766-6B2CAF73E562}" destId="{4BEEA84F-1F0C-AD4D-B6CE-78EACAA19B4C}" srcOrd="0" destOrd="0" parTransId="{8BBAFDBA-1437-6347-ADAC-9EE0ED86A567}" sibTransId="{5CF23EB4-E771-8943-85B0-FE14D6A1BDDF}"/>
    <dgm:cxn modelId="{2F6D0A6D-FA86-5349-BC98-3D2178A73B67}" type="presOf" srcId="{BFF9C6B5-436F-CE41-9766-6B2CAF73E562}" destId="{A7ED0BC7-A2DB-9340-B10D-FA5F8CC5A773}" srcOrd="0" destOrd="0" presId="urn:microsoft.com/office/officeart/2005/8/layout/default"/>
    <dgm:cxn modelId="{12090F6E-44AD-CA4C-BBE3-90D6382DF0CF}" type="presOf" srcId="{CCD03296-7CDF-F94C-980F-07E33F243329}" destId="{214D02A3-8F46-9548-8CC8-4024F860EBEE}" srcOrd="0" destOrd="0" presId="urn:microsoft.com/office/officeart/2005/8/layout/default"/>
    <dgm:cxn modelId="{39689FA5-4C78-4547-A568-17A405A3F1F6}" type="presOf" srcId="{4BEEA84F-1F0C-AD4D-B6CE-78EACAA19B4C}" destId="{B5334FEF-4E86-C947-84FC-E66C030B21A1}" srcOrd="0" destOrd="0" presId="urn:microsoft.com/office/officeart/2005/8/layout/default"/>
    <dgm:cxn modelId="{5EE6CCEE-06FA-8E4D-B6A3-446389BED78B}" srcId="{BFF9C6B5-436F-CE41-9766-6B2CAF73E562}" destId="{CCD03296-7CDF-F94C-980F-07E33F243329}" srcOrd="2" destOrd="0" parTransId="{F2589850-D83B-D046-AB82-873A85ED3B51}" sibTransId="{EB9080AD-91BA-484A-AEC7-3149D8707414}"/>
    <dgm:cxn modelId="{B4C78E0D-02F6-C945-B81C-0D17E2A0D952}" type="presParOf" srcId="{A7ED0BC7-A2DB-9340-B10D-FA5F8CC5A773}" destId="{B5334FEF-4E86-C947-84FC-E66C030B21A1}" srcOrd="0" destOrd="0" presId="urn:microsoft.com/office/officeart/2005/8/layout/default"/>
    <dgm:cxn modelId="{E3ACB615-7C9B-E243-ADED-FFF70300B0BD}" type="presParOf" srcId="{A7ED0BC7-A2DB-9340-B10D-FA5F8CC5A773}" destId="{0AECDA8A-269A-034A-9E5E-46B00F7C9B0E}" srcOrd="1" destOrd="0" presId="urn:microsoft.com/office/officeart/2005/8/layout/default"/>
    <dgm:cxn modelId="{F6407A92-F5C4-5F4C-B090-21B0974604E4}" type="presParOf" srcId="{A7ED0BC7-A2DB-9340-B10D-FA5F8CC5A773}" destId="{1C3EE372-2F13-5F43-8C09-102F2C813A0E}" srcOrd="2" destOrd="0" presId="urn:microsoft.com/office/officeart/2005/8/layout/default"/>
    <dgm:cxn modelId="{32BE8ED8-86C3-5349-8903-E18B049CD8A1}" type="presParOf" srcId="{A7ED0BC7-A2DB-9340-B10D-FA5F8CC5A773}" destId="{48684E7E-D61C-DE44-A5E6-02C5D1F44D18}" srcOrd="3" destOrd="0" presId="urn:microsoft.com/office/officeart/2005/8/layout/default"/>
    <dgm:cxn modelId="{91113DEE-640E-504B-AB61-C6CA5E4E4BB6}" type="presParOf" srcId="{A7ED0BC7-A2DB-9340-B10D-FA5F8CC5A773}" destId="{214D02A3-8F46-9548-8CC8-4024F860EBEE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6C73948-4C97-324D-9F03-16D3188022DC}" type="doc">
      <dgm:prSet loTypeId="urn:microsoft.com/office/officeart/2005/8/layout/arrow4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D67322-0625-4B49-ABE1-1BED9311BCD1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rgbClr val="386546"/>
        </a:solidFill>
        <a:ln>
          <a:noFill/>
        </a:ln>
      </dgm:spPr>
      <dgm:t>
        <a:bodyPr/>
        <a:lstStyle/>
        <a:p>
          <a:pPr algn="l"/>
          <a:r>
            <a:rPr lang="en-US" sz="2400" dirty="0">
              <a:solidFill>
                <a:schemeClr val="bg1"/>
              </a:solidFill>
            </a:rPr>
            <a:t>Better idea—Not to post this sort of thing. Call a friend or family member instead.</a:t>
          </a:r>
        </a:p>
      </dgm:t>
    </dgm:pt>
    <dgm:pt modelId="{D521C827-E5F1-C247-ACBE-DF37125DA86E}" type="parTrans" cxnId="{75AECD55-FF3E-9F4A-A091-F8ED9A03510C}">
      <dgm:prSet/>
      <dgm:spPr/>
      <dgm:t>
        <a:bodyPr/>
        <a:lstStyle/>
        <a:p>
          <a:endParaRPr lang="en-US"/>
        </a:p>
      </dgm:t>
    </dgm:pt>
    <dgm:pt modelId="{B7E8EB23-9246-0F46-B96E-E759233C9E89}" type="sibTrans" cxnId="{75AECD55-FF3E-9F4A-A091-F8ED9A03510C}">
      <dgm:prSet/>
      <dgm:spPr/>
      <dgm:t>
        <a:bodyPr/>
        <a:lstStyle/>
        <a:p>
          <a:endParaRPr lang="en-US"/>
        </a:p>
      </dgm:t>
    </dgm:pt>
    <dgm:pt modelId="{2BDC951E-F902-2048-B3A2-5AA0AFDA643F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rgbClr val="386546"/>
        </a:solidFill>
        <a:ln>
          <a:noFill/>
        </a:ln>
      </dgm:spPr>
      <dgm:t>
        <a:bodyPr/>
        <a:lstStyle/>
        <a:p>
          <a:pPr algn="l"/>
          <a:r>
            <a:rPr lang="en-US" sz="2400" dirty="0">
              <a:solidFill>
                <a:schemeClr val="bg1"/>
              </a:solidFill>
            </a:rPr>
            <a:t>Bad idea—My boss treat me like trash! I hope he pays for this one day!</a:t>
          </a:r>
        </a:p>
      </dgm:t>
    </dgm:pt>
    <dgm:pt modelId="{AC1706B6-7392-9A40-86F9-3DF2339A1AF3}" type="parTrans" cxnId="{48825F05-AD93-4840-BA66-7608BFDD0E83}">
      <dgm:prSet/>
      <dgm:spPr/>
      <dgm:t>
        <a:bodyPr/>
        <a:lstStyle/>
        <a:p>
          <a:endParaRPr lang="en-US"/>
        </a:p>
      </dgm:t>
    </dgm:pt>
    <dgm:pt modelId="{E8DECD4D-0B16-D14B-9DDF-DAA454536F74}" type="sibTrans" cxnId="{48825F05-AD93-4840-BA66-7608BFDD0E83}">
      <dgm:prSet/>
      <dgm:spPr/>
      <dgm:t>
        <a:bodyPr/>
        <a:lstStyle/>
        <a:p>
          <a:endParaRPr lang="en-US"/>
        </a:p>
      </dgm:t>
    </dgm:pt>
    <dgm:pt modelId="{F00A2C7B-6B80-BA4A-8A14-F0DF5C1E659F}" type="pres">
      <dgm:prSet presAssocID="{D6C73948-4C97-324D-9F03-16D3188022DC}" presName="compositeShape" presStyleCnt="0">
        <dgm:presLayoutVars>
          <dgm:chMax val="2"/>
          <dgm:dir/>
          <dgm:resizeHandles val="exact"/>
        </dgm:presLayoutVars>
      </dgm:prSet>
      <dgm:spPr/>
    </dgm:pt>
    <dgm:pt modelId="{2191822E-3EA8-F04A-BC7D-F10F1821CD9B}" type="pres">
      <dgm:prSet presAssocID="{2BDC951E-F902-2048-B3A2-5AA0AFDA643F}" presName="upArrow" presStyleLbl="node1" presStyleIdx="0" presStyleCnt="2" custLinFactY="8333" custLinFactNeighborX="30471" custLinFactNeighborY="100000"/>
      <dgm:spPr>
        <a:solidFill>
          <a:srgbClr val="386546"/>
        </a:solidFill>
      </dgm:spPr>
    </dgm:pt>
    <dgm:pt modelId="{7AF858E0-E117-AD49-8FBB-24B49AF7C840}" type="pres">
      <dgm:prSet presAssocID="{2BDC951E-F902-2048-B3A2-5AA0AFDA643F}" presName="upArrowText" presStyleLbl="revTx" presStyleIdx="0" presStyleCnt="2">
        <dgm:presLayoutVars>
          <dgm:chMax val="0"/>
          <dgm:bulletEnabled val="1"/>
        </dgm:presLayoutVars>
      </dgm:prSet>
      <dgm:spPr/>
    </dgm:pt>
    <dgm:pt modelId="{403B1FB1-EE94-9E42-97BB-7C5727E0358A}" type="pres">
      <dgm:prSet presAssocID="{7FD67322-0625-4B49-ABE1-1BED9311BCD1}" presName="downArrow" presStyleLbl="node1" presStyleIdx="1" presStyleCnt="2" custLinFactY="-6551" custLinFactNeighborX="-26229" custLinFactNeighborY="-100000"/>
      <dgm:spPr>
        <a:solidFill>
          <a:srgbClr val="386546"/>
        </a:solidFill>
      </dgm:spPr>
    </dgm:pt>
    <dgm:pt modelId="{0CB12710-7A2C-FB4C-8574-FFAD6753415F}" type="pres">
      <dgm:prSet presAssocID="{7FD67322-0625-4B49-ABE1-1BED9311BCD1}" presName="downArrowText" presStyleLbl="revTx" presStyleIdx="1" presStyleCnt="2">
        <dgm:presLayoutVars>
          <dgm:chMax val="0"/>
          <dgm:bulletEnabled val="1"/>
        </dgm:presLayoutVars>
      </dgm:prSet>
      <dgm:spPr/>
    </dgm:pt>
  </dgm:ptLst>
  <dgm:cxnLst>
    <dgm:cxn modelId="{48825F05-AD93-4840-BA66-7608BFDD0E83}" srcId="{D6C73948-4C97-324D-9F03-16D3188022DC}" destId="{2BDC951E-F902-2048-B3A2-5AA0AFDA643F}" srcOrd="0" destOrd="0" parTransId="{AC1706B6-7392-9A40-86F9-3DF2339A1AF3}" sibTransId="{E8DECD4D-0B16-D14B-9DDF-DAA454536F74}"/>
    <dgm:cxn modelId="{189E8F22-CC4D-3845-BE28-050D246F0735}" type="presOf" srcId="{2BDC951E-F902-2048-B3A2-5AA0AFDA643F}" destId="{7AF858E0-E117-AD49-8FBB-24B49AF7C840}" srcOrd="0" destOrd="0" presId="urn:microsoft.com/office/officeart/2005/8/layout/arrow4"/>
    <dgm:cxn modelId="{75AECD55-FF3E-9F4A-A091-F8ED9A03510C}" srcId="{D6C73948-4C97-324D-9F03-16D3188022DC}" destId="{7FD67322-0625-4B49-ABE1-1BED9311BCD1}" srcOrd="1" destOrd="0" parTransId="{D521C827-E5F1-C247-ACBE-DF37125DA86E}" sibTransId="{B7E8EB23-9246-0F46-B96E-E759233C9E89}"/>
    <dgm:cxn modelId="{DE8610B7-B2AA-E740-A259-7A5496247BA1}" type="presOf" srcId="{D6C73948-4C97-324D-9F03-16D3188022DC}" destId="{F00A2C7B-6B80-BA4A-8A14-F0DF5C1E659F}" srcOrd="0" destOrd="0" presId="urn:microsoft.com/office/officeart/2005/8/layout/arrow4"/>
    <dgm:cxn modelId="{6B8883C5-32CE-234D-9BF1-96869B94F076}" type="presOf" srcId="{7FD67322-0625-4B49-ABE1-1BED9311BCD1}" destId="{0CB12710-7A2C-FB4C-8574-FFAD6753415F}" srcOrd="0" destOrd="0" presId="urn:microsoft.com/office/officeart/2005/8/layout/arrow4"/>
    <dgm:cxn modelId="{2D3B16AB-772A-354B-914F-460F650627F8}" type="presParOf" srcId="{F00A2C7B-6B80-BA4A-8A14-F0DF5C1E659F}" destId="{2191822E-3EA8-F04A-BC7D-F10F1821CD9B}" srcOrd="0" destOrd="0" presId="urn:microsoft.com/office/officeart/2005/8/layout/arrow4"/>
    <dgm:cxn modelId="{7DC46893-D921-C449-A240-462A0B2D2348}" type="presParOf" srcId="{F00A2C7B-6B80-BA4A-8A14-F0DF5C1E659F}" destId="{7AF858E0-E117-AD49-8FBB-24B49AF7C840}" srcOrd="1" destOrd="0" presId="urn:microsoft.com/office/officeart/2005/8/layout/arrow4"/>
    <dgm:cxn modelId="{6E3BA948-FB3D-814E-8386-8725A1CE5025}" type="presParOf" srcId="{F00A2C7B-6B80-BA4A-8A14-F0DF5C1E659F}" destId="{403B1FB1-EE94-9E42-97BB-7C5727E0358A}" srcOrd="2" destOrd="0" presId="urn:microsoft.com/office/officeart/2005/8/layout/arrow4"/>
    <dgm:cxn modelId="{BA9EAC6C-3E5F-5A4C-8F9D-3CEBD43203F8}" type="presParOf" srcId="{F00A2C7B-6B80-BA4A-8A14-F0DF5C1E659F}" destId="{0CB12710-7A2C-FB4C-8574-FFAD6753415F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FF9C6B5-436F-CE41-9766-6B2CAF73E562}" type="doc">
      <dgm:prSet loTypeId="urn:microsoft.com/office/officeart/2005/8/layout/default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EEA84F-1F0C-AD4D-B6CE-78EACAA19B4C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Follow all instructions</a:t>
          </a:r>
        </a:p>
      </dgm:t>
    </dgm:pt>
    <dgm:pt modelId="{8BBAFDBA-1437-6347-ADAC-9EE0ED86A567}" type="parTrans" cxnId="{37DCAE40-6C6B-5347-871C-0ACB39BC06CE}">
      <dgm:prSet/>
      <dgm:spPr/>
      <dgm:t>
        <a:bodyPr/>
        <a:lstStyle/>
        <a:p>
          <a:endParaRPr lang="en-US"/>
        </a:p>
      </dgm:t>
    </dgm:pt>
    <dgm:pt modelId="{5CF23EB4-E771-8943-85B0-FE14D6A1BDDF}" type="sibTrans" cxnId="{37DCAE40-6C6B-5347-871C-0ACB39BC06CE}">
      <dgm:prSet/>
      <dgm:spPr/>
      <dgm:t>
        <a:bodyPr/>
        <a:lstStyle/>
        <a:p>
          <a:endParaRPr lang="en-US"/>
        </a:p>
      </dgm:t>
    </dgm:pt>
    <dgm:pt modelId="{587A66A6-E45D-534F-B166-216837539C98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Stay on topic</a:t>
          </a:r>
        </a:p>
      </dgm:t>
    </dgm:pt>
    <dgm:pt modelId="{DC2934F0-041C-1A46-88B9-0A8A86FEFBA5}" type="parTrans" cxnId="{1599B52A-F0B6-F547-84C1-1D6FEFF26838}">
      <dgm:prSet/>
      <dgm:spPr/>
      <dgm:t>
        <a:bodyPr/>
        <a:lstStyle/>
        <a:p>
          <a:endParaRPr lang="en-US"/>
        </a:p>
      </dgm:t>
    </dgm:pt>
    <dgm:pt modelId="{B1015AC6-24C2-3245-A4C8-0B21A4A92706}" type="sibTrans" cxnId="{1599B52A-F0B6-F547-84C1-1D6FEFF26838}">
      <dgm:prSet/>
      <dgm:spPr/>
      <dgm:t>
        <a:bodyPr/>
        <a:lstStyle/>
        <a:p>
          <a:endParaRPr lang="en-US"/>
        </a:p>
      </dgm:t>
    </dgm:pt>
    <dgm:pt modelId="{CCD03296-7CDF-F94C-980F-07E33F243329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Check your grammar, spelling, and punctuation</a:t>
          </a:r>
        </a:p>
      </dgm:t>
    </dgm:pt>
    <dgm:pt modelId="{F2589850-D83B-D046-AB82-873A85ED3B51}" type="parTrans" cxnId="{5EE6CCEE-06FA-8E4D-B6A3-446389BED78B}">
      <dgm:prSet/>
      <dgm:spPr/>
      <dgm:t>
        <a:bodyPr/>
        <a:lstStyle/>
        <a:p>
          <a:endParaRPr lang="en-US"/>
        </a:p>
      </dgm:t>
    </dgm:pt>
    <dgm:pt modelId="{EB9080AD-91BA-484A-AEC7-3149D8707414}" type="sibTrans" cxnId="{5EE6CCEE-06FA-8E4D-B6A3-446389BED78B}">
      <dgm:prSet/>
      <dgm:spPr/>
      <dgm:t>
        <a:bodyPr/>
        <a:lstStyle/>
        <a:p>
          <a:endParaRPr lang="en-US"/>
        </a:p>
      </dgm:t>
    </dgm:pt>
    <dgm:pt modelId="{7F9578A0-1859-7849-BA8D-C86B26437F8A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Treat it like class</a:t>
          </a:r>
        </a:p>
      </dgm:t>
    </dgm:pt>
    <dgm:pt modelId="{1441E0EB-428B-BC43-8300-FCE87338918E}" type="parTrans" cxnId="{85084489-A195-1E43-BE0A-2F19BCB84B8B}">
      <dgm:prSet/>
      <dgm:spPr/>
      <dgm:t>
        <a:bodyPr/>
        <a:lstStyle/>
        <a:p>
          <a:endParaRPr lang="en-US"/>
        </a:p>
      </dgm:t>
    </dgm:pt>
    <dgm:pt modelId="{E7C9FFD0-4EFD-4143-B649-D63B53879C2A}" type="sibTrans" cxnId="{85084489-A195-1E43-BE0A-2F19BCB84B8B}">
      <dgm:prSet/>
      <dgm:spPr/>
      <dgm:t>
        <a:bodyPr/>
        <a:lstStyle/>
        <a:p>
          <a:endParaRPr lang="en-US"/>
        </a:p>
      </dgm:t>
    </dgm:pt>
    <dgm:pt modelId="{A7ED0BC7-A2DB-9340-B10D-FA5F8CC5A773}" type="pres">
      <dgm:prSet presAssocID="{BFF9C6B5-436F-CE41-9766-6B2CAF73E562}" presName="diagram" presStyleCnt="0">
        <dgm:presLayoutVars>
          <dgm:dir/>
          <dgm:resizeHandles val="exact"/>
        </dgm:presLayoutVars>
      </dgm:prSet>
      <dgm:spPr/>
    </dgm:pt>
    <dgm:pt modelId="{B5334FEF-4E86-C947-84FC-E66C030B21A1}" type="pres">
      <dgm:prSet presAssocID="{4BEEA84F-1F0C-AD4D-B6CE-78EACAA19B4C}" presName="node" presStyleLbl="node1" presStyleIdx="0" presStyleCnt="4">
        <dgm:presLayoutVars>
          <dgm:bulletEnabled val="1"/>
        </dgm:presLayoutVars>
      </dgm:prSet>
      <dgm:spPr/>
    </dgm:pt>
    <dgm:pt modelId="{0AECDA8A-269A-034A-9E5E-46B00F7C9B0E}" type="pres">
      <dgm:prSet presAssocID="{5CF23EB4-E771-8943-85B0-FE14D6A1BDDF}" presName="sibTrans" presStyleCnt="0"/>
      <dgm:spPr/>
    </dgm:pt>
    <dgm:pt modelId="{1C3EE372-2F13-5F43-8C09-102F2C813A0E}" type="pres">
      <dgm:prSet presAssocID="{587A66A6-E45D-534F-B166-216837539C98}" presName="node" presStyleLbl="node1" presStyleIdx="1" presStyleCnt="4">
        <dgm:presLayoutVars>
          <dgm:bulletEnabled val="1"/>
        </dgm:presLayoutVars>
      </dgm:prSet>
      <dgm:spPr/>
    </dgm:pt>
    <dgm:pt modelId="{48684E7E-D61C-DE44-A5E6-02C5D1F44D18}" type="pres">
      <dgm:prSet presAssocID="{B1015AC6-24C2-3245-A4C8-0B21A4A92706}" presName="sibTrans" presStyleCnt="0"/>
      <dgm:spPr/>
    </dgm:pt>
    <dgm:pt modelId="{214D02A3-8F46-9548-8CC8-4024F860EBEE}" type="pres">
      <dgm:prSet presAssocID="{CCD03296-7CDF-F94C-980F-07E33F243329}" presName="node" presStyleLbl="node1" presStyleIdx="2" presStyleCnt="4">
        <dgm:presLayoutVars>
          <dgm:bulletEnabled val="1"/>
        </dgm:presLayoutVars>
      </dgm:prSet>
      <dgm:spPr/>
    </dgm:pt>
    <dgm:pt modelId="{B4A39673-42E6-AC46-8EFD-C00E04D5B93B}" type="pres">
      <dgm:prSet presAssocID="{EB9080AD-91BA-484A-AEC7-3149D8707414}" presName="sibTrans" presStyleCnt="0"/>
      <dgm:spPr/>
    </dgm:pt>
    <dgm:pt modelId="{2EC21E36-69A1-7F4A-9B04-55E4CA04D8CD}" type="pres">
      <dgm:prSet presAssocID="{7F9578A0-1859-7849-BA8D-C86B26437F8A}" presName="node" presStyleLbl="node1" presStyleIdx="3" presStyleCnt="4">
        <dgm:presLayoutVars>
          <dgm:bulletEnabled val="1"/>
        </dgm:presLayoutVars>
      </dgm:prSet>
      <dgm:spPr/>
    </dgm:pt>
  </dgm:ptLst>
  <dgm:cxnLst>
    <dgm:cxn modelId="{4AF97F1D-D448-6E44-9EBE-CB2B12F4BA9E}" type="presOf" srcId="{587A66A6-E45D-534F-B166-216837539C98}" destId="{1C3EE372-2F13-5F43-8C09-102F2C813A0E}" srcOrd="0" destOrd="0" presId="urn:microsoft.com/office/officeart/2005/8/layout/default"/>
    <dgm:cxn modelId="{1599B52A-F0B6-F547-84C1-1D6FEFF26838}" srcId="{BFF9C6B5-436F-CE41-9766-6B2CAF73E562}" destId="{587A66A6-E45D-534F-B166-216837539C98}" srcOrd="1" destOrd="0" parTransId="{DC2934F0-041C-1A46-88B9-0A8A86FEFBA5}" sibTransId="{B1015AC6-24C2-3245-A4C8-0B21A4A92706}"/>
    <dgm:cxn modelId="{37DCAE40-6C6B-5347-871C-0ACB39BC06CE}" srcId="{BFF9C6B5-436F-CE41-9766-6B2CAF73E562}" destId="{4BEEA84F-1F0C-AD4D-B6CE-78EACAA19B4C}" srcOrd="0" destOrd="0" parTransId="{8BBAFDBA-1437-6347-ADAC-9EE0ED86A567}" sibTransId="{5CF23EB4-E771-8943-85B0-FE14D6A1BDDF}"/>
    <dgm:cxn modelId="{2F6D0A6D-FA86-5349-BC98-3D2178A73B67}" type="presOf" srcId="{BFF9C6B5-436F-CE41-9766-6B2CAF73E562}" destId="{A7ED0BC7-A2DB-9340-B10D-FA5F8CC5A773}" srcOrd="0" destOrd="0" presId="urn:microsoft.com/office/officeart/2005/8/layout/default"/>
    <dgm:cxn modelId="{12090F6E-44AD-CA4C-BBE3-90D6382DF0CF}" type="presOf" srcId="{CCD03296-7CDF-F94C-980F-07E33F243329}" destId="{214D02A3-8F46-9548-8CC8-4024F860EBEE}" srcOrd="0" destOrd="0" presId="urn:microsoft.com/office/officeart/2005/8/layout/default"/>
    <dgm:cxn modelId="{85084489-A195-1E43-BE0A-2F19BCB84B8B}" srcId="{BFF9C6B5-436F-CE41-9766-6B2CAF73E562}" destId="{7F9578A0-1859-7849-BA8D-C86B26437F8A}" srcOrd="3" destOrd="0" parTransId="{1441E0EB-428B-BC43-8300-FCE87338918E}" sibTransId="{E7C9FFD0-4EFD-4143-B649-D63B53879C2A}"/>
    <dgm:cxn modelId="{39689FA5-4C78-4547-A568-17A405A3F1F6}" type="presOf" srcId="{4BEEA84F-1F0C-AD4D-B6CE-78EACAA19B4C}" destId="{B5334FEF-4E86-C947-84FC-E66C030B21A1}" srcOrd="0" destOrd="0" presId="urn:microsoft.com/office/officeart/2005/8/layout/default"/>
    <dgm:cxn modelId="{BFA0AEC4-3765-3744-8823-549DB8EB4BED}" type="presOf" srcId="{7F9578A0-1859-7849-BA8D-C86B26437F8A}" destId="{2EC21E36-69A1-7F4A-9B04-55E4CA04D8CD}" srcOrd="0" destOrd="0" presId="urn:microsoft.com/office/officeart/2005/8/layout/default"/>
    <dgm:cxn modelId="{5EE6CCEE-06FA-8E4D-B6A3-446389BED78B}" srcId="{BFF9C6B5-436F-CE41-9766-6B2CAF73E562}" destId="{CCD03296-7CDF-F94C-980F-07E33F243329}" srcOrd="2" destOrd="0" parTransId="{F2589850-D83B-D046-AB82-873A85ED3B51}" sibTransId="{EB9080AD-91BA-484A-AEC7-3149D8707414}"/>
    <dgm:cxn modelId="{B4C78E0D-02F6-C945-B81C-0D17E2A0D952}" type="presParOf" srcId="{A7ED0BC7-A2DB-9340-B10D-FA5F8CC5A773}" destId="{B5334FEF-4E86-C947-84FC-E66C030B21A1}" srcOrd="0" destOrd="0" presId="urn:microsoft.com/office/officeart/2005/8/layout/default"/>
    <dgm:cxn modelId="{E3ACB615-7C9B-E243-ADED-FFF70300B0BD}" type="presParOf" srcId="{A7ED0BC7-A2DB-9340-B10D-FA5F8CC5A773}" destId="{0AECDA8A-269A-034A-9E5E-46B00F7C9B0E}" srcOrd="1" destOrd="0" presId="urn:microsoft.com/office/officeart/2005/8/layout/default"/>
    <dgm:cxn modelId="{F6407A92-F5C4-5F4C-B090-21B0974604E4}" type="presParOf" srcId="{A7ED0BC7-A2DB-9340-B10D-FA5F8CC5A773}" destId="{1C3EE372-2F13-5F43-8C09-102F2C813A0E}" srcOrd="2" destOrd="0" presId="urn:microsoft.com/office/officeart/2005/8/layout/default"/>
    <dgm:cxn modelId="{32BE8ED8-86C3-5349-8903-E18B049CD8A1}" type="presParOf" srcId="{A7ED0BC7-A2DB-9340-B10D-FA5F8CC5A773}" destId="{48684E7E-D61C-DE44-A5E6-02C5D1F44D18}" srcOrd="3" destOrd="0" presId="urn:microsoft.com/office/officeart/2005/8/layout/default"/>
    <dgm:cxn modelId="{91113DEE-640E-504B-AB61-C6CA5E4E4BB6}" type="presParOf" srcId="{A7ED0BC7-A2DB-9340-B10D-FA5F8CC5A773}" destId="{214D02A3-8F46-9548-8CC8-4024F860EBEE}" srcOrd="4" destOrd="0" presId="urn:microsoft.com/office/officeart/2005/8/layout/default"/>
    <dgm:cxn modelId="{ABE5413C-A56A-234A-9248-4A10103E96F2}" type="presParOf" srcId="{A7ED0BC7-A2DB-9340-B10D-FA5F8CC5A773}" destId="{B4A39673-42E6-AC46-8EFD-C00E04D5B93B}" srcOrd="5" destOrd="0" presId="urn:microsoft.com/office/officeart/2005/8/layout/default"/>
    <dgm:cxn modelId="{BB01535C-B3EB-324B-BC03-7AE4D34FE245}" type="presParOf" srcId="{A7ED0BC7-A2DB-9340-B10D-FA5F8CC5A773}" destId="{2EC21E36-69A1-7F4A-9B04-55E4CA04D8C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F52CEE4-9585-E249-8888-3151A947E0E7}" type="doc">
      <dgm:prSet loTypeId="urn:microsoft.com/office/officeart/2005/8/layout/cycle6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873F4F-D49C-2148-8184-8DD5E209D476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Remember your audience</a:t>
          </a:r>
        </a:p>
      </dgm:t>
    </dgm:pt>
    <dgm:pt modelId="{431DDF7E-B7D0-E64B-85A4-E729B698E30A}" type="parTrans" cxnId="{FB70EBBF-7514-2B4A-88FE-F4077FF242B5}">
      <dgm:prSet/>
      <dgm:spPr/>
      <dgm:t>
        <a:bodyPr/>
        <a:lstStyle/>
        <a:p>
          <a:endParaRPr lang="en-US"/>
        </a:p>
      </dgm:t>
    </dgm:pt>
    <dgm:pt modelId="{7D6AB9E7-F8DD-6B47-9C4B-9621701F15AC}" type="sibTrans" cxnId="{FB70EBBF-7514-2B4A-88FE-F4077FF242B5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E184D09C-E06A-7C45-B528-7728BAFA0E79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Keep posts succinct</a:t>
          </a:r>
        </a:p>
      </dgm:t>
    </dgm:pt>
    <dgm:pt modelId="{132812D9-A348-0C47-9F24-3D018F26BA38}" type="parTrans" cxnId="{E8969748-BB52-4F46-ABC1-93136F932872}">
      <dgm:prSet/>
      <dgm:spPr/>
      <dgm:t>
        <a:bodyPr/>
        <a:lstStyle/>
        <a:p>
          <a:endParaRPr lang="en-US"/>
        </a:p>
      </dgm:t>
    </dgm:pt>
    <dgm:pt modelId="{6964EC57-2FCA-5841-A385-780F0F6D63DA}" type="sibTrans" cxnId="{E8969748-BB52-4F46-ABC1-93136F932872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7E7D832C-4ECE-CC48-9484-37A9ADC871E8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Don’t harass</a:t>
          </a:r>
        </a:p>
      </dgm:t>
    </dgm:pt>
    <dgm:pt modelId="{EBE54A29-B292-394C-8FFE-C5FB16911703}" type="parTrans" cxnId="{0E41BF1A-036F-EB4D-9700-7F15E362C4E6}">
      <dgm:prSet/>
      <dgm:spPr/>
      <dgm:t>
        <a:bodyPr/>
        <a:lstStyle/>
        <a:p>
          <a:endParaRPr lang="en-US"/>
        </a:p>
      </dgm:t>
    </dgm:pt>
    <dgm:pt modelId="{C5BE7135-D060-A24E-B960-E9B1AA124B6B}" type="sibTrans" cxnId="{0E41BF1A-036F-EB4D-9700-7F15E362C4E6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152008AA-7461-FB42-BEF5-BB79DC02919F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Write like you speak</a:t>
          </a:r>
        </a:p>
      </dgm:t>
    </dgm:pt>
    <dgm:pt modelId="{B523D9F9-0EC4-C647-BA94-757C02544F32}" type="parTrans" cxnId="{2D2DA934-A998-954E-880B-667BC9C7B675}">
      <dgm:prSet/>
      <dgm:spPr/>
      <dgm:t>
        <a:bodyPr/>
        <a:lstStyle/>
        <a:p>
          <a:endParaRPr lang="en-US"/>
        </a:p>
      </dgm:t>
    </dgm:pt>
    <dgm:pt modelId="{B942AF70-9989-B248-8C11-86659EC718F5}" type="sibTrans" cxnId="{2D2DA934-A998-954E-880B-667BC9C7B675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D3FA0426-8870-0049-9906-88AEF5900FD2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Write clearly</a:t>
          </a:r>
        </a:p>
      </dgm:t>
    </dgm:pt>
    <dgm:pt modelId="{F8B7FF66-D141-7F4F-92D1-10672D1839D9}" type="parTrans" cxnId="{3FE08D33-36C4-1D49-BBC2-59DDD91935A8}">
      <dgm:prSet/>
      <dgm:spPr/>
      <dgm:t>
        <a:bodyPr/>
        <a:lstStyle/>
        <a:p>
          <a:endParaRPr lang="en-US"/>
        </a:p>
      </dgm:t>
    </dgm:pt>
    <dgm:pt modelId="{710C88CD-AD55-7B4A-8F77-68EE4265522C}" type="sibTrans" cxnId="{3FE08D33-36C4-1D49-BBC2-59DDD91935A8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E8260FA8-89E2-0840-A39F-D286A7D0C1D8}">
      <dgm:prSet/>
      <dgm:spPr>
        <a:solidFill>
          <a:srgbClr val="386546"/>
        </a:solidFill>
      </dgm:spPr>
      <dgm:t>
        <a:bodyPr/>
        <a:lstStyle/>
        <a:p>
          <a:r>
            <a:rPr lang="en-US" dirty="0"/>
            <a:t>Respond punctually</a:t>
          </a:r>
        </a:p>
      </dgm:t>
    </dgm:pt>
    <dgm:pt modelId="{D4C5351D-BB6A-4E4D-B929-7F7CE54FC1DD}" type="parTrans" cxnId="{790728DD-A0D3-8D4A-A56A-7A5F35256748}">
      <dgm:prSet/>
      <dgm:spPr/>
      <dgm:t>
        <a:bodyPr/>
        <a:lstStyle/>
        <a:p>
          <a:endParaRPr lang="en-US"/>
        </a:p>
      </dgm:t>
    </dgm:pt>
    <dgm:pt modelId="{2D4436E6-01CD-144A-B7B7-307EC4459033}" type="sibTrans" cxnId="{790728DD-A0D3-8D4A-A56A-7A5F35256748}">
      <dgm:prSet/>
      <dgm:spPr>
        <a:solidFill>
          <a:srgbClr val="386546"/>
        </a:solidFill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D60A688F-EF62-7645-B62B-4C4F8A3556C8}" type="pres">
      <dgm:prSet presAssocID="{5F52CEE4-9585-E249-8888-3151A947E0E7}" presName="cycle" presStyleCnt="0">
        <dgm:presLayoutVars>
          <dgm:dir/>
          <dgm:resizeHandles val="exact"/>
        </dgm:presLayoutVars>
      </dgm:prSet>
      <dgm:spPr/>
    </dgm:pt>
    <dgm:pt modelId="{33E3C0B7-28FC-294C-AC29-2E51789588B0}" type="pres">
      <dgm:prSet presAssocID="{62873F4F-D49C-2148-8184-8DD5E209D476}" presName="node" presStyleLbl="node1" presStyleIdx="0" presStyleCnt="6">
        <dgm:presLayoutVars>
          <dgm:bulletEnabled val="1"/>
        </dgm:presLayoutVars>
      </dgm:prSet>
      <dgm:spPr/>
    </dgm:pt>
    <dgm:pt modelId="{DEC463F8-C31F-FE48-8325-054DC7C682F5}" type="pres">
      <dgm:prSet presAssocID="{62873F4F-D49C-2148-8184-8DD5E209D476}" presName="spNode" presStyleCnt="0"/>
      <dgm:spPr/>
    </dgm:pt>
    <dgm:pt modelId="{3979F63F-A3AB-2644-AFAF-A3874A8D98DE}" type="pres">
      <dgm:prSet presAssocID="{7D6AB9E7-F8DD-6B47-9C4B-9621701F15AC}" presName="sibTrans" presStyleLbl="sibTrans1D1" presStyleIdx="0" presStyleCnt="6"/>
      <dgm:spPr/>
    </dgm:pt>
    <dgm:pt modelId="{2511133C-8FC1-2247-BB26-E5C19AC537C9}" type="pres">
      <dgm:prSet presAssocID="{E184D09C-E06A-7C45-B528-7728BAFA0E79}" presName="node" presStyleLbl="node1" presStyleIdx="1" presStyleCnt="6">
        <dgm:presLayoutVars>
          <dgm:bulletEnabled val="1"/>
        </dgm:presLayoutVars>
      </dgm:prSet>
      <dgm:spPr/>
    </dgm:pt>
    <dgm:pt modelId="{9489E35D-1C4C-444A-A627-446A43351554}" type="pres">
      <dgm:prSet presAssocID="{E184D09C-E06A-7C45-B528-7728BAFA0E79}" presName="spNode" presStyleCnt="0"/>
      <dgm:spPr/>
    </dgm:pt>
    <dgm:pt modelId="{73221CF8-4681-2642-B007-C97B852C3EC6}" type="pres">
      <dgm:prSet presAssocID="{6964EC57-2FCA-5841-A385-780F0F6D63DA}" presName="sibTrans" presStyleLbl="sibTrans1D1" presStyleIdx="1" presStyleCnt="6"/>
      <dgm:spPr/>
    </dgm:pt>
    <dgm:pt modelId="{AC95DFFF-462B-D64E-9328-EF15841EA163}" type="pres">
      <dgm:prSet presAssocID="{7E7D832C-4ECE-CC48-9484-37A9ADC871E8}" presName="node" presStyleLbl="node1" presStyleIdx="2" presStyleCnt="6">
        <dgm:presLayoutVars>
          <dgm:bulletEnabled val="1"/>
        </dgm:presLayoutVars>
      </dgm:prSet>
      <dgm:spPr/>
    </dgm:pt>
    <dgm:pt modelId="{EB1FD609-17D5-154F-A10D-31F9BED568CD}" type="pres">
      <dgm:prSet presAssocID="{7E7D832C-4ECE-CC48-9484-37A9ADC871E8}" presName="spNode" presStyleCnt="0"/>
      <dgm:spPr/>
    </dgm:pt>
    <dgm:pt modelId="{437A08F9-3A51-2944-831E-8395244DC379}" type="pres">
      <dgm:prSet presAssocID="{C5BE7135-D060-A24E-B960-E9B1AA124B6B}" presName="sibTrans" presStyleLbl="sibTrans1D1" presStyleIdx="2" presStyleCnt="6"/>
      <dgm:spPr/>
    </dgm:pt>
    <dgm:pt modelId="{A9B3E6D9-1884-6B4D-A775-C529EC285C10}" type="pres">
      <dgm:prSet presAssocID="{152008AA-7461-FB42-BEF5-BB79DC02919F}" presName="node" presStyleLbl="node1" presStyleIdx="3" presStyleCnt="6">
        <dgm:presLayoutVars>
          <dgm:bulletEnabled val="1"/>
        </dgm:presLayoutVars>
      </dgm:prSet>
      <dgm:spPr/>
    </dgm:pt>
    <dgm:pt modelId="{8D0519D4-9ACB-C04F-BD07-0AE0FACFF3AA}" type="pres">
      <dgm:prSet presAssocID="{152008AA-7461-FB42-BEF5-BB79DC02919F}" presName="spNode" presStyleCnt="0"/>
      <dgm:spPr/>
    </dgm:pt>
    <dgm:pt modelId="{5B9D8D80-5D79-3042-A4E5-9A173D6E9476}" type="pres">
      <dgm:prSet presAssocID="{B942AF70-9989-B248-8C11-86659EC718F5}" presName="sibTrans" presStyleLbl="sibTrans1D1" presStyleIdx="3" presStyleCnt="6"/>
      <dgm:spPr/>
    </dgm:pt>
    <dgm:pt modelId="{1CE8EB7A-BA53-6D49-A91E-472CF6E771CA}" type="pres">
      <dgm:prSet presAssocID="{D3FA0426-8870-0049-9906-88AEF5900FD2}" presName="node" presStyleLbl="node1" presStyleIdx="4" presStyleCnt="6">
        <dgm:presLayoutVars>
          <dgm:bulletEnabled val="1"/>
        </dgm:presLayoutVars>
      </dgm:prSet>
      <dgm:spPr/>
    </dgm:pt>
    <dgm:pt modelId="{54E515E9-D5E5-2645-9AFD-0A159BA5E36E}" type="pres">
      <dgm:prSet presAssocID="{D3FA0426-8870-0049-9906-88AEF5900FD2}" presName="spNode" presStyleCnt="0"/>
      <dgm:spPr/>
    </dgm:pt>
    <dgm:pt modelId="{26D7AAB1-FFDC-0740-BF83-B323FBFBAB54}" type="pres">
      <dgm:prSet presAssocID="{710C88CD-AD55-7B4A-8F77-68EE4265522C}" presName="sibTrans" presStyleLbl="sibTrans1D1" presStyleIdx="4" presStyleCnt="6"/>
      <dgm:spPr/>
    </dgm:pt>
    <dgm:pt modelId="{5ABC8B10-39BB-6B4A-986B-A48656E534E7}" type="pres">
      <dgm:prSet presAssocID="{E8260FA8-89E2-0840-A39F-D286A7D0C1D8}" presName="node" presStyleLbl="node1" presStyleIdx="5" presStyleCnt="6">
        <dgm:presLayoutVars>
          <dgm:bulletEnabled val="1"/>
        </dgm:presLayoutVars>
      </dgm:prSet>
      <dgm:spPr/>
    </dgm:pt>
    <dgm:pt modelId="{096BE74A-C61A-D745-8801-196A7B835A5E}" type="pres">
      <dgm:prSet presAssocID="{E8260FA8-89E2-0840-A39F-D286A7D0C1D8}" presName="spNode" presStyleCnt="0"/>
      <dgm:spPr/>
    </dgm:pt>
    <dgm:pt modelId="{CA8AA0FA-E477-6C4D-80F4-580DAEF88035}" type="pres">
      <dgm:prSet presAssocID="{2D4436E6-01CD-144A-B7B7-307EC4459033}" presName="sibTrans" presStyleLbl="sibTrans1D1" presStyleIdx="5" presStyleCnt="6"/>
      <dgm:spPr/>
    </dgm:pt>
  </dgm:ptLst>
  <dgm:cxnLst>
    <dgm:cxn modelId="{8FF03204-A6D9-2F47-A409-76E06EBE8611}" type="presOf" srcId="{2D4436E6-01CD-144A-B7B7-307EC4459033}" destId="{CA8AA0FA-E477-6C4D-80F4-580DAEF88035}" srcOrd="0" destOrd="0" presId="urn:microsoft.com/office/officeart/2005/8/layout/cycle6"/>
    <dgm:cxn modelId="{DD44A916-F8CE-294B-9D26-D36DB351EED2}" type="presOf" srcId="{7D6AB9E7-F8DD-6B47-9C4B-9621701F15AC}" destId="{3979F63F-A3AB-2644-AFAF-A3874A8D98DE}" srcOrd="0" destOrd="0" presId="urn:microsoft.com/office/officeart/2005/8/layout/cycle6"/>
    <dgm:cxn modelId="{0E41BF1A-036F-EB4D-9700-7F15E362C4E6}" srcId="{5F52CEE4-9585-E249-8888-3151A947E0E7}" destId="{7E7D832C-4ECE-CC48-9484-37A9ADC871E8}" srcOrd="2" destOrd="0" parTransId="{EBE54A29-B292-394C-8FFE-C5FB16911703}" sibTransId="{C5BE7135-D060-A24E-B960-E9B1AA124B6B}"/>
    <dgm:cxn modelId="{3FE08D33-36C4-1D49-BBC2-59DDD91935A8}" srcId="{5F52CEE4-9585-E249-8888-3151A947E0E7}" destId="{D3FA0426-8870-0049-9906-88AEF5900FD2}" srcOrd="4" destOrd="0" parTransId="{F8B7FF66-D141-7F4F-92D1-10672D1839D9}" sibTransId="{710C88CD-AD55-7B4A-8F77-68EE4265522C}"/>
    <dgm:cxn modelId="{2D2DA934-A998-954E-880B-667BC9C7B675}" srcId="{5F52CEE4-9585-E249-8888-3151A947E0E7}" destId="{152008AA-7461-FB42-BEF5-BB79DC02919F}" srcOrd="3" destOrd="0" parTransId="{B523D9F9-0EC4-C647-BA94-757C02544F32}" sibTransId="{B942AF70-9989-B248-8C11-86659EC718F5}"/>
    <dgm:cxn modelId="{EF8C0364-6926-A346-B83A-19AC2BD2FE43}" type="presOf" srcId="{62873F4F-D49C-2148-8184-8DD5E209D476}" destId="{33E3C0B7-28FC-294C-AC29-2E51789588B0}" srcOrd="0" destOrd="0" presId="urn:microsoft.com/office/officeart/2005/8/layout/cycle6"/>
    <dgm:cxn modelId="{75735246-D806-E74D-BD5A-17164A55D62D}" type="presOf" srcId="{E184D09C-E06A-7C45-B528-7728BAFA0E79}" destId="{2511133C-8FC1-2247-BB26-E5C19AC537C9}" srcOrd="0" destOrd="0" presId="urn:microsoft.com/office/officeart/2005/8/layout/cycle6"/>
    <dgm:cxn modelId="{E8969748-BB52-4F46-ABC1-93136F932872}" srcId="{5F52CEE4-9585-E249-8888-3151A947E0E7}" destId="{E184D09C-E06A-7C45-B528-7728BAFA0E79}" srcOrd="1" destOrd="0" parTransId="{132812D9-A348-0C47-9F24-3D018F26BA38}" sibTransId="{6964EC57-2FCA-5841-A385-780F0F6D63DA}"/>
    <dgm:cxn modelId="{346DB668-4AA7-004C-A3BB-E9B545ADB240}" type="presOf" srcId="{B942AF70-9989-B248-8C11-86659EC718F5}" destId="{5B9D8D80-5D79-3042-A4E5-9A173D6E9476}" srcOrd="0" destOrd="0" presId="urn:microsoft.com/office/officeart/2005/8/layout/cycle6"/>
    <dgm:cxn modelId="{F8BB186D-56DD-C246-BEDB-5B14B11EF271}" type="presOf" srcId="{C5BE7135-D060-A24E-B960-E9B1AA124B6B}" destId="{437A08F9-3A51-2944-831E-8395244DC379}" srcOrd="0" destOrd="0" presId="urn:microsoft.com/office/officeart/2005/8/layout/cycle6"/>
    <dgm:cxn modelId="{C1D6C04D-D13B-1146-B744-72F47864BDC2}" type="presOf" srcId="{710C88CD-AD55-7B4A-8F77-68EE4265522C}" destId="{26D7AAB1-FFDC-0740-BF83-B323FBFBAB54}" srcOrd="0" destOrd="0" presId="urn:microsoft.com/office/officeart/2005/8/layout/cycle6"/>
    <dgm:cxn modelId="{9B97C94F-32AE-4A4D-B50F-515F6653B176}" type="presOf" srcId="{152008AA-7461-FB42-BEF5-BB79DC02919F}" destId="{A9B3E6D9-1884-6B4D-A775-C529EC285C10}" srcOrd="0" destOrd="0" presId="urn:microsoft.com/office/officeart/2005/8/layout/cycle6"/>
    <dgm:cxn modelId="{BA950788-EDAB-044B-8C1B-7B0EFCE17143}" type="presOf" srcId="{7E7D832C-4ECE-CC48-9484-37A9ADC871E8}" destId="{AC95DFFF-462B-D64E-9328-EF15841EA163}" srcOrd="0" destOrd="0" presId="urn:microsoft.com/office/officeart/2005/8/layout/cycle6"/>
    <dgm:cxn modelId="{991A178F-C69C-7A4D-8D60-9A00B5E94CF5}" type="presOf" srcId="{D3FA0426-8870-0049-9906-88AEF5900FD2}" destId="{1CE8EB7A-BA53-6D49-A91E-472CF6E771CA}" srcOrd="0" destOrd="0" presId="urn:microsoft.com/office/officeart/2005/8/layout/cycle6"/>
    <dgm:cxn modelId="{FB70EBBF-7514-2B4A-88FE-F4077FF242B5}" srcId="{5F52CEE4-9585-E249-8888-3151A947E0E7}" destId="{62873F4F-D49C-2148-8184-8DD5E209D476}" srcOrd="0" destOrd="0" parTransId="{431DDF7E-B7D0-E64B-85A4-E729B698E30A}" sibTransId="{7D6AB9E7-F8DD-6B47-9C4B-9621701F15AC}"/>
    <dgm:cxn modelId="{00159CD5-84E3-A947-B544-9FC8F897C098}" type="presOf" srcId="{E8260FA8-89E2-0840-A39F-D286A7D0C1D8}" destId="{5ABC8B10-39BB-6B4A-986B-A48656E534E7}" srcOrd="0" destOrd="0" presId="urn:microsoft.com/office/officeart/2005/8/layout/cycle6"/>
    <dgm:cxn modelId="{790728DD-A0D3-8D4A-A56A-7A5F35256748}" srcId="{5F52CEE4-9585-E249-8888-3151A947E0E7}" destId="{E8260FA8-89E2-0840-A39F-D286A7D0C1D8}" srcOrd="5" destOrd="0" parTransId="{D4C5351D-BB6A-4E4D-B929-7F7CE54FC1DD}" sibTransId="{2D4436E6-01CD-144A-B7B7-307EC4459033}"/>
    <dgm:cxn modelId="{0E13C4E6-1CCB-9E4A-B327-D50419864AA1}" type="presOf" srcId="{6964EC57-2FCA-5841-A385-780F0F6D63DA}" destId="{73221CF8-4681-2642-B007-C97B852C3EC6}" srcOrd="0" destOrd="0" presId="urn:microsoft.com/office/officeart/2005/8/layout/cycle6"/>
    <dgm:cxn modelId="{969AB3F9-AED3-0344-9588-2DF50BDE64A1}" type="presOf" srcId="{5F52CEE4-9585-E249-8888-3151A947E0E7}" destId="{D60A688F-EF62-7645-B62B-4C4F8A3556C8}" srcOrd="0" destOrd="0" presId="urn:microsoft.com/office/officeart/2005/8/layout/cycle6"/>
    <dgm:cxn modelId="{2B221E6D-F192-494F-80A4-CC962B64F4BD}" type="presParOf" srcId="{D60A688F-EF62-7645-B62B-4C4F8A3556C8}" destId="{33E3C0B7-28FC-294C-AC29-2E51789588B0}" srcOrd="0" destOrd="0" presId="urn:microsoft.com/office/officeart/2005/8/layout/cycle6"/>
    <dgm:cxn modelId="{0781EFB7-68BD-A341-8084-99AAAA507411}" type="presParOf" srcId="{D60A688F-EF62-7645-B62B-4C4F8A3556C8}" destId="{DEC463F8-C31F-FE48-8325-054DC7C682F5}" srcOrd="1" destOrd="0" presId="urn:microsoft.com/office/officeart/2005/8/layout/cycle6"/>
    <dgm:cxn modelId="{CFAA1039-58CB-A64F-A2F4-45A2678F87E7}" type="presParOf" srcId="{D60A688F-EF62-7645-B62B-4C4F8A3556C8}" destId="{3979F63F-A3AB-2644-AFAF-A3874A8D98DE}" srcOrd="2" destOrd="0" presId="urn:microsoft.com/office/officeart/2005/8/layout/cycle6"/>
    <dgm:cxn modelId="{827D1AF0-8815-8F46-B231-CD3ED7574EB0}" type="presParOf" srcId="{D60A688F-EF62-7645-B62B-4C4F8A3556C8}" destId="{2511133C-8FC1-2247-BB26-E5C19AC537C9}" srcOrd="3" destOrd="0" presId="urn:microsoft.com/office/officeart/2005/8/layout/cycle6"/>
    <dgm:cxn modelId="{70524F66-6FEC-B349-A24B-6E857F2E1DD5}" type="presParOf" srcId="{D60A688F-EF62-7645-B62B-4C4F8A3556C8}" destId="{9489E35D-1C4C-444A-A627-446A43351554}" srcOrd="4" destOrd="0" presId="urn:microsoft.com/office/officeart/2005/8/layout/cycle6"/>
    <dgm:cxn modelId="{783E1EFD-A4C4-6F4D-9182-3E7D628E1C2D}" type="presParOf" srcId="{D60A688F-EF62-7645-B62B-4C4F8A3556C8}" destId="{73221CF8-4681-2642-B007-C97B852C3EC6}" srcOrd="5" destOrd="0" presId="urn:microsoft.com/office/officeart/2005/8/layout/cycle6"/>
    <dgm:cxn modelId="{D06F5428-083D-0F42-9845-7ADE7F805556}" type="presParOf" srcId="{D60A688F-EF62-7645-B62B-4C4F8A3556C8}" destId="{AC95DFFF-462B-D64E-9328-EF15841EA163}" srcOrd="6" destOrd="0" presId="urn:microsoft.com/office/officeart/2005/8/layout/cycle6"/>
    <dgm:cxn modelId="{2D3E1DF8-CE4B-A846-A047-3871A91213BC}" type="presParOf" srcId="{D60A688F-EF62-7645-B62B-4C4F8A3556C8}" destId="{EB1FD609-17D5-154F-A10D-31F9BED568CD}" srcOrd="7" destOrd="0" presId="urn:microsoft.com/office/officeart/2005/8/layout/cycle6"/>
    <dgm:cxn modelId="{029283DB-0391-4046-B1CF-D04BF2E3276C}" type="presParOf" srcId="{D60A688F-EF62-7645-B62B-4C4F8A3556C8}" destId="{437A08F9-3A51-2944-831E-8395244DC379}" srcOrd="8" destOrd="0" presId="urn:microsoft.com/office/officeart/2005/8/layout/cycle6"/>
    <dgm:cxn modelId="{ECC2D452-2369-5642-B02F-6D6D22433C03}" type="presParOf" srcId="{D60A688F-EF62-7645-B62B-4C4F8A3556C8}" destId="{A9B3E6D9-1884-6B4D-A775-C529EC285C10}" srcOrd="9" destOrd="0" presId="urn:microsoft.com/office/officeart/2005/8/layout/cycle6"/>
    <dgm:cxn modelId="{40355829-2992-0146-B341-C97DD87D663F}" type="presParOf" srcId="{D60A688F-EF62-7645-B62B-4C4F8A3556C8}" destId="{8D0519D4-9ACB-C04F-BD07-0AE0FACFF3AA}" srcOrd="10" destOrd="0" presId="urn:microsoft.com/office/officeart/2005/8/layout/cycle6"/>
    <dgm:cxn modelId="{6769C4E5-EEDE-7943-B319-0C652C440F28}" type="presParOf" srcId="{D60A688F-EF62-7645-B62B-4C4F8A3556C8}" destId="{5B9D8D80-5D79-3042-A4E5-9A173D6E9476}" srcOrd="11" destOrd="0" presId="urn:microsoft.com/office/officeart/2005/8/layout/cycle6"/>
    <dgm:cxn modelId="{36CAC836-6259-5147-9906-E70C2892A337}" type="presParOf" srcId="{D60A688F-EF62-7645-B62B-4C4F8A3556C8}" destId="{1CE8EB7A-BA53-6D49-A91E-472CF6E771CA}" srcOrd="12" destOrd="0" presId="urn:microsoft.com/office/officeart/2005/8/layout/cycle6"/>
    <dgm:cxn modelId="{B790EF86-F124-3B4B-808A-498C61166A75}" type="presParOf" srcId="{D60A688F-EF62-7645-B62B-4C4F8A3556C8}" destId="{54E515E9-D5E5-2645-9AFD-0A159BA5E36E}" srcOrd="13" destOrd="0" presId="urn:microsoft.com/office/officeart/2005/8/layout/cycle6"/>
    <dgm:cxn modelId="{77DCA2D3-0125-6E48-B03C-EC19EAE10AF2}" type="presParOf" srcId="{D60A688F-EF62-7645-B62B-4C4F8A3556C8}" destId="{26D7AAB1-FFDC-0740-BF83-B323FBFBAB54}" srcOrd="14" destOrd="0" presId="urn:microsoft.com/office/officeart/2005/8/layout/cycle6"/>
    <dgm:cxn modelId="{92930450-5820-3542-80FC-93DFF1F85666}" type="presParOf" srcId="{D60A688F-EF62-7645-B62B-4C4F8A3556C8}" destId="{5ABC8B10-39BB-6B4A-986B-A48656E534E7}" srcOrd="15" destOrd="0" presId="urn:microsoft.com/office/officeart/2005/8/layout/cycle6"/>
    <dgm:cxn modelId="{2DFAE07A-CD92-AA42-8432-1F7B925A34E6}" type="presParOf" srcId="{D60A688F-EF62-7645-B62B-4C4F8A3556C8}" destId="{096BE74A-C61A-D745-8801-196A7B835A5E}" srcOrd="16" destOrd="0" presId="urn:microsoft.com/office/officeart/2005/8/layout/cycle6"/>
    <dgm:cxn modelId="{C38AE71F-6884-094F-804B-8DEF0C8337CD}" type="presParOf" srcId="{D60A688F-EF62-7645-B62B-4C4F8A3556C8}" destId="{CA8AA0FA-E477-6C4D-80F4-580DAEF88035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401145" y="2182395"/>
          <a:ext cx="2541172" cy="198273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chemeClr val="tx1"/>
              </a:solidFill>
            </a:rPr>
            <a:t>Synchronous</a:t>
          </a:r>
        </a:p>
      </dsp:txBody>
      <dsp:txXfrm>
        <a:off x="2773291" y="2472760"/>
        <a:ext cx="1796880" cy="1402005"/>
      </dsp:txXfrm>
    </dsp:sp>
    <dsp:sp modelId="{C9ECE4A2-4DB4-42D3-81B6-F7FB63D81F80}">
      <dsp:nvSpPr>
        <dsp:cNvPr id="0" name=""/>
        <dsp:cNvSpPr/>
      </dsp:nvSpPr>
      <dsp:spPr>
        <a:xfrm rot="11272550">
          <a:off x="935145" y="2610248"/>
          <a:ext cx="1410827" cy="565079"/>
        </a:xfrm>
        <a:prstGeom prst="leftArrow">
          <a:avLst>
            <a:gd name="adj1" fmla="val 60000"/>
            <a:gd name="adj2" fmla="val 50000"/>
          </a:avLst>
        </a:prstGeom>
        <a:solidFill>
          <a:srgbClr val="5A7E8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0" y="2042688"/>
          <a:ext cx="1883598" cy="1506878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bg1"/>
              </a:solidFill>
            </a:rPr>
            <a:t>Instant messages</a:t>
          </a:r>
          <a:endParaRPr lang="en-US" sz="2500" kern="1200" dirty="0">
            <a:solidFill>
              <a:schemeClr val="bg1"/>
            </a:solidFill>
          </a:endParaRPr>
        </a:p>
      </dsp:txBody>
      <dsp:txXfrm>
        <a:off x="44135" y="2086823"/>
        <a:ext cx="1795328" cy="1418608"/>
      </dsp:txXfrm>
    </dsp:sp>
    <dsp:sp modelId="{981D61ED-3E19-49A2-94FF-3F26495F5D2D}">
      <dsp:nvSpPr>
        <dsp:cNvPr id="0" name=""/>
        <dsp:cNvSpPr/>
      </dsp:nvSpPr>
      <dsp:spPr>
        <a:xfrm rot="14663015">
          <a:off x="2236602" y="1290584"/>
          <a:ext cx="1335333" cy="565079"/>
        </a:xfrm>
        <a:prstGeom prst="leftArrow">
          <a:avLst>
            <a:gd name="adj1" fmla="val 60000"/>
            <a:gd name="adj2" fmla="val 50000"/>
          </a:avLst>
        </a:prstGeom>
        <a:solidFill>
          <a:srgbClr val="5A7E8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1673808" y="217644"/>
          <a:ext cx="1883598" cy="1506878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solidFill>
                <a:schemeClr val="bg1"/>
              </a:solidFill>
            </a:rPr>
            <a:t>Texts</a:t>
          </a:r>
        </a:p>
      </dsp:txBody>
      <dsp:txXfrm>
        <a:off x="1717943" y="261779"/>
        <a:ext cx="1795328" cy="1418608"/>
      </dsp:txXfrm>
    </dsp:sp>
    <dsp:sp modelId="{0B9EC14F-3A6A-3746-9077-D47F9A2CD635}">
      <dsp:nvSpPr>
        <dsp:cNvPr id="0" name=""/>
        <dsp:cNvSpPr/>
      </dsp:nvSpPr>
      <dsp:spPr>
        <a:xfrm rot="18162301">
          <a:off x="3949016" y="1313911"/>
          <a:ext cx="1471053" cy="565079"/>
        </a:xfrm>
        <a:prstGeom prst="leftArrow">
          <a:avLst>
            <a:gd name="adj1" fmla="val 60000"/>
            <a:gd name="adj2" fmla="val 50000"/>
          </a:avLst>
        </a:prstGeom>
        <a:solidFill>
          <a:srgbClr val="5A7E8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B88194-DDBB-FD40-9D87-97A6716F45FC}">
      <dsp:nvSpPr>
        <dsp:cNvPr id="0" name=""/>
        <dsp:cNvSpPr/>
      </dsp:nvSpPr>
      <dsp:spPr>
        <a:xfrm>
          <a:off x="4140158" y="224093"/>
          <a:ext cx="1883598" cy="1506878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solidFill>
                <a:schemeClr val="bg1"/>
              </a:solidFill>
            </a:rPr>
            <a:t>Voice and video calls</a:t>
          </a:r>
        </a:p>
      </dsp:txBody>
      <dsp:txXfrm>
        <a:off x="4184293" y="268228"/>
        <a:ext cx="1795328" cy="1418608"/>
      </dsp:txXfrm>
    </dsp:sp>
    <dsp:sp modelId="{C9A43438-6009-0F44-8EBA-6A303848F8A4}">
      <dsp:nvSpPr>
        <dsp:cNvPr id="0" name=""/>
        <dsp:cNvSpPr/>
      </dsp:nvSpPr>
      <dsp:spPr>
        <a:xfrm rot="21168438">
          <a:off x="4999290" y="2637759"/>
          <a:ext cx="1361753" cy="565079"/>
        </a:xfrm>
        <a:prstGeom prst="leftArrow">
          <a:avLst>
            <a:gd name="adj1" fmla="val 60000"/>
            <a:gd name="adj2" fmla="val 50000"/>
          </a:avLst>
        </a:prstGeom>
        <a:solidFill>
          <a:srgbClr val="5A7E8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232331-228A-6740-A84E-4BAE4029A7F0}">
      <dsp:nvSpPr>
        <dsp:cNvPr id="0" name=""/>
        <dsp:cNvSpPr/>
      </dsp:nvSpPr>
      <dsp:spPr>
        <a:xfrm>
          <a:off x="5413886" y="2081609"/>
          <a:ext cx="1883598" cy="1506878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solidFill>
                <a:srgbClr val="FFFFFF"/>
              </a:solidFill>
            </a:rPr>
            <a:t>Live streams</a:t>
          </a:r>
        </a:p>
      </dsp:txBody>
      <dsp:txXfrm>
        <a:off x="5458021" y="2125744"/>
        <a:ext cx="1795328" cy="14186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401145" y="2182395"/>
          <a:ext cx="2541172" cy="198273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solidFill>
                <a:schemeClr val="tx1"/>
              </a:solidFill>
            </a:rPr>
            <a:t>Asynchronous</a:t>
          </a:r>
        </a:p>
      </dsp:txBody>
      <dsp:txXfrm>
        <a:off x="2773291" y="2472760"/>
        <a:ext cx="1796880" cy="1402005"/>
      </dsp:txXfrm>
    </dsp:sp>
    <dsp:sp modelId="{C9ECE4A2-4DB4-42D3-81B6-F7FB63D81F80}">
      <dsp:nvSpPr>
        <dsp:cNvPr id="0" name=""/>
        <dsp:cNvSpPr/>
      </dsp:nvSpPr>
      <dsp:spPr>
        <a:xfrm rot="11272550">
          <a:off x="935145" y="2610248"/>
          <a:ext cx="1410827" cy="565079"/>
        </a:xfrm>
        <a:prstGeom prst="leftArrow">
          <a:avLst>
            <a:gd name="adj1" fmla="val 60000"/>
            <a:gd name="adj2" fmla="val 50000"/>
          </a:avLst>
        </a:prstGeom>
        <a:solidFill>
          <a:srgbClr val="5A7E8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0" y="2042688"/>
          <a:ext cx="1883598" cy="1506878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bg1"/>
              </a:solidFill>
            </a:rPr>
            <a:t>E-mails</a:t>
          </a:r>
          <a:endParaRPr lang="en-US" sz="2500" b="1" kern="1200" dirty="0">
            <a:solidFill>
              <a:schemeClr val="bg1"/>
            </a:solidFill>
          </a:endParaRPr>
        </a:p>
      </dsp:txBody>
      <dsp:txXfrm>
        <a:off x="44135" y="2086823"/>
        <a:ext cx="1795328" cy="1418608"/>
      </dsp:txXfrm>
    </dsp:sp>
    <dsp:sp modelId="{981D61ED-3E19-49A2-94FF-3F26495F5D2D}">
      <dsp:nvSpPr>
        <dsp:cNvPr id="0" name=""/>
        <dsp:cNvSpPr/>
      </dsp:nvSpPr>
      <dsp:spPr>
        <a:xfrm rot="14663015">
          <a:off x="2236602" y="1290584"/>
          <a:ext cx="1335333" cy="565079"/>
        </a:xfrm>
        <a:prstGeom prst="leftArrow">
          <a:avLst>
            <a:gd name="adj1" fmla="val 60000"/>
            <a:gd name="adj2" fmla="val 50000"/>
          </a:avLst>
        </a:prstGeom>
        <a:solidFill>
          <a:srgbClr val="5A7E8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1673808" y="217644"/>
          <a:ext cx="1883598" cy="1506878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55245" rIns="55245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 dirty="0">
              <a:solidFill>
                <a:schemeClr val="bg1"/>
              </a:solidFill>
            </a:rPr>
            <a:t>Blog posts</a:t>
          </a:r>
        </a:p>
      </dsp:txBody>
      <dsp:txXfrm>
        <a:off x="1717943" y="261779"/>
        <a:ext cx="1795328" cy="1418608"/>
      </dsp:txXfrm>
    </dsp:sp>
    <dsp:sp modelId="{0B9EC14F-3A6A-3746-9077-D47F9A2CD635}">
      <dsp:nvSpPr>
        <dsp:cNvPr id="0" name=""/>
        <dsp:cNvSpPr/>
      </dsp:nvSpPr>
      <dsp:spPr>
        <a:xfrm rot="18753775">
          <a:off x="4207703" y="1400062"/>
          <a:ext cx="1666881" cy="565079"/>
        </a:xfrm>
        <a:prstGeom prst="leftArrow">
          <a:avLst>
            <a:gd name="adj1" fmla="val 60000"/>
            <a:gd name="adj2" fmla="val 50000"/>
          </a:avLst>
        </a:prstGeom>
        <a:solidFill>
          <a:srgbClr val="5A7E8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B88194-DDBB-FD40-9D87-97A6716F45FC}">
      <dsp:nvSpPr>
        <dsp:cNvPr id="0" name=""/>
        <dsp:cNvSpPr/>
      </dsp:nvSpPr>
      <dsp:spPr>
        <a:xfrm>
          <a:off x="4663084" y="315304"/>
          <a:ext cx="1883598" cy="1506878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55245" rIns="55245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 dirty="0">
              <a:solidFill>
                <a:schemeClr val="bg1"/>
              </a:solidFill>
            </a:rPr>
            <a:t>Discussion board posts</a:t>
          </a:r>
        </a:p>
      </dsp:txBody>
      <dsp:txXfrm>
        <a:off x="4707219" y="359439"/>
        <a:ext cx="1795328" cy="1418608"/>
      </dsp:txXfrm>
    </dsp:sp>
    <dsp:sp modelId="{3727CCD2-0C22-E749-9F05-F4616CCCAE82}">
      <dsp:nvSpPr>
        <dsp:cNvPr id="0" name=""/>
        <dsp:cNvSpPr/>
      </dsp:nvSpPr>
      <dsp:spPr>
        <a:xfrm rot="21186781">
          <a:off x="5002874" y="2646265"/>
          <a:ext cx="1393893" cy="565079"/>
        </a:xfrm>
        <a:prstGeom prst="leftArrow">
          <a:avLst>
            <a:gd name="adj1" fmla="val 60000"/>
            <a:gd name="adj2" fmla="val 50000"/>
          </a:avLst>
        </a:prstGeom>
        <a:solidFill>
          <a:srgbClr val="5A7E8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21753F-75F2-F440-917B-8EC906C62A32}">
      <dsp:nvSpPr>
        <dsp:cNvPr id="0" name=""/>
        <dsp:cNvSpPr/>
      </dsp:nvSpPr>
      <dsp:spPr>
        <a:xfrm>
          <a:off x="5449940" y="2091794"/>
          <a:ext cx="1883598" cy="1506878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55245" rIns="55245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 dirty="0">
              <a:solidFill>
                <a:schemeClr val="bg1"/>
              </a:solidFill>
            </a:rPr>
            <a:t>Comments</a:t>
          </a:r>
        </a:p>
      </dsp:txBody>
      <dsp:txXfrm>
        <a:off x="5494075" y="2135929"/>
        <a:ext cx="1795328" cy="14186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47C295-B868-3E48-8053-3B6CA70CE65C}">
      <dsp:nvSpPr>
        <dsp:cNvPr id="0" name=""/>
        <dsp:cNvSpPr/>
      </dsp:nvSpPr>
      <dsp:spPr>
        <a:xfrm>
          <a:off x="3466588" y="1140"/>
          <a:ext cx="1498619" cy="974102"/>
        </a:xfrm>
        <a:prstGeom prst="round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1"/>
              </a:solidFill>
            </a:rPr>
            <a:t>E-mails</a:t>
          </a:r>
        </a:p>
      </dsp:txBody>
      <dsp:txXfrm>
        <a:off x="3514140" y="48692"/>
        <a:ext cx="1403515" cy="878998"/>
      </dsp:txXfrm>
    </dsp:sp>
    <dsp:sp modelId="{A3D06427-437D-9F4F-9970-98B604BECE4D}">
      <dsp:nvSpPr>
        <dsp:cNvPr id="0" name=""/>
        <dsp:cNvSpPr/>
      </dsp:nvSpPr>
      <dsp:spPr>
        <a:xfrm>
          <a:off x="2605242" y="488192"/>
          <a:ext cx="3221310" cy="3221310"/>
        </a:xfrm>
        <a:custGeom>
          <a:avLst/>
          <a:gdLst/>
          <a:ahLst/>
          <a:cxnLst/>
          <a:rect l="0" t="0" r="0" b="0"/>
          <a:pathLst>
            <a:path>
              <a:moveTo>
                <a:pt x="2370780" y="190648"/>
              </a:moveTo>
              <a:arcTo wR="1610655" hR="1610655" stAng="17889601" swAng="2628184"/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A1607E-C803-DA42-904E-B571643933E1}">
      <dsp:nvSpPr>
        <dsp:cNvPr id="0" name=""/>
        <dsp:cNvSpPr/>
      </dsp:nvSpPr>
      <dsp:spPr>
        <a:xfrm>
          <a:off x="5077243" y="1611796"/>
          <a:ext cx="1498619" cy="974102"/>
        </a:xfrm>
        <a:prstGeom prst="round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1"/>
              </a:solidFill>
            </a:rPr>
            <a:t>Discussion Boards</a:t>
          </a:r>
        </a:p>
      </dsp:txBody>
      <dsp:txXfrm>
        <a:off x="5124795" y="1659348"/>
        <a:ext cx="1403515" cy="878998"/>
      </dsp:txXfrm>
    </dsp:sp>
    <dsp:sp modelId="{AB574851-7C07-2C45-8AD3-65077A57F1D7}">
      <dsp:nvSpPr>
        <dsp:cNvPr id="0" name=""/>
        <dsp:cNvSpPr/>
      </dsp:nvSpPr>
      <dsp:spPr>
        <a:xfrm>
          <a:off x="2605242" y="488192"/>
          <a:ext cx="3221310" cy="3221310"/>
        </a:xfrm>
        <a:custGeom>
          <a:avLst/>
          <a:gdLst/>
          <a:ahLst/>
          <a:cxnLst/>
          <a:rect l="0" t="0" r="0" b="0"/>
          <a:pathLst>
            <a:path>
              <a:moveTo>
                <a:pt x="3142158" y="2109362"/>
              </a:moveTo>
              <a:arcTo wR="1610655" hR="1610655" stAng="1082215" swAng="2628184"/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E74ED-D251-5E45-8531-EC3E79A92022}">
      <dsp:nvSpPr>
        <dsp:cNvPr id="0" name=""/>
        <dsp:cNvSpPr/>
      </dsp:nvSpPr>
      <dsp:spPr>
        <a:xfrm>
          <a:off x="3466588" y="3222451"/>
          <a:ext cx="1498619" cy="974102"/>
        </a:xfrm>
        <a:prstGeom prst="round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1"/>
              </a:solidFill>
            </a:rPr>
            <a:t>Facebook Groups</a:t>
          </a:r>
        </a:p>
      </dsp:txBody>
      <dsp:txXfrm>
        <a:off x="3514140" y="3270003"/>
        <a:ext cx="1403515" cy="878998"/>
      </dsp:txXfrm>
    </dsp:sp>
    <dsp:sp modelId="{0F49DDE4-F0FC-0846-A0BA-5762A2F56B42}">
      <dsp:nvSpPr>
        <dsp:cNvPr id="0" name=""/>
        <dsp:cNvSpPr/>
      </dsp:nvSpPr>
      <dsp:spPr>
        <a:xfrm>
          <a:off x="2605242" y="488192"/>
          <a:ext cx="3221310" cy="3221310"/>
        </a:xfrm>
        <a:custGeom>
          <a:avLst/>
          <a:gdLst/>
          <a:ahLst/>
          <a:cxnLst/>
          <a:rect l="0" t="0" r="0" b="0"/>
          <a:pathLst>
            <a:path>
              <a:moveTo>
                <a:pt x="850529" y="3030662"/>
              </a:moveTo>
              <a:arcTo wR="1610655" hR="1610655" stAng="7089601" swAng="2628184"/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23411-E161-BF49-A865-8C6852B67EDD}">
      <dsp:nvSpPr>
        <dsp:cNvPr id="0" name=""/>
        <dsp:cNvSpPr/>
      </dsp:nvSpPr>
      <dsp:spPr>
        <a:xfrm>
          <a:off x="1855932" y="1611796"/>
          <a:ext cx="1498619" cy="974102"/>
        </a:xfrm>
        <a:prstGeom prst="round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1"/>
              </a:solidFill>
            </a:rPr>
            <a:t>Texting</a:t>
          </a:r>
        </a:p>
      </dsp:txBody>
      <dsp:txXfrm>
        <a:off x="1903484" y="1659348"/>
        <a:ext cx="1403515" cy="878998"/>
      </dsp:txXfrm>
    </dsp:sp>
    <dsp:sp modelId="{5633B5E9-747B-144C-99ED-CFFD5F33330F}">
      <dsp:nvSpPr>
        <dsp:cNvPr id="0" name=""/>
        <dsp:cNvSpPr/>
      </dsp:nvSpPr>
      <dsp:spPr>
        <a:xfrm>
          <a:off x="2605242" y="488192"/>
          <a:ext cx="3221310" cy="3221310"/>
        </a:xfrm>
        <a:custGeom>
          <a:avLst/>
          <a:gdLst/>
          <a:ahLst/>
          <a:cxnLst/>
          <a:rect l="0" t="0" r="0" b="0"/>
          <a:pathLst>
            <a:path>
              <a:moveTo>
                <a:pt x="79152" y="1111948"/>
              </a:moveTo>
              <a:arcTo wR="1610655" hR="1610655" stAng="11882215" swAng="2628184"/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34FEF-4E86-C947-84FC-E66C030B21A1}">
      <dsp:nvSpPr>
        <dsp:cNvPr id="0" name=""/>
        <dsp:cNvSpPr/>
      </dsp:nvSpPr>
      <dsp:spPr>
        <a:xfrm>
          <a:off x="631689" y="2489"/>
          <a:ext cx="3252301" cy="1951380"/>
        </a:xfrm>
        <a:prstGeom prst="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Personal brand</a:t>
          </a:r>
        </a:p>
      </dsp:txBody>
      <dsp:txXfrm>
        <a:off x="631689" y="2489"/>
        <a:ext cx="3252301" cy="1951380"/>
      </dsp:txXfrm>
    </dsp:sp>
    <dsp:sp modelId="{1C3EE372-2F13-5F43-8C09-102F2C813A0E}">
      <dsp:nvSpPr>
        <dsp:cNvPr id="0" name=""/>
        <dsp:cNvSpPr/>
      </dsp:nvSpPr>
      <dsp:spPr>
        <a:xfrm>
          <a:off x="4209220" y="2489"/>
          <a:ext cx="3252301" cy="1951380"/>
        </a:xfrm>
        <a:prstGeom prst="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Some people put effort into it.</a:t>
          </a:r>
        </a:p>
      </dsp:txBody>
      <dsp:txXfrm>
        <a:off x="4209220" y="2489"/>
        <a:ext cx="3252301" cy="1951380"/>
      </dsp:txXfrm>
    </dsp:sp>
    <dsp:sp modelId="{214D02A3-8F46-9548-8CC8-4024F860EBEE}">
      <dsp:nvSpPr>
        <dsp:cNvPr id="0" name=""/>
        <dsp:cNvSpPr/>
      </dsp:nvSpPr>
      <dsp:spPr>
        <a:xfrm>
          <a:off x="2420454" y="2279100"/>
          <a:ext cx="3252301" cy="1951380"/>
        </a:xfrm>
        <a:prstGeom prst="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Be mindful of how you present yourself.</a:t>
          </a:r>
        </a:p>
      </dsp:txBody>
      <dsp:txXfrm>
        <a:off x="2420454" y="2279100"/>
        <a:ext cx="3252301" cy="19513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91822E-3EA8-F04A-BC7D-F10F1821CD9B}">
      <dsp:nvSpPr>
        <dsp:cNvPr id="0" name=""/>
        <dsp:cNvSpPr/>
      </dsp:nvSpPr>
      <dsp:spPr>
        <a:xfrm>
          <a:off x="1201381" y="1295316"/>
          <a:ext cx="1594240" cy="1195680"/>
        </a:xfrm>
        <a:prstGeom prst="upArrow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F858E0-E117-AD49-8FBB-24B49AF7C840}">
      <dsp:nvSpPr>
        <dsp:cNvPr id="0" name=""/>
        <dsp:cNvSpPr/>
      </dsp:nvSpPr>
      <dsp:spPr>
        <a:xfrm>
          <a:off x="2357668" y="0"/>
          <a:ext cx="4520144" cy="1195680"/>
        </a:xfrm>
        <a:prstGeom prst="rect">
          <a:avLst/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0688" tIns="0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Bad idea—My boss treat me like trash! I hope he pays for this one day!</a:t>
          </a:r>
        </a:p>
      </dsp:txBody>
      <dsp:txXfrm>
        <a:off x="2357668" y="0"/>
        <a:ext cx="4520144" cy="1195680"/>
      </dsp:txXfrm>
    </dsp:sp>
    <dsp:sp modelId="{403B1FB1-EE94-9E42-97BB-7C5727E0358A}">
      <dsp:nvSpPr>
        <dsp:cNvPr id="0" name=""/>
        <dsp:cNvSpPr/>
      </dsp:nvSpPr>
      <dsp:spPr>
        <a:xfrm>
          <a:off x="775719" y="21311"/>
          <a:ext cx="1594240" cy="1195680"/>
        </a:xfrm>
        <a:prstGeom prst="downArrow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CB12710-7A2C-FB4C-8574-FFAD6753415F}">
      <dsp:nvSpPr>
        <dsp:cNvPr id="0" name=""/>
        <dsp:cNvSpPr/>
      </dsp:nvSpPr>
      <dsp:spPr>
        <a:xfrm>
          <a:off x="2835940" y="1295320"/>
          <a:ext cx="4520144" cy="1195680"/>
        </a:xfrm>
        <a:prstGeom prst="rect">
          <a:avLst/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0688" tIns="0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Better idea—Not to post this sort of thing. Call a friend or family member instead.</a:t>
          </a:r>
        </a:p>
      </dsp:txBody>
      <dsp:txXfrm>
        <a:off x="2835940" y="1295320"/>
        <a:ext cx="4520144" cy="11956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34FEF-4E86-C947-84FC-E66C030B21A1}">
      <dsp:nvSpPr>
        <dsp:cNvPr id="0" name=""/>
        <dsp:cNvSpPr/>
      </dsp:nvSpPr>
      <dsp:spPr>
        <a:xfrm>
          <a:off x="631689" y="2489"/>
          <a:ext cx="3252301" cy="1951380"/>
        </a:xfrm>
        <a:prstGeom prst="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Follow all instructions</a:t>
          </a:r>
        </a:p>
      </dsp:txBody>
      <dsp:txXfrm>
        <a:off x="631689" y="2489"/>
        <a:ext cx="3252301" cy="1951380"/>
      </dsp:txXfrm>
    </dsp:sp>
    <dsp:sp modelId="{1C3EE372-2F13-5F43-8C09-102F2C813A0E}">
      <dsp:nvSpPr>
        <dsp:cNvPr id="0" name=""/>
        <dsp:cNvSpPr/>
      </dsp:nvSpPr>
      <dsp:spPr>
        <a:xfrm>
          <a:off x="4209220" y="2489"/>
          <a:ext cx="3252301" cy="1951380"/>
        </a:xfrm>
        <a:prstGeom prst="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Stay on topic</a:t>
          </a:r>
        </a:p>
      </dsp:txBody>
      <dsp:txXfrm>
        <a:off x="4209220" y="2489"/>
        <a:ext cx="3252301" cy="1951380"/>
      </dsp:txXfrm>
    </dsp:sp>
    <dsp:sp modelId="{214D02A3-8F46-9548-8CC8-4024F860EBEE}">
      <dsp:nvSpPr>
        <dsp:cNvPr id="0" name=""/>
        <dsp:cNvSpPr/>
      </dsp:nvSpPr>
      <dsp:spPr>
        <a:xfrm>
          <a:off x="631689" y="2279100"/>
          <a:ext cx="3252301" cy="1951380"/>
        </a:xfrm>
        <a:prstGeom prst="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Check your grammar, spelling, and punctuation</a:t>
          </a:r>
        </a:p>
      </dsp:txBody>
      <dsp:txXfrm>
        <a:off x="631689" y="2279100"/>
        <a:ext cx="3252301" cy="1951380"/>
      </dsp:txXfrm>
    </dsp:sp>
    <dsp:sp modelId="{2EC21E36-69A1-7F4A-9B04-55E4CA04D8CD}">
      <dsp:nvSpPr>
        <dsp:cNvPr id="0" name=""/>
        <dsp:cNvSpPr/>
      </dsp:nvSpPr>
      <dsp:spPr>
        <a:xfrm>
          <a:off x="4209220" y="2279100"/>
          <a:ext cx="3252301" cy="1951380"/>
        </a:xfrm>
        <a:prstGeom prst="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Treat it like class</a:t>
          </a:r>
        </a:p>
      </dsp:txBody>
      <dsp:txXfrm>
        <a:off x="4209220" y="2279100"/>
        <a:ext cx="3252301" cy="19513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E3C0B7-28FC-294C-AC29-2E51789588B0}">
      <dsp:nvSpPr>
        <dsp:cNvPr id="0" name=""/>
        <dsp:cNvSpPr/>
      </dsp:nvSpPr>
      <dsp:spPr>
        <a:xfrm>
          <a:off x="4280107" y="2377"/>
          <a:ext cx="1403592" cy="912335"/>
        </a:xfrm>
        <a:prstGeom prst="round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Remember your audience</a:t>
          </a:r>
        </a:p>
      </dsp:txBody>
      <dsp:txXfrm>
        <a:off x="4324644" y="46914"/>
        <a:ext cx="1314518" cy="823261"/>
      </dsp:txXfrm>
    </dsp:sp>
    <dsp:sp modelId="{3979F63F-A3AB-2644-AFAF-A3874A8D98DE}">
      <dsp:nvSpPr>
        <dsp:cNvPr id="0" name=""/>
        <dsp:cNvSpPr/>
      </dsp:nvSpPr>
      <dsp:spPr>
        <a:xfrm>
          <a:off x="2833259" y="458545"/>
          <a:ext cx="4297288" cy="4297288"/>
        </a:xfrm>
        <a:custGeom>
          <a:avLst/>
          <a:gdLst/>
          <a:ahLst/>
          <a:cxnLst/>
          <a:rect l="0" t="0" r="0" b="0"/>
          <a:pathLst>
            <a:path>
              <a:moveTo>
                <a:pt x="2859402" y="120962"/>
              </a:moveTo>
              <a:arcTo wR="2148644" hR="2148644" stAng="17359017" swAng="1500435"/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1133C-8FC1-2247-BB26-E5C19AC537C9}">
      <dsp:nvSpPr>
        <dsp:cNvPr id="0" name=""/>
        <dsp:cNvSpPr/>
      </dsp:nvSpPr>
      <dsp:spPr>
        <a:xfrm>
          <a:off x="6140887" y="1076700"/>
          <a:ext cx="1403592" cy="912335"/>
        </a:xfrm>
        <a:prstGeom prst="round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Keep posts succinct</a:t>
          </a:r>
        </a:p>
      </dsp:txBody>
      <dsp:txXfrm>
        <a:off x="6185424" y="1121237"/>
        <a:ext cx="1314518" cy="823261"/>
      </dsp:txXfrm>
    </dsp:sp>
    <dsp:sp modelId="{73221CF8-4681-2642-B007-C97B852C3EC6}">
      <dsp:nvSpPr>
        <dsp:cNvPr id="0" name=""/>
        <dsp:cNvSpPr/>
      </dsp:nvSpPr>
      <dsp:spPr>
        <a:xfrm>
          <a:off x="2833259" y="458545"/>
          <a:ext cx="4297288" cy="4297288"/>
        </a:xfrm>
        <a:custGeom>
          <a:avLst/>
          <a:gdLst/>
          <a:ahLst/>
          <a:cxnLst/>
          <a:rect l="0" t="0" r="0" b="0"/>
          <a:pathLst>
            <a:path>
              <a:moveTo>
                <a:pt x="4209971" y="1542340"/>
              </a:moveTo>
              <a:arcTo wR="2148644" hR="2148644" stAng="20616579" swAng="1966841"/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95DFFF-462B-D64E-9328-EF15841EA163}">
      <dsp:nvSpPr>
        <dsp:cNvPr id="0" name=""/>
        <dsp:cNvSpPr/>
      </dsp:nvSpPr>
      <dsp:spPr>
        <a:xfrm>
          <a:off x="6140887" y="3225344"/>
          <a:ext cx="1403592" cy="912335"/>
        </a:xfrm>
        <a:prstGeom prst="round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Don’t harass</a:t>
          </a:r>
        </a:p>
      </dsp:txBody>
      <dsp:txXfrm>
        <a:off x="6185424" y="3269881"/>
        <a:ext cx="1314518" cy="823261"/>
      </dsp:txXfrm>
    </dsp:sp>
    <dsp:sp modelId="{437A08F9-3A51-2944-831E-8395244DC379}">
      <dsp:nvSpPr>
        <dsp:cNvPr id="0" name=""/>
        <dsp:cNvSpPr/>
      </dsp:nvSpPr>
      <dsp:spPr>
        <a:xfrm>
          <a:off x="2833259" y="458545"/>
          <a:ext cx="4297288" cy="4297288"/>
        </a:xfrm>
        <a:custGeom>
          <a:avLst/>
          <a:gdLst/>
          <a:ahLst/>
          <a:cxnLst/>
          <a:rect l="0" t="0" r="0" b="0"/>
          <a:pathLst>
            <a:path>
              <a:moveTo>
                <a:pt x="3649940" y="3685779"/>
              </a:moveTo>
              <a:arcTo wR="2148644" hR="2148644" stAng="2740547" swAng="1500435"/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B3E6D9-1884-6B4D-A775-C529EC285C10}">
      <dsp:nvSpPr>
        <dsp:cNvPr id="0" name=""/>
        <dsp:cNvSpPr/>
      </dsp:nvSpPr>
      <dsp:spPr>
        <a:xfrm>
          <a:off x="4280107" y="4299666"/>
          <a:ext cx="1403592" cy="912335"/>
        </a:xfrm>
        <a:prstGeom prst="round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Write like you speak</a:t>
          </a:r>
        </a:p>
      </dsp:txBody>
      <dsp:txXfrm>
        <a:off x="4324644" y="4344203"/>
        <a:ext cx="1314518" cy="823261"/>
      </dsp:txXfrm>
    </dsp:sp>
    <dsp:sp modelId="{5B9D8D80-5D79-3042-A4E5-9A173D6E9476}">
      <dsp:nvSpPr>
        <dsp:cNvPr id="0" name=""/>
        <dsp:cNvSpPr/>
      </dsp:nvSpPr>
      <dsp:spPr>
        <a:xfrm>
          <a:off x="2833259" y="458545"/>
          <a:ext cx="4297288" cy="4297288"/>
        </a:xfrm>
        <a:custGeom>
          <a:avLst/>
          <a:gdLst/>
          <a:ahLst/>
          <a:cxnLst/>
          <a:rect l="0" t="0" r="0" b="0"/>
          <a:pathLst>
            <a:path>
              <a:moveTo>
                <a:pt x="1437886" y="4176326"/>
              </a:moveTo>
              <a:arcTo wR="2148644" hR="2148644" stAng="6559017" swAng="1500435"/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E8EB7A-BA53-6D49-A91E-472CF6E771CA}">
      <dsp:nvSpPr>
        <dsp:cNvPr id="0" name=""/>
        <dsp:cNvSpPr/>
      </dsp:nvSpPr>
      <dsp:spPr>
        <a:xfrm>
          <a:off x="2419326" y="3225344"/>
          <a:ext cx="1403592" cy="912335"/>
        </a:xfrm>
        <a:prstGeom prst="round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Write clearly</a:t>
          </a:r>
        </a:p>
      </dsp:txBody>
      <dsp:txXfrm>
        <a:off x="2463863" y="3269881"/>
        <a:ext cx="1314518" cy="823261"/>
      </dsp:txXfrm>
    </dsp:sp>
    <dsp:sp modelId="{26D7AAB1-FFDC-0740-BF83-B323FBFBAB54}">
      <dsp:nvSpPr>
        <dsp:cNvPr id="0" name=""/>
        <dsp:cNvSpPr/>
      </dsp:nvSpPr>
      <dsp:spPr>
        <a:xfrm>
          <a:off x="2833259" y="458545"/>
          <a:ext cx="4297288" cy="4297288"/>
        </a:xfrm>
        <a:custGeom>
          <a:avLst/>
          <a:gdLst/>
          <a:ahLst/>
          <a:cxnLst/>
          <a:rect l="0" t="0" r="0" b="0"/>
          <a:pathLst>
            <a:path>
              <a:moveTo>
                <a:pt x="87317" y="2754948"/>
              </a:moveTo>
              <a:arcTo wR="2148644" hR="2148644" stAng="9816579" swAng="1966841"/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BC8B10-39BB-6B4A-986B-A48656E534E7}">
      <dsp:nvSpPr>
        <dsp:cNvPr id="0" name=""/>
        <dsp:cNvSpPr/>
      </dsp:nvSpPr>
      <dsp:spPr>
        <a:xfrm>
          <a:off x="2419326" y="1076700"/>
          <a:ext cx="1403592" cy="912335"/>
        </a:xfrm>
        <a:prstGeom prst="round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Respond punctually</a:t>
          </a:r>
        </a:p>
      </dsp:txBody>
      <dsp:txXfrm>
        <a:off x="2463863" y="1121237"/>
        <a:ext cx="1314518" cy="823261"/>
      </dsp:txXfrm>
    </dsp:sp>
    <dsp:sp modelId="{CA8AA0FA-E477-6C4D-80F4-580DAEF88035}">
      <dsp:nvSpPr>
        <dsp:cNvPr id="0" name=""/>
        <dsp:cNvSpPr/>
      </dsp:nvSpPr>
      <dsp:spPr>
        <a:xfrm>
          <a:off x="2833259" y="458545"/>
          <a:ext cx="4297288" cy="4297288"/>
        </a:xfrm>
        <a:custGeom>
          <a:avLst/>
          <a:gdLst/>
          <a:ahLst/>
          <a:cxnLst/>
          <a:rect l="0" t="0" r="0" b="0"/>
          <a:pathLst>
            <a:path>
              <a:moveTo>
                <a:pt x="647348" y="611509"/>
              </a:moveTo>
              <a:arcTo wR="2148644" hR="2148644" stAng="13540547" swAng="1500435"/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Etiquette in Social Media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Recreational Platforms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469915816"/>
              </p:ext>
            </p:extLst>
          </p:nvPr>
        </p:nvGraphicFramePr>
        <p:xfrm>
          <a:off x="1182414" y="1305166"/>
          <a:ext cx="9963807" cy="52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926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846293" y="1422748"/>
            <a:ext cx="84435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The purposes of social media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How to conduct yourself on social media platforms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Synchronous Communication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105951827"/>
              </p:ext>
            </p:extLst>
          </p:nvPr>
        </p:nvGraphicFramePr>
        <p:xfrm>
          <a:off x="2177476" y="1422193"/>
          <a:ext cx="7343463" cy="4165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7545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Asynchronous Communication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083736347"/>
              </p:ext>
            </p:extLst>
          </p:nvPr>
        </p:nvGraphicFramePr>
        <p:xfrm>
          <a:off x="2287835" y="1211100"/>
          <a:ext cx="7343463" cy="4165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4577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Social Networking: Examples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223643410"/>
              </p:ext>
            </p:extLst>
          </p:nvPr>
        </p:nvGraphicFramePr>
        <p:xfrm>
          <a:off x="1881572" y="1352199"/>
          <a:ext cx="8431796" cy="4197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9891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Social Media Persona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57139960"/>
              </p:ext>
            </p:extLst>
          </p:nvPr>
        </p:nvGraphicFramePr>
        <p:xfrm>
          <a:off x="2032000" y="1316924"/>
          <a:ext cx="8093211" cy="4232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926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Etiquette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entagon 8"/>
          <p:cNvSpPr/>
          <p:nvPr/>
        </p:nvSpPr>
        <p:spPr>
          <a:xfrm>
            <a:off x="1881571" y="1771346"/>
            <a:ext cx="4151220" cy="1657652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prstClr val="white"/>
                </a:solidFill>
                <a:latin typeface="Calibri" panose="020F0502020204030204"/>
              </a:rPr>
              <a:t>Etiquette</a:t>
            </a:r>
          </a:p>
        </p:txBody>
      </p:sp>
      <p:sp>
        <p:nvSpPr>
          <p:cNvPr id="10" name="Pentagon 9"/>
          <p:cNvSpPr/>
          <p:nvPr/>
        </p:nvSpPr>
        <p:spPr>
          <a:xfrm flipH="1">
            <a:off x="6091590" y="1784830"/>
            <a:ext cx="4221776" cy="1644167"/>
          </a:xfrm>
          <a:prstGeom prst="homePlate">
            <a:avLst>
              <a:gd name="adj" fmla="val 27915"/>
            </a:avLst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prstClr val="white"/>
                </a:solidFill>
                <a:latin typeface="Calibri" panose="020F0502020204030204"/>
              </a:rPr>
              <a:t>Rules that guide social interactions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62513" y="4313375"/>
            <a:ext cx="8058154" cy="94166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Social media etiquette is often learned by trial and error.</a:t>
            </a:r>
          </a:p>
        </p:txBody>
      </p:sp>
    </p:spTree>
    <p:extLst>
      <p:ext uri="{BB962C8B-B14F-4D97-AF65-F5344CB8AC3E}">
        <p14:creationId xmlns:p14="http://schemas.microsoft.com/office/powerpoint/2010/main" val="1278618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Basic Social Media Etiquette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966870211"/>
              </p:ext>
            </p:extLst>
          </p:nvPr>
        </p:nvGraphicFramePr>
        <p:xfrm>
          <a:off x="2060157" y="3626074"/>
          <a:ext cx="8071686" cy="2491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A918974C-3CC7-6243-B309-0826997F0FDA}"/>
              </a:ext>
            </a:extLst>
          </p:cNvPr>
          <p:cNvGrpSpPr/>
          <p:nvPr/>
        </p:nvGrpSpPr>
        <p:grpSpPr>
          <a:xfrm>
            <a:off x="1524001" y="1553379"/>
            <a:ext cx="2906109" cy="1678538"/>
            <a:chOff x="631689" y="2489"/>
            <a:chExt cx="3252301" cy="1951380"/>
          </a:xfrm>
          <a:solidFill>
            <a:srgbClr val="386546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A79420E-5D56-5142-BC0C-A26F4E71663A}"/>
                </a:ext>
              </a:extLst>
            </p:cNvPr>
            <p:cNvSpPr/>
            <p:nvPr/>
          </p:nvSpPr>
          <p:spPr>
            <a:xfrm>
              <a:off x="631689" y="2489"/>
              <a:ext cx="3252301" cy="1951380"/>
            </a:xfrm>
            <a:prstGeom prst="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70BBF2-6C93-AC49-A8CB-23A8CAD0EF30}"/>
                </a:ext>
              </a:extLst>
            </p:cNvPr>
            <p:cNvSpPr txBox="1"/>
            <p:nvPr/>
          </p:nvSpPr>
          <p:spPr>
            <a:xfrm>
              <a:off x="631689" y="2489"/>
              <a:ext cx="3252301" cy="195138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/>
                <a:t>Be kind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7FAF39A-E4F5-9F41-B64F-C3EAA3DDCAE6}"/>
              </a:ext>
            </a:extLst>
          </p:cNvPr>
          <p:cNvGrpSpPr/>
          <p:nvPr/>
        </p:nvGrpSpPr>
        <p:grpSpPr>
          <a:xfrm>
            <a:off x="4855783" y="1553379"/>
            <a:ext cx="2906109" cy="1678538"/>
            <a:chOff x="631689" y="2489"/>
            <a:chExt cx="3252301" cy="1951380"/>
          </a:xfrm>
          <a:solidFill>
            <a:srgbClr val="386546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D1FB1C1-8349-004B-91A5-6BC3DD3FC751}"/>
                </a:ext>
              </a:extLst>
            </p:cNvPr>
            <p:cNvSpPr/>
            <p:nvPr/>
          </p:nvSpPr>
          <p:spPr>
            <a:xfrm>
              <a:off x="631689" y="2489"/>
              <a:ext cx="3252301" cy="1951380"/>
            </a:xfrm>
            <a:prstGeom prst="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9B778EE-5690-464D-BD59-79B7307FFBD7}"/>
                </a:ext>
              </a:extLst>
            </p:cNvPr>
            <p:cNvSpPr txBox="1"/>
            <p:nvPr/>
          </p:nvSpPr>
          <p:spPr>
            <a:xfrm>
              <a:off x="631689" y="2489"/>
              <a:ext cx="3252301" cy="195138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/>
                <a:t>Choose your community carefully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3A90636-618A-4840-9A14-F93236B0A1B5}"/>
              </a:ext>
            </a:extLst>
          </p:cNvPr>
          <p:cNvGrpSpPr/>
          <p:nvPr/>
        </p:nvGrpSpPr>
        <p:grpSpPr>
          <a:xfrm>
            <a:off x="8187565" y="1553379"/>
            <a:ext cx="2906109" cy="1678538"/>
            <a:chOff x="631689" y="2489"/>
            <a:chExt cx="3252301" cy="1951380"/>
          </a:xfrm>
          <a:solidFill>
            <a:srgbClr val="386546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D77D4B7-F2C6-4547-950C-3C7C1FEE2C45}"/>
                </a:ext>
              </a:extLst>
            </p:cNvPr>
            <p:cNvSpPr/>
            <p:nvPr/>
          </p:nvSpPr>
          <p:spPr>
            <a:xfrm>
              <a:off x="631689" y="2489"/>
              <a:ext cx="3252301" cy="1951380"/>
            </a:xfrm>
            <a:prstGeom prst="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DF0B2CD-03DF-BC49-AE84-518B31A0F9C2}"/>
                </a:ext>
              </a:extLst>
            </p:cNvPr>
            <p:cNvSpPr txBox="1"/>
            <p:nvPr/>
          </p:nvSpPr>
          <p:spPr>
            <a:xfrm>
              <a:off x="631689" y="2489"/>
              <a:ext cx="3252301" cy="195138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/>
                <a:t>Think before you post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3323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Academic Discussion Boards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82980689"/>
              </p:ext>
            </p:extLst>
          </p:nvPr>
        </p:nvGraphicFramePr>
        <p:xfrm>
          <a:off x="2032000" y="1316924"/>
          <a:ext cx="8093211" cy="4232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7226309"/>
      </p:ext>
    </p:extLst>
  </p:cSld>
  <p:clrMapOvr>
    <a:masterClrMapping/>
  </p:clrMapOvr>
</p:sld>
</file>

<file path=ppt/theme/theme1.xml><?xml version="1.0" encoding="utf-8"?>
<a:theme xmlns:a="http://schemas.openxmlformats.org/drawingml/2006/main" name="Hawkes Powerpoint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Hawkes Powerpoint Template.potx</Template>
  <TotalTime>1337</TotalTime>
  <Words>202</Words>
  <Application>Microsoft Office PowerPoint</Application>
  <PresentationFormat>Widescreen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Hawkes Powerpoint Template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15</cp:revision>
  <dcterms:created xsi:type="dcterms:W3CDTF">2017-06-16T13:06:21Z</dcterms:created>
  <dcterms:modified xsi:type="dcterms:W3CDTF">2021-11-23T21:50:32Z</dcterms:modified>
</cp:coreProperties>
</file>