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56" r:id="rId5"/>
    <p:sldId id="366" r:id="rId6"/>
    <p:sldId id="348" r:id="rId7"/>
    <p:sldId id="367" r:id="rId8"/>
    <p:sldId id="365" r:id="rId9"/>
    <p:sldId id="368" r:id="rId10"/>
    <p:sldId id="353" r:id="rId11"/>
    <p:sldId id="369" r:id="rId12"/>
    <p:sldId id="34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1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759FA-0E83-4EE1-8CE1-868024B25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234FEA-54D7-43A9-BD96-A2AE6693A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FFF19-3C2B-4C3B-96AD-2ECDF3FD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90A37-1AFC-451A-847C-267D65A28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B81E3-FE68-40A0-9ACE-E9D395B64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07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74125-397A-4709-B86A-B605C429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F5C89C-1225-4B54-B527-4736E8EBE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411DC-9341-4BF6-83E9-D8625DC88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4A49A-2792-4F0C-8373-FE2FCE27F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FF0F8-B2F0-493E-858F-C9061DBA9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3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447F62-D19F-424F-B3ED-2861B280D4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44E16-8BB0-4BAD-A412-4A280D311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EAEA4-ED90-4D23-8F67-5033D05BE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EE1C1-F727-449A-A7CD-4C8459FA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599A4-EA93-41EA-A83F-CAADF08E8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26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34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5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0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82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11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894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50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63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7297-2490-4694-BA9D-7460FDA37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CEC41-E459-49DB-A49E-2E89AB99E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13FFD-9932-44B5-B5CF-ACA1A2405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3710F-6B04-449D-8A9B-03256857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F3C25-C7D3-470E-8F52-1FF9B872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964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61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28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16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0069C-DE83-45B3-B2E7-D01DB4A6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8D1D6-D665-4F1E-BAFA-43D37C173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1105B-0611-41E6-A452-4E95FA3A4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90914-074F-4FAF-AFF5-4F30205BA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843B3-A9F1-444B-AB03-0B41D212C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94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8BC5A-C249-4718-B176-6FD1D4E2C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512A6-22B5-4056-B61C-CEE6AADD7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B7718C-4FF4-4448-B99E-3194B0D75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D7C5F-2B05-4F77-A657-D37B63810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DA25B3-52CD-4B4C-B8C9-7B03740C6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FAC450-E65B-45B1-BF7B-42FCB32F3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58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454AF-E52D-498F-A7D8-D8357ACA3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4C2B9-2D8F-4800-BE6D-4C023CDE7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638A29-3B30-41C3-878B-F4EC5563F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993A3-EC29-43D3-9D8C-844DA134F1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C8EFE-A38A-45D2-9152-7A8C74441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E9443A-6F26-486A-9365-538DD0E7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C08AEF-9F50-4EA9-B347-8F81E24D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4FD10D-F250-44FB-B1C9-462AF55E6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2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23500-6CF3-48A7-9206-4C819B8CB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1B2D7-F447-413D-88D0-243102BE9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8E7FEF-1F8B-4B63-92FD-30A842E6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45170-461D-43F5-8733-6F4A0E1C3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97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7395EC-A2A4-4BA4-9FF0-6C31AF374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7968C3-0C71-4A5D-BF3A-148F709B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A386F-5B9D-46EB-BD5A-2F4FA7AF2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8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143ED-5056-4C98-985B-DA528DE85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0B351-9465-481B-807C-6A045696E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58178A-39C0-4C43-B017-CA4D5F064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04053-1FD7-4963-BA8F-75CEE4FFE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4DE08-9DB0-48DF-8E9E-31159824B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6A2EA-04AD-481A-9E85-0A8A2DD3D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41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A69F1-821E-4E8B-8F2F-8EC5E065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B120F6-B380-4F3F-8E36-FBDD8E33BF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7A494-AA3E-46A3-81BE-A1D5F084D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C1653-BE12-427D-8160-6C02E9C5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4B22A-5E99-49DF-8EE8-82591295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B87539-A255-470C-80BD-1DB957801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9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4913A2-0581-448F-82D8-29C388039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A9E0B-CE6A-4B6C-9167-33FC3F13F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C3052-D310-4036-BBB9-2083D20CC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3D9EC-517D-4EE1-9427-EF2808133FDE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2B563-C6F0-4A93-AC71-92A56611D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06735-5E5F-4AB3-833A-FE6582229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45591-724C-4B6E-8EC1-8D4571FF2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0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2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Professional Writing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Write a Professional Document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Letters of complaint:</a:t>
              </a:r>
              <a:r>
                <a:rPr lang="en-US" sz="2000" dirty="0"/>
                <a:t> Identify a problem and ask for it to be resolved; should include specific suggestions of solutions</a:t>
              </a:r>
              <a:endParaRPr lang="en-US" sz="2000" b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Cover letters: </a:t>
              </a:r>
              <a:r>
                <a:rPr lang="en-US" sz="2000" dirty="0"/>
                <a:t>Accompany a résumé as part of an application, giving you a chance to explain why you are interested in and qualified for a job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68632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Business letters: </a:t>
              </a:r>
              <a:r>
                <a:rPr lang="en-US" sz="2000" dirty="0"/>
                <a:t>Used by a company to communicate to customers or other external audiences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0660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relationship between academic and professional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to write a professional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to write a professional 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0943" y="382976"/>
            <a:ext cx="11718757" cy="6288097"/>
            <a:chOff x="-1333059" y="507663"/>
            <a:chExt cx="11718757" cy="6288097"/>
          </a:xfrm>
        </p:grpSpPr>
        <p:sp>
          <p:nvSpPr>
            <p:cNvPr id="26" name="TextBox 25"/>
            <p:cNvSpPr txBox="1"/>
            <p:nvPr/>
          </p:nvSpPr>
          <p:spPr>
            <a:xfrm>
              <a:off x="-1333059" y="507663"/>
              <a:ext cx="1171875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Relationship between Academic and Professional Writing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3783" y="2211582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Academic Writing: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endParaRPr lang="en-US" sz="2000" dirty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000" dirty="0"/>
                <a:t>Written for an instructor or classmates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000" dirty="0"/>
                <a:t>Used to analyze a subject according to a specific assignment prompt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11584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Professional Writing: </a:t>
              </a:r>
            </a:p>
            <a:p>
              <a:pPr algn="ctr"/>
              <a:endParaRPr lang="en-US" sz="20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Written for a supervisor, coworkers, customers, or a potential employer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Type depends on purpose and audience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137" y="381079"/>
            <a:ext cx="12046630" cy="6289994"/>
            <a:chOff x="-1495865" y="505766"/>
            <a:chExt cx="12046630" cy="6289994"/>
          </a:xfrm>
        </p:grpSpPr>
        <p:sp>
          <p:nvSpPr>
            <p:cNvPr id="26" name="TextBox 25"/>
            <p:cNvSpPr txBox="1"/>
            <p:nvPr/>
          </p:nvSpPr>
          <p:spPr>
            <a:xfrm>
              <a:off x="-1495865" y="505766"/>
              <a:ext cx="1204663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Relationship between Academic and Professional Writing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Résumés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828090"/>
              <a:ext cx="166451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Emails to Employees or Customers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Memos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Meeting Minutes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Letters of Request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Cover Letters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Write a Professional Email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First sentence </a:t>
              </a:r>
              <a:r>
                <a:rPr lang="en-US" sz="2000" dirty="0"/>
                <a:t>that introduces the point of the email</a:t>
              </a:r>
              <a:endParaRPr lang="en-US" sz="2000" b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</a:t>
              </a:r>
              <a:r>
                <a:rPr lang="en-US" sz="2000" b="1" dirty="0"/>
                <a:t>professional greeting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</a:t>
              </a:r>
              <a:r>
                <a:rPr lang="en-US" sz="2000" b="1" dirty="0"/>
                <a:t>subject line </a:t>
              </a:r>
              <a:r>
                <a:rPr lang="en-US" sz="2000" dirty="0"/>
                <a:t>that expresses the main subject of the email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Write a Professional Email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</a:t>
              </a:r>
              <a:r>
                <a:rPr lang="en-US" sz="2000" b="1" dirty="0"/>
                <a:t>signature line </a:t>
              </a:r>
              <a:r>
                <a:rPr lang="en-US" sz="2000" dirty="0"/>
                <a:t>including your name, title, and contact information</a:t>
              </a:r>
              <a:endParaRPr lang="en-US" sz="2000" b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Accurate grammar and mechanics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 few sentences </a:t>
              </a:r>
              <a:r>
                <a:rPr lang="en-US" sz="2000" dirty="0"/>
                <a:t>that explain your point; feel free to raise questions or identify anything you’d like your recipient to do after reading.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4728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Example of a Professional Email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2203527" y="1626664"/>
            <a:ext cx="7967415" cy="4093428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r>
              <a:rPr lang="en-US" sz="2000" dirty="0"/>
              <a:t>Subject: Location Change for Today’s Staff Meeting</a:t>
            </a:r>
          </a:p>
          <a:p>
            <a:endParaRPr lang="en-US" sz="2000" dirty="0"/>
          </a:p>
          <a:p>
            <a:r>
              <a:rPr lang="en-US" sz="2000" dirty="0"/>
              <a:t>Dear </a:t>
            </a:r>
            <a:r>
              <a:rPr lang="en-US" sz="2000" dirty="0" err="1"/>
              <a:t>EvenCorp</a:t>
            </a:r>
            <a:r>
              <a:rPr lang="en-US" sz="2000" dirty="0"/>
              <a:t> Staff,</a:t>
            </a:r>
          </a:p>
          <a:p>
            <a:endParaRPr lang="en-US" sz="2000" dirty="0"/>
          </a:p>
          <a:p>
            <a:r>
              <a:rPr lang="en-US" sz="2000" dirty="0"/>
              <a:t>Please note that today’s 11:00 a.m. staff meeting will now take place in Conference Room D on the third floor of the Diamond building. This change is due to a ceiling leak in Conference Room A. Please email me with any questions about the new location. Thank you!</a:t>
            </a:r>
          </a:p>
          <a:p>
            <a:endParaRPr lang="en-US" sz="2000" dirty="0"/>
          </a:p>
          <a:p>
            <a:r>
              <a:rPr lang="en-US" sz="2000" dirty="0"/>
              <a:t>Sincerely,</a:t>
            </a:r>
          </a:p>
          <a:p>
            <a:r>
              <a:rPr lang="en-US" sz="2000" dirty="0"/>
              <a:t>Lauren Jackson</a:t>
            </a:r>
          </a:p>
          <a:p>
            <a:r>
              <a:rPr lang="en-US" sz="2000" dirty="0"/>
              <a:t>Director of Operations, </a:t>
            </a:r>
            <a:r>
              <a:rPr lang="en-US" sz="2000" dirty="0" err="1"/>
              <a:t>EvenCorp</a:t>
            </a:r>
            <a:endParaRPr lang="en-US" sz="2000" dirty="0"/>
          </a:p>
          <a:p>
            <a:r>
              <a:rPr lang="en-US" sz="2000" dirty="0"/>
              <a:t>laurenjackson@evencorp.org</a:t>
            </a:r>
          </a:p>
        </p:txBody>
      </p:sp>
    </p:spTree>
    <p:extLst>
      <p:ext uri="{BB962C8B-B14F-4D97-AF65-F5344CB8AC3E}">
        <p14:creationId xmlns:p14="http://schemas.microsoft.com/office/powerpoint/2010/main" val="2736598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Write a Professional Document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 </a:t>
              </a:r>
              <a:r>
                <a:rPr lang="en-US" sz="2000" b="1" dirty="0"/>
                <a:t>résumé </a:t>
              </a:r>
              <a:r>
                <a:rPr lang="en-US" sz="2000" dirty="0"/>
                <a:t>summarizes your prior work experience and helps a possible employer determine whether you are the best candidate for a job.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9159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How to Write a Professional Document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48815"/>
              <a:ext cx="1664514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Name, Email, and Phone Number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4074515"/>
              <a:ext cx="2080340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Accomplishments and Skills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69234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Education History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44110"/>
              <a:ext cx="1664514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Previous Work Experience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398</Words>
  <Application>Microsoft Office PowerPoint</Application>
  <PresentationFormat>Widescreen</PresentationFormat>
  <Paragraphs>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Kenneth Hanson</cp:lastModifiedBy>
  <cp:revision>9</cp:revision>
  <dcterms:created xsi:type="dcterms:W3CDTF">2021-07-08T12:18:27Z</dcterms:created>
  <dcterms:modified xsi:type="dcterms:W3CDTF">2021-11-23T21:50:42Z</dcterms:modified>
</cp:coreProperties>
</file>