
<file path=[Content_Types].xml><?xml version="1.0" encoding="utf-8"?>
<Types xmlns="http://schemas.openxmlformats.org/package/2006/content-types">
  <Default Extension="bin" ContentType="application/vnd.openxmlformats-officedocument.oleObject"/>
  <Default Extension="jpeg" ContentType="image/jpeg"/>
  <Default Extension="png" ContentType="image/png"/>
  <Default Extension="rels" ContentType="application/vnd.openxmlformats-package.relationships+xml"/>
  <Default Extension="vml" ContentType="application/vnd.openxmlformats-officedocument.vmlDrawing"/>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sldIdLst>
    <p:sldId id="293" r:id="rId3"/>
    <p:sldId id="351" r:id="rId4"/>
    <p:sldId id="361" r:id="rId5"/>
    <p:sldId id="362" r:id="rId6"/>
    <p:sldId id="363" r:id="rId7"/>
    <p:sldId id="364" r:id="rId8"/>
    <p:sldId id="365" r:id="rId9"/>
    <p:sldId id="326" r:id="rId10"/>
    <p:sldId id="340"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90" d="100"/>
          <a:sy n="90" d="100"/>
        </p:scale>
        <p:origin x="114" y="35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presProps" Target="pres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tableStyles" Target="tableStyle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theme" Target="theme/theme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wmf"/></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4F200F-620B-4156-99BF-753A9815849F}"/>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C473B661-3D1E-4AE0-837A-899ED234AF3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CAE9A329-9427-4C93-8D9C-D96320284D1B}"/>
              </a:ext>
            </a:extLst>
          </p:cNvPr>
          <p:cNvSpPr>
            <a:spLocks noGrp="1"/>
          </p:cNvSpPr>
          <p:nvPr>
            <p:ph type="dt" sz="half" idx="10"/>
          </p:nvPr>
        </p:nvSpPr>
        <p:spPr/>
        <p:txBody>
          <a:bodyPr/>
          <a:lstStyle/>
          <a:p>
            <a:fld id="{EDF0FE48-5FA1-4AD1-ACA7-93CC577AB776}" type="datetimeFigureOut">
              <a:rPr lang="en-US" smtClean="0"/>
              <a:t>11/23/2021</a:t>
            </a:fld>
            <a:endParaRPr lang="en-US" dirty="0"/>
          </a:p>
        </p:txBody>
      </p:sp>
      <p:sp>
        <p:nvSpPr>
          <p:cNvPr id="5" name="Footer Placeholder 4">
            <a:extLst>
              <a:ext uri="{FF2B5EF4-FFF2-40B4-BE49-F238E27FC236}">
                <a16:creationId xmlns:a16="http://schemas.microsoft.com/office/drawing/2014/main" id="{E7310A06-A9F9-463D-B5C3-22729A3EC522}"/>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625B5CFD-B0B0-47B6-AE75-70D9BA6265AD}"/>
              </a:ext>
            </a:extLst>
          </p:cNvPr>
          <p:cNvSpPr>
            <a:spLocks noGrp="1"/>
          </p:cNvSpPr>
          <p:nvPr>
            <p:ph type="sldNum" sz="quarter" idx="12"/>
          </p:nvPr>
        </p:nvSpPr>
        <p:spPr/>
        <p:txBody>
          <a:bodyPr/>
          <a:lstStyle/>
          <a:p>
            <a:fld id="{BE814F0C-DD12-4874-970C-3746DA1C7B03}" type="slidenum">
              <a:rPr lang="en-US" smtClean="0"/>
              <a:t>‹#›</a:t>
            </a:fld>
            <a:endParaRPr lang="en-US" dirty="0"/>
          </a:p>
        </p:txBody>
      </p:sp>
    </p:spTree>
    <p:extLst>
      <p:ext uri="{BB962C8B-B14F-4D97-AF65-F5344CB8AC3E}">
        <p14:creationId xmlns:p14="http://schemas.microsoft.com/office/powerpoint/2010/main" val="16163019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828927-82E2-46E9-BB76-F6B4CB4620C9}"/>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E665FF41-9658-4497-9A5D-16682C6FC2AD}"/>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72F9D1F-C4E9-41CC-BF09-3DB63ED5F41A}"/>
              </a:ext>
            </a:extLst>
          </p:cNvPr>
          <p:cNvSpPr>
            <a:spLocks noGrp="1"/>
          </p:cNvSpPr>
          <p:nvPr>
            <p:ph type="dt" sz="half" idx="10"/>
          </p:nvPr>
        </p:nvSpPr>
        <p:spPr/>
        <p:txBody>
          <a:bodyPr/>
          <a:lstStyle/>
          <a:p>
            <a:fld id="{EDF0FE48-5FA1-4AD1-ACA7-93CC577AB776}" type="datetimeFigureOut">
              <a:rPr lang="en-US" smtClean="0"/>
              <a:t>11/23/2021</a:t>
            </a:fld>
            <a:endParaRPr lang="en-US" dirty="0"/>
          </a:p>
        </p:txBody>
      </p:sp>
      <p:sp>
        <p:nvSpPr>
          <p:cNvPr id="5" name="Footer Placeholder 4">
            <a:extLst>
              <a:ext uri="{FF2B5EF4-FFF2-40B4-BE49-F238E27FC236}">
                <a16:creationId xmlns:a16="http://schemas.microsoft.com/office/drawing/2014/main" id="{C651D4E1-F482-4B49-8A69-9B2D3508D1EC}"/>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30321263-3BDE-4437-9B3B-50423FBB9322}"/>
              </a:ext>
            </a:extLst>
          </p:cNvPr>
          <p:cNvSpPr>
            <a:spLocks noGrp="1"/>
          </p:cNvSpPr>
          <p:nvPr>
            <p:ph type="sldNum" sz="quarter" idx="12"/>
          </p:nvPr>
        </p:nvSpPr>
        <p:spPr/>
        <p:txBody>
          <a:bodyPr/>
          <a:lstStyle/>
          <a:p>
            <a:fld id="{BE814F0C-DD12-4874-970C-3746DA1C7B03}" type="slidenum">
              <a:rPr lang="en-US" smtClean="0"/>
              <a:t>‹#›</a:t>
            </a:fld>
            <a:endParaRPr lang="en-US" dirty="0"/>
          </a:p>
        </p:txBody>
      </p:sp>
    </p:spTree>
    <p:extLst>
      <p:ext uri="{BB962C8B-B14F-4D97-AF65-F5344CB8AC3E}">
        <p14:creationId xmlns:p14="http://schemas.microsoft.com/office/powerpoint/2010/main" val="208392865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59EED8A-BCD1-46F6-8A6F-1A1C28839D17}"/>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458882F1-AF02-41E3-B076-3E3E54168BE7}"/>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C8007F2-C3DA-402E-B3AC-A046D383F0D2}"/>
              </a:ext>
            </a:extLst>
          </p:cNvPr>
          <p:cNvSpPr>
            <a:spLocks noGrp="1"/>
          </p:cNvSpPr>
          <p:nvPr>
            <p:ph type="dt" sz="half" idx="10"/>
          </p:nvPr>
        </p:nvSpPr>
        <p:spPr/>
        <p:txBody>
          <a:bodyPr/>
          <a:lstStyle/>
          <a:p>
            <a:fld id="{EDF0FE48-5FA1-4AD1-ACA7-93CC577AB776}" type="datetimeFigureOut">
              <a:rPr lang="en-US" smtClean="0"/>
              <a:t>11/23/2021</a:t>
            </a:fld>
            <a:endParaRPr lang="en-US" dirty="0"/>
          </a:p>
        </p:txBody>
      </p:sp>
      <p:sp>
        <p:nvSpPr>
          <p:cNvPr id="5" name="Footer Placeholder 4">
            <a:extLst>
              <a:ext uri="{FF2B5EF4-FFF2-40B4-BE49-F238E27FC236}">
                <a16:creationId xmlns:a16="http://schemas.microsoft.com/office/drawing/2014/main" id="{E4D2454F-351A-4E8D-8A8A-61088EC8E69B}"/>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67005D87-8FED-48AC-899E-857D56D29FCE}"/>
              </a:ext>
            </a:extLst>
          </p:cNvPr>
          <p:cNvSpPr>
            <a:spLocks noGrp="1"/>
          </p:cNvSpPr>
          <p:nvPr>
            <p:ph type="sldNum" sz="quarter" idx="12"/>
          </p:nvPr>
        </p:nvSpPr>
        <p:spPr/>
        <p:txBody>
          <a:bodyPr/>
          <a:lstStyle/>
          <a:p>
            <a:fld id="{BE814F0C-DD12-4874-970C-3746DA1C7B03}" type="slidenum">
              <a:rPr lang="en-US" smtClean="0"/>
              <a:t>‹#›</a:t>
            </a:fld>
            <a:endParaRPr lang="en-US" dirty="0"/>
          </a:p>
        </p:txBody>
      </p:sp>
    </p:spTree>
    <p:extLst>
      <p:ext uri="{BB962C8B-B14F-4D97-AF65-F5344CB8AC3E}">
        <p14:creationId xmlns:p14="http://schemas.microsoft.com/office/powerpoint/2010/main" val="101038658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11/23/2021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175464695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11/23/2021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174323467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t>11/23/2021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367623775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t>11/23/2021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317920984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t>11/23/2021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20931198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t>11/23/2021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376386910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t>11/23/2021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165184797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11/23/2021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23397013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2D47A8-7578-4010-8759-D6055464140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F1BDBC4-F937-4D80-B9ED-0350A27AB293}"/>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D4CBB51-940D-4B4A-AFE3-7E5B1F02FA6F}"/>
              </a:ext>
            </a:extLst>
          </p:cNvPr>
          <p:cNvSpPr>
            <a:spLocks noGrp="1"/>
          </p:cNvSpPr>
          <p:nvPr>
            <p:ph type="dt" sz="half" idx="10"/>
          </p:nvPr>
        </p:nvSpPr>
        <p:spPr/>
        <p:txBody>
          <a:bodyPr/>
          <a:lstStyle/>
          <a:p>
            <a:fld id="{EDF0FE48-5FA1-4AD1-ACA7-93CC577AB776}" type="datetimeFigureOut">
              <a:rPr lang="en-US" smtClean="0"/>
              <a:t>11/23/2021</a:t>
            </a:fld>
            <a:endParaRPr lang="en-US" dirty="0"/>
          </a:p>
        </p:txBody>
      </p:sp>
      <p:sp>
        <p:nvSpPr>
          <p:cNvPr id="5" name="Footer Placeholder 4">
            <a:extLst>
              <a:ext uri="{FF2B5EF4-FFF2-40B4-BE49-F238E27FC236}">
                <a16:creationId xmlns:a16="http://schemas.microsoft.com/office/drawing/2014/main" id="{A19CD5B0-8FB7-4F48-A571-DC2406380774}"/>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9F288E40-303F-426F-A8E2-45C3BA55B70E}"/>
              </a:ext>
            </a:extLst>
          </p:cNvPr>
          <p:cNvSpPr>
            <a:spLocks noGrp="1"/>
          </p:cNvSpPr>
          <p:nvPr>
            <p:ph type="sldNum" sz="quarter" idx="12"/>
          </p:nvPr>
        </p:nvSpPr>
        <p:spPr/>
        <p:txBody>
          <a:bodyPr/>
          <a:lstStyle/>
          <a:p>
            <a:fld id="{BE814F0C-DD12-4874-970C-3746DA1C7B03}" type="slidenum">
              <a:rPr lang="en-US" smtClean="0"/>
              <a:t>‹#›</a:t>
            </a:fld>
            <a:endParaRPr lang="en-US" dirty="0"/>
          </a:p>
        </p:txBody>
      </p:sp>
    </p:spTree>
    <p:extLst>
      <p:ext uri="{BB962C8B-B14F-4D97-AF65-F5344CB8AC3E}">
        <p14:creationId xmlns:p14="http://schemas.microsoft.com/office/powerpoint/2010/main" val="117354698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11/23/2021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175224282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11/23/2021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263778524"/>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11/23/2021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25607208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C12A09-7920-44E7-8576-1B863FA97650}"/>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8082954B-A6F6-455A-B90D-06623D328D05}"/>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17E3C272-662B-4CFD-AEC5-FE54B504ACAF}"/>
              </a:ext>
            </a:extLst>
          </p:cNvPr>
          <p:cNvSpPr>
            <a:spLocks noGrp="1"/>
          </p:cNvSpPr>
          <p:nvPr>
            <p:ph type="dt" sz="half" idx="10"/>
          </p:nvPr>
        </p:nvSpPr>
        <p:spPr/>
        <p:txBody>
          <a:bodyPr/>
          <a:lstStyle/>
          <a:p>
            <a:fld id="{EDF0FE48-5FA1-4AD1-ACA7-93CC577AB776}" type="datetimeFigureOut">
              <a:rPr lang="en-US" smtClean="0"/>
              <a:t>11/23/2021</a:t>
            </a:fld>
            <a:endParaRPr lang="en-US" dirty="0"/>
          </a:p>
        </p:txBody>
      </p:sp>
      <p:sp>
        <p:nvSpPr>
          <p:cNvPr id="5" name="Footer Placeholder 4">
            <a:extLst>
              <a:ext uri="{FF2B5EF4-FFF2-40B4-BE49-F238E27FC236}">
                <a16:creationId xmlns:a16="http://schemas.microsoft.com/office/drawing/2014/main" id="{1C997B5B-03E1-4204-B735-E5FAD3FC7606}"/>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1A01DBA1-E884-4D7E-AF15-4D317F0C76A8}"/>
              </a:ext>
            </a:extLst>
          </p:cNvPr>
          <p:cNvSpPr>
            <a:spLocks noGrp="1"/>
          </p:cNvSpPr>
          <p:nvPr>
            <p:ph type="sldNum" sz="quarter" idx="12"/>
          </p:nvPr>
        </p:nvSpPr>
        <p:spPr/>
        <p:txBody>
          <a:bodyPr/>
          <a:lstStyle/>
          <a:p>
            <a:fld id="{BE814F0C-DD12-4874-970C-3746DA1C7B03}" type="slidenum">
              <a:rPr lang="en-US" smtClean="0"/>
              <a:t>‹#›</a:t>
            </a:fld>
            <a:endParaRPr lang="en-US" dirty="0"/>
          </a:p>
        </p:txBody>
      </p:sp>
    </p:spTree>
    <p:extLst>
      <p:ext uri="{BB962C8B-B14F-4D97-AF65-F5344CB8AC3E}">
        <p14:creationId xmlns:p14="http://schemas.microsoft.com/office/powerpoint/2010/main" val="5209337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F3EFA8-588B-457C-8E4F-9D98E59C952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195F816-DCEC-4669-BB6B-B09B1FE1D907}"/>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70DF96B0-F725-4D4E-BA20-002826D167D2}"/>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45D38BD4-FDA6-4F3D-9DF9-12243168D669}"/>
              </a:ext>
            </a:extLst>
          </p:cNvPr>
          <p:cNvSpPr>
            <a:spLocks noGrp="1"/>
          </p:cNvSpPr>
          <p:nvPr>
            <p:ph type="dt" sz="half" idx="10"/>
          </p:nvPr>
        </p:nvSpPr>
        <p:spPr/>
        <p:txBody>
          <a:bodyPr/>
          <a:lstStyle/>
          <a:p>
            <a:fld id="{EDF0FE48-5FA1-4AD1-ACA7-93CC577AB776}" type="datetimeFigureOut">
              <a:rPr lang="en-US" smtClean="0"/>
              <a:t>11/23/2021</a:t>
            </a:fld>
            <a:endParaRPr lang="en-US" dirty="0"/>
          </a:p>
        </p:txBody>
      </p:sp>
      <p:sp>
        <p:nvSpPr>
          <p:cNvPr id="6" name="Footer Placeholder 5">
            <a:extLst>
              <a:ext uri="{FF2B5EF4-FFF2-40B4-BE49-F238E27FC236}">
                <a16:creationId xmlns:a16="http://schemas.microsoft.com/office/drawing/2014/main" id="{21CC50FC-31FF-49C7-AECF-2E164AF651E1}"/>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45432888-DB5D-4AA6-95CB-0D3197199C99}"/>
              </a:ext>
            </a:extLst>
          </p:cNvPr>
          <p:cNvSpPr>
            <a:spLocks noGrp="1"/>
          </p:cNvSpPr>
          <p:nvPr>
            <p:ph type="sldNum" sz="quarter" idx="12"/>
          </p:nvPr>
        </p:nvSpPr>
        <p:spPr/>
        <p:txBody>
          <a:bodyPr/>
          <a:lstStyle/>
          <a:p>
            <a:fld id="{BE814F0C-DD12-4874-970C-3746DA1C7B03}" type="slidenum">
              <a:rPr lang="en-US" smtClean="0"/>
              <a:t>‹#›</a:t>
            </a:fld>
            <a:endParaRPr lang="en-US" dirty="0"/>
          </a:p>
        </p:txBody>
      </p:sp>
    </p:spTree>
    <p:extLst>
      <p:ext uri="{BB962C8B-B14F-4D97-AF65-F5344CB8AC3E}">
        <p14:creationId xmlns:p14="http://schemas.microsoft.com/office/powerpoint/2010/main" val="41833234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A0947C-336B-474D-AC70-68C0EA9403F9}"/>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989DA2E1-2CA9-41CE-BEDF-91FD4A42CB7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AC456695-94B2-408F-A1B0-E5744AA92934}"/>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AB9E415F-C99E-49DB-AE11-52CD8904DD4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931337CA-A8D6-4497-9C2A-6169204EEF62}"/>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F16471F8-79AA-4F8F-B87B-6D1D96EF633D}"/>
              </a:ext>
            </a:extLst>
          </p:cNvPr>
          <p:cNvSpPr>
            <a:spLocks noGrp="1"/>
          </p:cNvSpPr>
          <p:nvPr>
            <p:ph type="dt" sz="half" idx="10"/>
          </p:nvPr>
        </p:nvSpPr>
        <p:spPr/>
        <p:txBody>
          <a:bodyPr/>
          <a:lstStyle/>
          <a:p>
            <a:fld id="{EDF0FE48-5FA1-4AD1-ACA7-93CC577AB776}" type="datetimeFigureOut">
              <a:rPr lang="en-US" smtClean="0"/>
              <a:t>11/23/2021</a:t>
            </a:fld>
            <a:endParaRPr lang="en-US" dirty="0"/>
          </a:p>
        </p:txBody>
      </p:sp>
      <p:sp>
        <p:nvSpPr>
          <p:cNvPr id="8" name="Footer Placeholder 7">
            <a:extLst>
              <a:ext uri="{FF2B5EF4-FFF2-40B4-BE49-F238E27FC236}">
                <a16:creationId xmlns:a16="http://schemas.microsoft.com/office/drawing/2014/main" id="{7959F7F7-612F-4C62-8C3F-0BBA8738CF49}"/>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D0C7A399-BB24-47D7-AE32-DDB3E4D74439}"/>
              </a:ext>
            </a:extLst>
          </p:cNvPr>
          <p:cNvSpPr>
            <a:spLocks noGrp="1"/>
          </p:cNvSpPr>
          <p:nvPr>
            <p:ph type="sldNum" sz="quarter" idx="12"/>
          </p:nvPr>
        </p:nvSpPr>
        <p:spPr/>
        <p:txBody>
          <a:bodyPr/>
          <a:lstStyle/>
          <a:p>
            <a:fld id="{BE814F0C-DD12-4874-970C-3746DA1C7B03}" type="slidenum">
              <a:rPr lang="en-US" smtClean="0"/>
              <a:t>‹#›</a:t>
            </a:fld>
            <a:endParaRPr lang="en-US" dirty="0"/>
          </a:p>
        </p:txBody>
      </p:sp>
    </p:spTree>
    <p:extLst>
      <p:ext uri="{BB962C8B-B14F-4D97-AF65-F5344CB8AC3E}">
        <p14:creationId xmlns:p14="http://schemas.microsoft.com/office/powerpoint/2010/main" val="364287378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4A6777-AA87-491C-B7E2-2FAE3E47D82A}"/>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EC97CF5F-F025-4D07-9A3D-CA7D6B3111DA}"/>
              </a:ext>
            </a:extLst>
          </p:cNvPr>
          <p:cNvSpPr>
            <a:spLocks noGrp="1"/>
          </p:cNvSpPr>
          <p:nvPr>
            <p:ph type="dt" sz="half" idx="10"/>
          </p:nvPr>
        </p:nvSpPr>
        <p:spPr/>
        <p:txBody>
          <a:bodyPr/>
          <a:lstStyle/>
          <a:p>
            <a:fld id="{EDF0FE48-5FA1-4AD1-ACA7-93CC577AB776}" type="datetimeFigureOut">
              <a:rPr lang="en-US" smtClean="0"/>
              <a:t>11/23/2021</a:t>
            </a:fld>
            <a:endParaRPr lang="en-US" dirty="0"/>
          </a:p>
        </p:txBody>
      </p:sp>
      <p:sp>
        <p:nvSpPr>
          <p:cNvPr id="4" name="Footer Placeholder 3">
            <a:extLst>
              <a:ext uri="{FF2B5EF4-FFF2-40B4-BE49-F238E27FC236}">
                <a16:creationId xmlns:a16="http://schemas.microsoft.com/office/drawing/2014/main" id="{EB9A713F-FEC0-427C-91FF-D009FD45794A}"/>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9CEBAD39-9050-4377-AC9B-631AC2DF2091}"/>
              </a:ext>
            </a:extLst>
          </p:cNvPr>
          <p:cNvSpPr>
            <a:spLocks noGrp="1"/>
          </p:cNvSpPr>
          <p:nvPr>
            <p:ph type="sldNum" sz="quarter" idx="12"/>
          </p:nvPr>
        </p:nvSpPr>
        <p:spPr/>
        <p:txBody>
          <a:bodyPr/>
          <a:lstStyle/>
          <a:p>
            <a:fld id="{BE814F0C-DD12-4874-970C-3746DA1C7B03}" type="slidenum">
              <a:rPr lang="en-US" smtClean="0"/>
              <a:t>‹#›</a:t>
            </a:fld>
            <a:endParaRPr lang="en-US" dirty="0"/>
          </a:p>
        </p:txBody>
      </p:sp>
    </p:spTree>
    <p:extLst>
      <p:ext uri="{BB962C8B-B14F-4D97-AF65-F5344CB8AC3E}">
        <p14:creationId xmlns:p14="http://schemas.microsoft.com/office/powerpoint/2010/main" val="165243032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D058A137-FC39-4313-8079-11FF552B5F08}"/>
              </a:ext>
            </a:extLst>
          </p:cNvPr>
          <p:cNvSpPr>
            <a:spLocks noGrp="1"/>
          </p:cNvSpPr>
          <p:nvPr>
            <p:ph type="dt" sz="half" idx="10"/>
          </p:nvPr>
        </p:nvSpPr>
        <p:spPr/>
        <p:txBody>
          <a:bodyPr/>
          <a:lstStyle/>
          <a:p>
            <a:fld id="{EDF0FE48-5FA1-4AD1-ACA7-93CC577AB776}" type="datetimeFigureOut">
              <a:rPr lang="en-US" smtClean="0"/>
              <a:t>11/23/2021</a:t>
            </a:fld>
            <a:endParaRPr lang="en-US" dirty="0"/>
          </a:p>
        </p:txBody>
      </p:sp>
      <p:sp>
        <p:nvSpPr>
          <p:cNvPr id="3" name="Footer Placeholder 2">
            <a:extLst>
              <a:ext uri="{FF2B5EF4-FFF2-40B4-BE49-F238E27FC236}">
                <a16:creationId xmlns:a16="http://schemas.microsoft.com/office/drawing/2014/main" id="{BCF37368-1686-4171-B76D-CFF5CAAF6760}"/>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D11DD215-8E20-4C51-BF41-A472495AE5B4}"/>
              </a:ext>
            </a:extLst>
          </p:cNvPr>
          <p:cNvSpPr>
            <a:spLocks noGrp="1"/>
          </p:cNvSpPr>
          <p:nvPr>
            <p:ph type="sldNum" sz="quarter" idx="12"/>
          </p:nvPr>
        </p:nvSpPr>
        <p:spPr/>
        <p:txBody>
          <a:bodyPr/>
          <a:lstStyle/>
          <a:p>
            <a:fld id="{BE814F0C-DD12-4874-970C-3746DA1C7B03}" type="slidenum">
              <a:rPr lang="en-US" smtClean="0"/>
              <a:t>‹#›</a:t>
            </a:fld>
            <a:endParaRPr lang="en-US" dirty="0"/>
          </a:p>
        </p:txBody>
      </p:sp>
    </p:spTree>
    <p:extLst>
      <p:ext uri="{BB962C8B-B14F-4D97-AF65-F5344CB8AC3E}">
        <p14:creationId xmlns:p14="http://schemas.microsoft.com/office/powerpoint/2010/main" val="30387070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0FFAD3-C958-4E31-90D6-0013BF70C60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8DDE31CE-5A32-4B17-9946-67501258C80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63164C1A-A041-42BC-B058-8DF55C728AB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9AA3B3D-9C78-40C4-A4A4-066D79B70E95}"/>
              </a:ext>
            </a:extLst>
          </p:cNvPr>
          <p:cNvSpPr>
            <a:spLocks noGrp="1"/>
          </p:cNvSpPr>
          <p:nvPr>
            <p:ph type="dt" sz="half" idx="10"/>
          </p:nvPr>
        </p:nvSpPr>
        <p:spPr/>
        <p:txBody>
          <a:bodyPr/>
          <a:lstStyle/>
          <a:p>
            <a:fld id="{EDF0FE48-5FA1-4AD1-ACA7-93CC577AB776}" type="datetimeFigureOut">
              <a:rPr lang="en-US" smtClean="0"/>
              <a:t>11/23/2021</a:t>
            </a:fld>
            <a:endParaRPr lang="en-US" dirty="0"/>
          </a:p>
        </p:txBody>
      </p:sp>
      <p:sp>
        <p:nvSpPr>
          <p:cNvPr id="6" name="Footer Placeholder 5">
            <a:extLst>
              <a:ext uri="{FF2B5EF4-FFF2-40B4-BE49-F238E27FC236}">
                <a16:creationId xmlns:a16="http://schemas.microsoft.com/office/drawing/2014/main" id="{E219EB17-F1D0-4E01-BFC5-2A1FD0F5D16B}"/>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4ADEF4A6-96F8-4B25-A205-0A11FE624EDC}"/>
              </a:ext>
            </a:extLst>
          </p:cNvPr>
          <p:cNvSpPr>
            <a:spLocks noGrp="1"/>
          </p:cNvSpPr>
          <p:nvPr>
            <p:ph type="sldNum" sz="quarter" idx="12"/>
          </p:nvPr>
        </p:nvSpPr>
        <p:spPr/>
        <p:txBody>
          <a:bodyPr/>
          <a:lstStyle/>
          <a:p>
            <a:fld id="{BE814F0C-DD12-4874-970C-3746DA1C7B03}" type="slidenum">
              <a:rPr lang="en-US" smtClean="0"/>
              <a:t>‹#›</a:t>
            </a:fld>
            <a:endParaRPr lang="en-US" dirty="0"/>
          </a:p>
        </p:txBody>
      </p:sp>
    </p:spTree>
    <p:extLst>
      <p:ext uri="{BB962C8B-B14F-4D97-AF65-F5344CB8AC3E}">
        <p14:creationId xmlns:p14="http://schemas.microsoft.com/office/powerpoint/2010/main" val="14897339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A9D6A1-BC45-443E-A3D6-F66A4EEFA98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9BF2AA4C-AA96-4B5F-91AC-F757843162C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a:extLst>
              <a:ext uri="{FF2B5EF4-FFF2-40B4-BE49-F238E27FC236}">
                <a16:creationId xmlns:a16="http://schemas.microsoft.com/office/drawing/2014/main" id="{0BA1FACE-40B5-42BA-8C43-AA288B00AD8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0458A72-F00B-4AAC-BF11-4F58F4502805}"/>
              </a:ext>
            </a:extLst>
          </p:cNvPr>
          <p:cNvSpPr>
            <a:spLocks noGrp="1"/>
          </p:cNvSpPr>
          <p:nvPr>
            <p:ph type="dt" sz="half" idx="10"/>
          </p:nvPr>
        </p:nvSpPr>
        <p:spPr/>
        <p:txBody>
          <a:bodyPr/>
          <a:lstStyle/>
          <a:p>
            <a:fld id="{EDF0FE48-5FA1-4AD1-ACA7-93CC577AB776}" type="datetimeFigureOut">
              <a:rPr lang="en-US" smtClean="0"/>
              <a:t>11/23/2021</a:t>
            </a:fld>
            <a:endParaRPr lang="en-US" dirty="0"/>
          </a:p>
        </p:txBody>
      </p:sp>
      <p:sp>
        <p:nvSpPr>
          <p:cNvPr id="6" name="Footer Placeholder 5">
            <a:extLst>
              <a:ext uri="{FF2B5EF4-FFF2-40B4-BE49-F238E27FC236}">
                <a16:creationId xmlns:a16="http://schemas.microsoft.com/office/drawing/2014/main" id="{C3315EF7-A3D4-4F89-A9B5-A6851ACD4A5D}"/>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18DD67DB-CAED-43BC-9886-595F7F2A65E2}"/>
              </a:ext>
            </a:extLst>
          </p:cNvPr>
          <p:cNvSpPr>
            <a:spLocks noGrp="1"/>
          </p:cNvSpPr>
          <p:nvPr>
            <p:ph type="sldNum" sz="quarter" idx="12"/>
          </p:nvPr>
        </p:nvSpPr>
        <p:spPr/>
        <p:txBody>
          <a:bodyPr/>
          <a:lstStyle/>
          <a:p>
            <a:fld id="{BE814F0C-DD12-4874-970C-3746DA1C7B03}" type="slidenum">
              <a:rPr lang="en-US" smtClean="0"/>
              <a:t>‹#›</a:t>
            </a:fld>
            <a:endParaRPr lang="en-US" dirty="0"/>
          </a:p>
        </p:txBody>
      </p:sp>
    </p:spTree>
    <p:extLst>
      <p:ext uri="{BB962C8B-B14F-4D97-AF65-F5344CB8AC3E}">
        <p14:creationId xmlns:p14="http://schemas.microsoft.com/office/powerpoint/2010/main" val="204356369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C38259E-904E-4C31-AB2B-EC69B1351DF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8B98DA58-0B0C-4950-947E-FBA25E53E6E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536796F-154B-4345-A1CB-289BC317373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DF0FE48-5FA1-4AD1-ACA7-93CC577AB776}" type="datetimeFigureOut">
              <a:rPr lang="en-US" smtClean="0"/>
              <a:t>11/23/2021</a:t>
            </a:fld>
            <a:endParaRPr lang="en-US" dirty="0"/>
          </a:p>
        </p:txBody>
      </p:sp>
      <p:sp>
        <p:nvSpPr>
          <p:cNvPr id="5" name="Footer Placeholder 4">
            <a:extLst>
              <a:ext uri="{FF2B5EF4-FFF2-40B4-BE49-F238E27FC236}">
                <a16:creationId xmlns:a16="http://schemas.microsoft.com/office/drawing/2014/main" id="{F6BFB7F0-C900-4D69-AA34-F0B422474BC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a:extLst>
              <a:ext uri="{FF2B5EF4-FFF2-40B4-BE49-F238E27FC236}">
                <a16:creationId xmlns:a16="http://schemas.microsoft.com/office/drawing/2014/main" id="{F374692B-9706-427B-A92C-ED5B7C04482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E814F0C-DD12-4874-970C-3746DA1C7B03}" type="slidenum">
              <a:rPr lang="en-US" smtClean="0"/>
              <a:t>‹#›</a:t>
            </a:fld>
            <a:endParaRPr lang="en-US" dirty="0"/>
          </a:p>
        </p:txBody>
      </p:sp>
    </p:spTree>
    <p:extLst>
      <p:ext uri="{BB962C8B-B14F-4D97-AF65-F5344CB8AC3E}">
        <p14:creationId xmlns:p14="http://schemas.microsoft.com/office/powerpoint/2010/main" val="318165711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E999DF-67F9-4B17-A956-0DFCA8913547}" type="datetimeFigureOut">
              <a:rPr lang="en-US" smtClean="0"/>
              <a:t>11/23/2021</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0498A-7EB8-497B-A843-BB35444C1AA7}" type="slidenum">
              <a:rPr lang="en-US" smtClean="0"/>
              <a:t>‹#›</a:t>
            </a:fld>
            <a:endParaRPr lang="en-US" dirty="0"/>
          </a:p>
        </p:txBody>
      </p:sp>
    </p:spTree>
    <p:extLst>
      <p:ext uri="{BB962C8B-B14F-4D97-AF65-F5344CB8AC3E}">
        <p14:creationId xmlns:p14="http://schemas.microsoft.com/office/powerpoint/2010/main" val="264724300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1.xml"/><Relationship Id="rId1" Type="http://schemas.openxmlformats.org/officeDocument/2006/relationships/vmlDrawing" Target="../drawings/vmlDrawing1.vml"/><Relationship Id="rId4" Type="http://schemas.openxmlformats.org/officeDocument/2006/relationships/image" Target="../media/image1.wmf"/></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2.xml"/><Relationship Id="rId5" Type="http://schemas.openxmlformats.org/officeDocument/2006/relationships/image" Target="../media/image5.png"/><Relationship Id="rId4"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1"/>
            <a:ext cx="12192000" cy="1194955"/>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lumMod val="75000"/>
                  <a:lumOff val="25000"/>
                </a:schemeClr>
              </a:solidFill>
            </a:endParaRPr>
          </a:p>
        </p:txBody>
      </p:sp>
      <p:sp>
        <p:nvSpPr>
          <p:cNvPr id="9" name="TextBox 8"/>
          <p:cNvSpPr txBox="1"/>
          <p:nvPr/>
        </p:nvSpPr>
        <p:spPr>
          <a:xfrm>
            <a:off x="1524000" y="2526241"/>
            <a:ext cx="9144000" cy="923330"/>
          </a:xfrm>
          <a:prstGeom prst="rect">
            <a:avLst/>
          </a:prstGeom>
          <a:noFill/>
        </p:spPr>
        <p:txBody>
          <a:bodyPr wrap="square" rtlCol="0">
            <a:spAutoFit/>
          </a:bodyPr>
          <a:lstStyle/>
          <a:p>
            <a:pPr lvl="0" algn="ctr"/>
            <a:r>
              <a:rPr lang="en-US" sz="5400" dirty="0">
                <a:latin typeface="Century Gothic" panose="020B0502020202020204" pitchFamily="34" charset="0"/>
              </a:rPr>
              <a:t>Multimedia Projects</a:t>
            </a:r>
          </a:p>
        </p:txBody>
      </p:sp>
      <p:cxnSp>
        <p:nvCxnSpPr>
          <p:cNvPr id="14" name="Straight Connector 13"/>
          <p:cNvCxnSpPr/>
          <p:nvPr/>
        </p:nvCxnSpPr>
        <p:spPr>
          <a:xfrm>
            <a:off x="3071447" y="4068137"/>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481648" y="320478"/>
            <a:ext cx="3565361" cy="553998"/>
          </a:xfrm>
          <a:prstGeom prst="rect">
            <a:avLst/>
          </a:prstGeom>
          <a:solidFill>
            <a:srgbClr val="5A7E83"/>
          </a:solid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cxnSp>
        <p:nvCxnSpPr>
          <p:cNvPr id="11" name="Straight Connector 10"/>
          <p:cNvCxnSpPr/>
          <p:nvPr/>
        </p:nvCxnSpPr>
        <p:spPr>
          <a:xfrm>
            <a:off x="3071447" y="2091430"/>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6198770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Lesson Goals</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3" name="TextBox 2"/>
          <p:cNvSpPr txBox="1"/>
          <p:nvPr/>
        </p:nvSpPr>
        <p:spPr>
          <a:xfrm>
            <a:off x="1710559" y="1773621"/>
            <a:ext cx="8694682" cy="1477328"/>
          </a:xfrm>
          <a:prstGeom prst="rect">
            <a:avLst/>
          </a:prstGeom>
          <a:noFill/>
        </p:spPr>
        <p:txBody>
          <a:bodyPr wrap="square" rtlCol="0">
            <a:spAutoFit/>
          </a:bodyPr>
          <a:lstStyle/>
          <a:p>
            <a:pPr marL="285750" indent="-285750">
              <a:buFont typeface="Arial" panose="020B0604020202020204" pitchFamily="34" charset="0"/>
              <a:buChar char="•"/>
            </a:pPr>
            <a:r>
              <a:rPr lang="en-US" sz="2400" dirty="0"/>
              <a:t>What is multimedia design, and why do we use it?</a:t>
            </a:r>
          </a:p>
          <a:p>
            <a:pPr marL="285750" indent="-285750">
              <a:buFont typeface="Arial" panose="020B0604020202020204" pitchFamily="34" charset="0"/>
              <a:buChar char="•"/>
            </a:pPr>
            <a:r>
              <a:rPr lang="en-US" sz="2400" dirty="0"/>
              <a:t>Developing a multimedia project</a:t>
            </a:r>
          </a:p>
          <a:p>
            <a:endParaRPr lang="en-US" sz="2400" dirty="0"/>
          </a:p>
          <a:p>
            <a:pPr marL="285750" indent="-285750">
              <a:buFont typeface="Arial" panose="020B0604020202020204" pitchFamily="34" charset="0"/>
              <a:buChar char="•"/>
            </a:pPr>
            <a:endParaRPr lang="en-US" dirty="0"/>
          </a:p>
        </p:txBody>
      </p:sp>
    </p:spTree>
    <p:extLst>
      <p:ext uri="{BB962C8B-B14F-4D97-AF65-F5344CB8AC3E}">
        <p14:creationId xmlns:p14="http://schemas.microsoft.com/office/powerpoint/2010/main" val="4434565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240300" y="377398"/>
            <a:ext cx="9711398" cy="6293675"/>
            <a:chOff x="-283702" y="502085"/>
            <a:chExt cx="9711398" cy="6293675"/>
          </a:xfrm>
        </p:grpSpPr>
        <p:sp>
          <p:nvSpPr>
            <p:cNvPr id="26" name="TextBox 25"/>
            <p:cNvSpPr txBox="1"/>
            <p:nvPr/>
          </p:nvSpPr>
          <p:spPr>
            <a:xfrm>
              <a:off x="-283702" y="502085"/>
              <a:ext cx="9711398" cy="553998"/>
            </a:xfrm>
            <a:prstGeom prst="rect">
              <a:avLst/>
            </a:prstGeom>
            <a:noFill/>
          </p:spPr>
          <p:txBody>
            <a:bodyPr wrap="square" rtlCol="0">
              <a:spAutoFit/>
            </a:bodyPr>
            <a:lstStyle/>
            <a:p>
              <a:pPr algn="ctr"/>
              <a:r>
                <a:rPr lang="en-US" sz="3000" dirty="0">
                  <a:latin typeface="Century Gothic" panose="020B0502020202020204" pitchFamily="34" charset="0"/>
                </a:rPr>
                <a:t>What is Multimedia Design, and Why Do We Use It?</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p:cNvGrpSpPr/>
          <p:nvPr/>
        </p:nvGrpSpPr>
        <p:grpSpPr>
          <a:xfrm>
            <a:off x="2066922" y="1580912"/>
            <a:ext cx="8058154" cy="806935"/>
            <a:chOff x="542923" y="1736761"/>
            <a:chExt cx="8058154" cy="806935"/>
          </a:xfrm>
          <a:solidFill>
            <a:srgbClr val="386546"/>
          </a:solidFill>
        </p:grpSpPr>
        <p:sp>
          <p:nvSpPr>
            <p:cNvPr id="9" name="Rectangle 8"/>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bg1"/>
                </a:solidFill>
              </a:endParaRPr>
            </a:p>
          </p:txBody>
        </p:sp>
        <p:sp>
          <p:nvSpPr>
            <p:cNvPr id="10" name="TextBox 9"/>
            <p:cNvSpPr txBox="1"/>
            <p:nvPr/>
          </p:nvSpPr>
          <p:spPr>
            <a:xfrm>
              <a:off x="633045" y="1986221"/>
              <a:ext cx="7807571" cy="400110"/>
            </a:xfrm>
            <a:prstGeom prst="rect">
              <a:avLst/>
            </a:prstGeom>
            <a:grpFill/>
          </p:spPr>
          <p:txBody>
            <a:bodyPr wrap="square" rtlCol="0">
              <a:spAutoFit/>
            </a:bodyPr>
            <a:lstStyle/>
            <a:p>
              <a:r>
                <a:rPr lang="en-US" sz="2000" b="1" dirty="0">
                  <a:solidFill>
                    <a:schemeClr val="bg1"/>
                  </a:solidFill>
                </a:rPr>
                <a:t>Multi </a:t>
              </a:r>
              <a:r>
                <a:rPr lang="en-US" sz="2000" dirty="0">
                  <a:solidFill>
                    <a:schemeClr val="bg1"/>
                  </a:solidFill>
                </a:rPr>
                <a:t> (“many”) </a:t>
              </a:r>
              <a:r>
                <a:rPr lang="en-US" sz="2000" b="1" dirty="0">
                  <a:solidFill>
                    <a:schemeClr val="bg1"/>
                  </a:solidFill>
                </a:rPr>
                <a:t>+ Media </a:t>
              </a:r>
              <a:r>
                <a:rPr lang="en-US" sz="2000" dirty="0">
                  <a:solidFill>
                    <a:schemeClr val="bg1"/>
                  </a:solidFill>
                </a:rPr>
                <a:t>(“kinds of communication”)</a:t>
              </a:r>
              <a:endParaRPr lang="en-US" sz="2000" b="1" dirty="0">
                <a:solidFill>
                  <a:schemeClr val="bg1"/>
                </a:solidFill>
              </a:endParaRPr>
            </a:p>
          </p:txBody>
        </p:sp>
      </p:grpSp>
      <p:grpSp>
        <p:nvGrpSpPr>
          <p:cNvPr id="20" name="Group 19"/>
          <p:cNvGrpSpPr/>
          <p:nvPr/>
        </p:nvGrpSpPr>
        <p:grpSpPr>
          <a:xfrm>
            <a:off x="2066922" y="2472264"/>
            <a:ext cx="8058154" cy="1480758"/>
            <a:chOff x="542923" y="1736761"/>
            <a:chExt cx="8058154" cy="1480758"/>
          </a:xfrm>
          <a:solidFill>
            <a:srgbClr val="386546"/>
          </a:solidFill>
        </p:grpSpPr>
        <p:sp>
          <p:nvSpPr>
            <p:cNvPr id="21" name="Rectangle 20"/>
            <p:cNvSpPr/>
            <p:nvPr/>
          </p:nvSpPr>
          <p:spPr>
            <a:xfrm>
              <a:off x="542923" y="1736761"/>
              <a:ext cx="8058154" cy="1480758"/>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bg1"/>
                </a:solidFill>
              </a:endParaRPr>
            </a:p>
          </p:txBody>
        </p:sp>
        <p:sp>
          <p:nvSpPr>
            <p:cNvPr id="22" name="TextBox 21"/>
            <p:cNvSpPr txBox="1"/>
            <p:nvPr/>
          </p:nvSpPr>
          <p:spPr>
            <a:xfrm>
              <a:off x="633045" y="1986221"/>
              <a:ext cx="7807571" cy="1015663"/>
            </a:xfrm>
            <a:prstGeom prst="rect">
              <a:avLst/>
            </a:prstGeom>
            <a:grpFill/>
          </p:spPr>
          <p:txBody>
            <a:bodyPr wrap="square" rtlCol="0">
              <a:spAutoFit/>
            </a:bodyPr>
            <a:lstStyle/>
            <a:p>
              <a:r>
                <a:rPr lang="en-US" sz="2000" b="1" dirty="0">
                  <a:solidFill>
                    <a:schemeClr val="bg1"/>
                  </a:solidFill>
                </a:rPr>
                <a:t>Multimedia design </a:t>
              </a:r>
              <a:r>
                <a:rPr lang="en-US" sz="2000" dirty="0">
                  <a:solidFill>
                    <a:schemeClr val="bg1"/>
                  </a:solidFill>
                </a:rPr>
                <a:t>means that we are putting together different kinds of communication in order to present ideas effectively, engagingly, and creatively.</a:t>
              </a:r>
            </a:p>
          </p:txBody>
        </p:sp>
      </p:grpSp>
    </p:spTree>
    <p:extLst>
      <p:ext uri="{BB962C8B-B14F-4D97-AF65-F5344CB8AC3E}">
        <p14:creationId xmlns:p14="http://schemas.microsoft.com/office/powerpoint/2010/main" val="304219832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244988" y="379880"/>
            <a:ext cx="9702017" cy="6291193"/>
            <a:chOff x="-279014" y="504567"/>
            <a:chExt cx="9702017" cy="6291193"/>
          </a:xfrm>
        </p:grpSpPr>
        <p:sp>
          <p:nvSpPr>
            <p:cNvPr id="26" name="TextBox 25"/>
            <p:cNvSpPr txBox="1"/>
            <p:nvPr/>
          </p:nvSpPr>
          <p:spPr>
            <a:xfrm>
              <a:off x="-279014" y="504567"/>
              <a:ext cx="9702017" cy="553998"/>
            </a:xfrm>
            <a:prstGeom prst="rect">
              <a:avLst/>
            </a:prstGeom>
            <a:noFill/>
          </p:spPr>
          <p:txBody>
            <a:bodyPr wrap="square" rtlCol="0">
              <a:spAutoFit/>
            </a:bodyPr>
            <a:lstStyle/>
            <a:p>
              <a:pPr algn="ctr"/>
              <a:r>
                <a:rPr lang="en-US" sz="3000" dirty="0">
                  <a:latin typeface="Century Gothic" panose="020B0502020202020204" pitchFamily="34" charset="0"/>
                </a:rPr>
                <a:t>What is Multimedia Design, and Why Do We Use It?</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p:cNvGrpSpPr/>
          <p:nvPr/>
        </p:nvGrpSpPr>
        <p:grpSpPr>
          <a:xfrm>
            <a:off x="2673291" y="1617739"/>
            <a:ext cx="2080340" cy="1617913"/>
            <a:chOff x="1149291" y="1753237"/>
            <a:chExt cx="2080340" cy="1617913"/>
          </a:xfrm>
          <a:solidFill>
            <a:srgbClr val="386546"/>
          </a:solidFill>
        </p:grpSpPr>
        <p:sp>
          <p:nvSpPr>
            <p:cNvPr id="9" name="Rectangle 8"/>
            <p:cNvSpPr/>
            <p:nvPr/>
          </p:nvSpPr>
          <p:spPr>
            <a:xfrm>
              <a:off x="1149291" y="1753237"/>
              <a:ext cx="2080340" cy="161791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0" name="TextBox 9"/>
            <p:cNvSpPr txBox="1"/>
            <p:nvPr/>
          </p:nvSpPr>
          <p:spPr>
            <a:xfrm>
              <a:off x="1357203" y="2282789"/>
              <a:ext cx="1664514" cy="547714"/>
            </a:xfrm>
            <a:prstGeom prst="rect">
              <a:avLst/>
            </a:prstGeom>
            <a:grpFill/>
          </p:spPr>
          <p:txBody>
            <a:bodyPr wrap="square" rtlCol="0" anchor="ctr">
              <a:spAutoFit/>
            </a:bodyPr>
            <a:lstStyle/>
            <a:p>
              <a:pPr algn="ctr">
                <a:lnSpc>
                  <a:spcPct val="150000"/>
                </a:lnSpc>
              </a:pPr>
              <a:r>
                <a:rPr lang="en-US" sz="2200" dirty="0">
                  <a:solidFill>
                    <a:schemeClr val="bg1"/>
                  </a:solidFill>
                </a:rPr>
                <a:t>Text</a:t>
              </a:r>
            </a:p>
          </p:txBody>
        </p:sp>
      </p:grpSp>
      <p:grpSp>
        <p:nvGrpSpPr>
          <p:cNvPr id="11" name="Group 10"/>
          <p:cNvGrpSpPr/>
          <p:nvPr/>
        </p:nvGrpSpPr>
        <p:grpSpPr>
          <a:xfrm>
            <a:off x="7438363" y="1612192"/>
            <a:ext cx="2080340" cy="1617913"/>
            <a:chOff x="5914363" y="1747690"/>
            <a:chExt cx="2080340" cy="1617913"/>
          </a:xfrm>
          <a:solidFill>
            <a:srgbClr val="386546"/>
          </a:solidFill>
        </p:grpSpPr>
        <p:sp>
          <p:nvSpPr>
            <p:cNvPr id="12" name="Rectangle 11"/>
            <p:cNvSpPr/>
            <p:nvPr/>
          </p:nvSpPr>
          <p:spPr>
            <a:xfrm>
              <a:off x="5914363" y="1747690"/>
              <a:ext cx="2080340" cy="161791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3" name="TextBox 12"/>
            <p:cNvSpPr txBox="1"/>
            <p:nvPr/>
          </p:nvSpPr>
          <p:spPr>
            <a:xfrm>
              <a:off x="6122276" y="2277507"/>
              <a:ext cx="1664514" cy="547714"/>
            </a:xfrm>
            <a:prstGeom prst="rect">
              <a:avLst/>
            </a:prstGeom>
            <a:grpFill/>
          </p:spPr>
          <p:txBody>
            <a:bodyPr wrap="square" rtlCol="0" anchor="ctr">
              <a:spAutoFit/>
            </a:bodyPr>
            <a:lstStyle/>
            <a:p>
              <a:pPr algn="ctr">
                <a:lnSpc>
                  <a:spcPct val="150000"/>
                </a:lnSpc>
              </a:pPr>
              <a:r>
                <a:rPr lang="en-US" sz="2200" dirty="0">
                  <a:solidFill>
                    <a:schemeClr val="bg1"/>
                  </a:solidFill>
                </a:rPr>
                <a:t>Videos</a:t>
              </a:r>
            </a:p>
          </p:txBody>
        </p:sp>
      </p:grpSp>
      <p:grpSp>
        <p:nvGrpSpPr>
          <p:cNvPr id="23" name="Group 22"/>
          <p:cNvGrpSpPr/>
          <p:nvPr/>
        </p:nvGrpSpPr>
        <p:grpSpPr>
          <a:xfrm>
            <a:off x="5055827" y="1612192"/>
            <a:ext cx="2080340" cy="1617913"/>
            <a:chOff x="3531827" y="1747690"/>
            <a:chExt cx="2080340" cy="1617913"/>
          </a:xfrm>
          <a:solidFill>
            <a:srgbClr val="386546"/>
          </a:solidFill>
        </p:grpSpPr>
        <p:sp>
          <p:nvSpPr>
            <p:cNvPr id="24" name="Rectangle 23"/>
            <p:cNvSpPr/>
            <p:nvPr/>
          </p:nvSpPr>
          <p:spPr>
            <a:xfrm>
              <a:off x="3531827" y="1747690"/>
              <a:ext cx="2080340" cy="161791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25" name="TextBox 24"/>
            <p:cNvSpPr txBox="1"/>
            <p:nvPr/>
          </p:nvSpPr>
          <p:spPr>
            <a:xfrm>
              <a:off x="3739740" y="2277507"/>
              <a:ext cx="1664514" cy="547714"/>
            </a:xfrm>
            <a:prstGeom prst="rect">
              <a:avLst/>
            </a:prstGeom>
            <a:grpFill/>
          </p:spPr>
          <p:txBody>
            <a:bodyPr wrap="square" rtlCol="0" anchor="ctr">
              <a:spAutoFit/>
            </a:bodyPr>
            <a:lstStyle/>
            <a:p>
              <a:pPr algn="ctr">
                <a:lnSpc>
                  <a:spcPct val="150000"/>
                </a:lnSpc>
              </a:pPr>
              <a:r>
                <a:rPr lang="en-US" sz="2200" dirty="0">
                  <a:solidFill>
                    <a:schemeClr val="bg1"/>
                  </a:solidFill>
                </a:rPr>
                <a:t>Photos</a:t>
              </a:r>
            </a:p>
          </p:txBody>
        </p:sp>
      </p:grpSp>
    </p:spTree>
    <p:extLst>
      <p:ext uri="{BB962C8B-B14F-4D97-AF65-F5344CB8AC3E}">
        <p14:creationId xmlns:p14="http://schemas.microsoft.com/office/powerpoint/2010/main" val="56661671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Developing a Multimedia Project</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p:cNvGrpSpPr/>
          <p:nvPr/>
        </p:nvGrpSpPr>
        <p:grpSpPr>
          <a:xfrm>
            <a:off x="2066922" y="1580910"/>
            <a:ext cx="8058154" cy="1696858"/>
            <a:chOff x="542923" y="1736760"/>
            <a:chExt cx="8058154" cy="1265120"/>
          </a:xfrm>
          <a:solidFill>
            <a:srgbClr val="386546"/>
          </a:solidFill>
        </p:grpSpPr>
        <p:sp>
          <p:nvSpPr>
            <p:cNvPr id="9" name="Rectangle 8"/>
            <p:cNvSpPr/>
            <p:nvPr/>
          </p:nvSpPr>
          <p:spPr>
            <a:xfrm>
              <a:off x="542923" y="1736760"/>
              <a:ext cx="8058154" cy="126512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bg1"/>
                </a:solidFill>
              </a:endParaRPr>
            </a:p>
          </p:txBody>
        </p:sp>
        <p:sp>
          <p:nvSpPr>
            <p:cNvPr id="10" name="TextBox 9"/>
            <p:cNvSpPr txBox="1"/>
            <p:nvPr/>
          </p:nvSpPr>
          <p:spPr>
            <a:xfrm>
              <a:off x="668214" y="1954066"/>
              <a:ext cx="7807571" cy="757244"/>
            </a:xfrm>
            <a:prstGeom prst="rect">
              <a:avLst/>
            </a:prstGeom>
            <a:grpFill/>
          </p:spPr>
          <p:txBody>
            <a:bodyPr wrap="square" rtlCol="0">
              <a:spAutoFit/>
            </a:bodyPr>
            <a:lstStyle/>
            <a:p>
              <a:r>
                <a:rPr lang="en-US" sz="2000" b="1" dirty="0">
                  <a:solidFill>
                    <a:schemeClr val="bg1"/>
                  </a:solidFill>
                </a:rPr>
                <a:t>Understand the assignment: </a:t>
              </a:r>
              <a:r>
                <a:rPr lang="en-US" sz="2000" dirty="0">
                  <a:solidFill>
                    <a:schemeClr val="bg1"/>
                  </a:solidFill>
                </a:rPr>
                <a:t>Follow guidelines carefully so that you can incorporate the right kind of multimedia elements and create a project that is appropriate for the setting in which it will be presented.</a:t>
              </a:r>
            </a:p>
          </p:txBody>
        </p:sp>
      </p:grpSp>
      <p:grpSp>
        <p:nvGrpSpPr>
          <p:cNvPr id="18" name="Group 17">
            <a:extLst>
              <a:ext uri="{FF2B5EF4-FFF2-40B4-BE49-F238E27FC236}">
                <a16:creationId xmlns:a16="http://schemas.microsoft.com/office/drawing/2014/main" id="{A406A24F-60DD-4098-8523-F2DC37667834}"/>
              </a:ext>
            </a:extLst>
          </p:cNvPr>
          <p:cNvGrpSpPr/>
          <p:nvPr/>
        </p:nvGrpSpPr>
        <p:grpSpPr>
          <a:xfrm>
            <a:off x="2066922" y="3429000"/>
            <a:ext cx="8058154" cy="1696858"/>
            <a:chOff x="542923" y="1736760"/>
            <a:chExt cx="8058154" cy="1265120"/>
          </a:xfrm>
          <a:solidFill>
            <a:srgbClr val="386546"/>
          </a:solidFill>
        </p:grpSpPr>
        <p:sp>
          <p:nvSpPr>
            <p:cNvPr id="19" name="Rectangle 18">
              <a:extLst>
                <a:ext uri="{FF2B5EF4-FFF2-40B4-BE49-F238E27FC236}">
                  <a16:creationId xmlns:a16="http://schemas.microsoft.com/office/drawing/2014/main" id="{75026E85-9281-461F-8637-F835FFAB5329}"/>
                </a:ext>
              </a:extLst>
            </p:cNvPr>
            <p:cNvSpPr/>
            <p:nvPr/>
          </p:nvSpPr>
          <p:spPr>
            <a:xfrm>
              <a:off x="542923" y="1736760"/>
              <a:ext cx="8058154" cy="126512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bg1"/>
                </a:solidFill>
              </a:endParaRPr>
            </a:p>
          </p:txBody>
        </p:sp>
        <p:sp>
          <p:nvSpPr>
            <p:cNvPr id="30" name="TextBox 29">
              <a:extLst>
                <a:ext uri="{FF2B5EF4-FFF2-40B4-BE49-F238E27FC236}">
                  <a16:creationId xmlns:a16="http://schemas.microsoft.com/office/drawing/2014/main" id="{1005D540-6730-441E-9C83-9EF49AE1E487}"/>
                </a:ext>
              </a:extLst>
            </p:cNvPr>
            <p:cNvSpPr txBox="1"/>
            <p:nvPr/>
          </p:nvSpPr>
          <p:spPr>
            <a:xfrm>
              <a:off x="668214" y="2105432"/>
              <a:ext cx="7807571" cy="527776"/>
            </a:xfrm>
            <a:prstGeom prst="rect">
              <a:avLst/>
            </a:prstGeom>
            <a:grpFill/>
          </p:spPr>
          <p:txBody>
            <a:bodyPr wrap="square" rtlCol="0">
              <a:spAutoFit/>
            </a:bodyPr>
            <a:lstStyle/>
            <a:p>
              <a:r>
                <a:rPr lang="en-US" sz="2000" b="1" dirty="0">
                  <a:solidFill>
                    <a:schemeClr val="bg1"/>
                  </a:solidFill>
                </a:rPr>
                <a:t>Create an outline or storyboard: </a:t>
              </a:r>
              <a:r>
                <a:rPr lang="en-US" sz="2000" dirty="0">
                  <a:solidFill>
                    <a:schemeClr val="bg1"/>
                  </a:solidFill>
                </a:rPr>
                <a:t>Organize all of your ideas before you start working on your project.</a:t>
              </a:r>
            </a:p>
          </p:txBody>
        </p:sp>
      </p:grpSp>
    </p:spTree>
    <p:extLst>
      <p:ext uri="{BB962C8B-B14F-4D97-AF65-F5344CB8AC3E}">
        <p14:creationId xmlns:p14="http://schemas.microsoft.com/office/powerpoint/2010/main" val="365373744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Developing a Multimedia Project</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p:cNvGrpSpPr/>
          <p:nvPr/>
        </p:nvGrpSpPr>
        <p:grpSpPr>
          <a:xfrm>
            <a:off x="2066922" y="1580910"/>
            <a:ext cx="8058154" cy="1696858"/>
            <a:chOff x="542923" y="1736760"/>
            <a:chExt cx="8058154" cy="1265120"/>
          </a:xfrm>
          <a:solidFill>
            <a:srgbClr val="386546"/>
          </a:solidFill>
        </p:grpSpPr>
        <p:sp>
          <p:nvSpPr>
            <p:cNvPr id="9" name="Rectangle 8"/>
            <p:cNvSpPr/>
            <p:nvPr/>
          </p:nvSpPr>
          <p:spPr>
            <a:xfrm>
              <a:off x="542923" y="1736760"/>
              <a:ext cx="8058154" cy="126512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bg1"/>
                </a:solidFill>
              </a:endParaRPr>
            </a:p>
          </p:txBody>
        </p:sp>
        <p:sp>
          <p:nvSpPr>
            <p:cNvPr id="10" name="TextBox 9"/>
            <p:cNvSpPr txBox="1"/>
            <p:nvPr/>
          </p:nvSpPr>
          <p:spPr>
            <a:xfrm>
              <a:off x="668214" y="1987665"/>
              <a:ext cx="7807571" cy="757244"/>
            </a:xfrm>
            <a:prstGeom prst="rect">
              <a:avLst/>
            </a:prstGeom>
            <a:grpFill/>
          </p:spPr>
          <p:txBody>
            <a:bodyPr wrap="square" rtlCol="0">
              <a:spAutoFit/>
            </a:bodyPr>
            <a:lstStyle/>
            <a:p>
              <a:r>
                <a:rPr lang="en-US" sz="2000" b="1" dirty="0">
                  <a:solidFill>
                    <a:schemeClr val="bg1"/>
                  </a:solidFill>
                </a:rPr>
                <a:t>Find and gather media: </a:t>
              </a:r>
              <a:r>
                <a:rPr lang="en-US" sz="2000" dirty="0">
                  <a:solidFill>
                    <a:schemeClr val="bg1"/>
                  </a:solidFill>
                </a:rPr>
                <a:t>You may need both auditory media—such as music or recorded narration—and visual media—such as text, images, graphics, or videos. </a:t>
              </a:r>
            </a:p>
          </p:txBody>
        </p:sp>
      </p:grpSp>
      <p:grpSp>
        <p:nvGrpSpPr>
          <p:cNvPr id="18" name="Group 17">
            <a:extLst>
              <a:ext uri="{FF2B5EF4-FFF2-40B4-BE49-F238E27FC236}">
                <a16:creationId xmlns:a16="http://schemas.microsoft.com/office/drawing/2014/main" id="{A406A24F-60DD-4098-8523-F2DC37667834}"/>
              </a:ext>
            </a:extLst>
          </p:cNvPr>
          <p:cNvGrpSpPr/>
          <p:nvPr/>
        </p:nvGrpSpPr>
        <p:grpSpPr>
          <a:xfrm>
            <a:off x="2066922" y="3429000"/>
            <a:ext cx="8058154" cy="1696858"/>
            <a:chOff x="542923" y="1736760"/>
            <a:chExt cx="8058154" cy="1265120"/>
          </a:xfrm>
          <a:solidFill>
            <a:srgbClr val="386546"/>
          </a:solidFill>
        </p:grpSpPr>
        <p:sp>
          <p:nvSpPr>
            <p:cNvPr id="19" name="Rectangle 18">
              <a:extLst>
                <a:ext uri="{FF2B5EF4-FFF2-40B4-BE49-F238E27FC236}">
                  <a16:creationId xmlns:a16="http://schemas.microsoft.com/office/drawing/2014/main" id="{75026E85-9281-461F-8637-F835FFAB5329}"/>
                </a:ext>
              </a:extLst>
            </p:cNvPr>
            <p:cNvSpPr/>
            <p:nvPr/>
          </p:nvSpPr>
          <p:spPr>
            <a:xfrm>
              <a:off x="542923" y="1736760"/>
              <a:ext cx="8058154" cy="126512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bg1"/>
                </a:solidFill>
              </a:endParaRPr>
            </a:p>
          </p:txBody>
        </p:sp>
        <p:sp>
          <p:nvSpPr>
            <p:cNvPr id="30" name="TextBox 29">
              <a:extLst>
                <a:ext uri="{FF2B5EF4-FFF2-40B4-BE49-F238E27FC236}">
                  <a16:creationId xmlns:a16="http://schemas.microsoft.com/office/drawing/2014/main" id="{1005D540-6730-441E-9C83-9EF49AE1E487}"/>
                </a:ext>
              </a:extLst>
            </p:cNvPr>
            <p:cNvSpPr txBox="1"/>
            <p:nvPr/>
          </p:nvSpPr>
          <p:spPr>
            <a:xfrm>
              <a:off x="668213" y="1869669"/>
              <a:ext cx="7807571" cy="986711"/>
            </a:xfrm>
            <a:prstGeom prst="rect">
              <a:avLst/>
            </a:prstGeom>
            <a:grpFill/>
          </p:spPr>
          <p:txBody>
            <a:bodyPr wrap="square" rtlCol="0">
              <a:spAutoFit/>
            </a:bodyPr>
            <a:lstStyle/>
            <a:p>
              <a:r>
                <a:rPr lang="en-US" sz="2000" b="1" dirty="0">
                  <a:solidFill>
                    <a:schemeClr val="bg1"/>
                  </a:solidFill>
                </a:rPr>
                <a:t>Create a draft: </a:t>
              </a:r>
              <a:r>
                <a:rPr lang="en-US" sz="2000" dirty="0">
                  <a:solidFill>
                    <a:schemeClr val="bg1"/>
                  </a:solidFill>
                </a:rPr>
                <a:t>Make sure that your visual layouts are easy to read and that any auditory media are easy to hear and understand. If you have to present your multimedia project, be sure to practice in front of a friendly audience.</a:t>
              </a:r>
            </a:p>
          </p:txBody>
        </p:sp>
      </p:grpSp>
    </p:spTree>
    <p:extLst>
      <p:ext uri="{BB962C8B-B14F-4D97-AF65-F5344CB8AC3E}">
        <p14:creationId xmlns:p14="http://schemas.microsoft.com/office/powerpoint/2010/main" val="81938624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Developing a Multimedia Project</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p:cNvGrpSpPr/>
          <p:nvPr/>
        </p:nvGrpSpPr>
        <p:grpSpPr>
          <a:xfrm>
            <a:off x="2066922" y="1580910"/>
            <a:ext cx="8058154" cy="1696858"/>
            <a:chOff x="542923" y="1736760"/>
            <a:chExt cx="8058154" cy="1265120"/>
          </a:xfrm>
          <a:solidFill>
            <a:srgbClr val="386546"/>
          </a:solidFill>
        </p:grpSpPr>
        <p:sp>
          <p:nvSpPr>
            <p:cNvPr id="9" name="Rectangle 8"/>
            <p:cNvSpPr/>
            <p:nvPr/>
          </p:nvSpPr>
          <p:spPr>
            <a:xfrm>
              <a:off x="542923" y="1736760"/>
              <a:ext cx="8058154" cy="126512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bg1"/>
                </a:solidFill>
              </a:endParaRPr>
            </a:p>
          </p:txBody>
        </p:sp>
        <p:sp>
          <p:nvSpPr>
            <p:cNvPr id="10" name="TextBox 9"/>
            <p:cNvSpPr txBox="1"/>
            <p:nvPr/>
          </p:nvSpPr>
          <p:spPr>
            <a:xfrm>
              <a:off x="668213" y="2105432"/>
              <a:ext cx="7807571" cy="527776"/>
            </a:xfrm>
            <a:prstGeom prst="rect">
              <a:avLst/>
            </a:prstGeom>
            <a:grpFill/>
          </p:spPr>
          <p:txBody>
            <a:bodyPr wrap="square" rtlCol="0">
              <a:spAutoFit/>
            </a:bodyPr>
            <a:lstStyle/>
            <a:p>
              <a:r>
                <a:rPr lang="en-US" sz="2000" b="1" dirty="0">
                  <a:solidFill>
                    <a:schemeClr val="bg1"/>
                  </a:solidFill>
                </a:rPr>
                <a:t>Revise and edit: </a:t>
              </a:r>
              <a:r>
                <a:rPr lang="en-US" sz="2000" dirty="0">
                  <a:solidFill>
                    <a:schemeClr val="bg1"/>
                  </a:solidFill>
                </a:rPr>
                <a:t>Be sure to edit for grammar, spelling, and sentence structure, but also carefully edit your formatting.</a:t>
              </a:r>
            </a:p>
          </p:txBody>
        </p:sp>
      </p:grpSp>
      <p:grpSp>
        <p:nvGrpSpPr>
          <p:cNvPr id="18" name="Group 17">
            <a:extLst>
              <a:ext uri="{FF2B5EF4-FFF2-40B4-BE49-F238E27FC236}">
                <a16:creationId xmlns:a16="http://schemas.microsoft.com/office/drawing/2014/main" id="{A406A24F-60DD-4098-8523-F2DC37667834}"/>
              </a:ext>
            </a:extLst>
          </p:cNvPr>
          <p:cNvGrpSpPr/>
          <p:nvPr/>
        </p:nvGrpSpPr>
        <p:grpSpPr>
          <a:xfrm>
            <a:off x="2066922" y="3429000"/>
            <a:ext cx="8058154" cy="1696858"/>
            <a:chOff x="542923" y="1736760"/>
            <a:chExt cx="8058154" cy="1265120"/>
          </a:xfrm>
          <a:solidFill>
            <a:srgbClr val="386546"/>
          </a:solidFill>
        </p:grpSpPr>
        <p:sp>
          <p:nvSpPr>
            <p:cNvPr id="19" name="Rectangle 18">
              <a:extLst>
                <a:ext uri="{FF2B5EF4-FFF2-40B4-BE49-F238E27FC236}">
                  <a16:creationId xmlns:a16="http://schemas.microsoft.com/office/drawing/2014/main" id="{75026E85-9281-461F-8637-F835FFAB5329}"/>
                </a:ext>
              </a:extLst>
            </p:cNvPr>
            <p:cNvSpPr/>
            <p:nvPr/>
          </p:nvSpPr>
          <p:spPr>
            <a:xfrm>
              <a:off x="542923" y="1736760"/>
              <a:ext cx="8058154" cy="126512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bg1"/>
                </a:solidFill>
              </a:endParaRPr>
            </a:p>
          </p:txBody>
        </p:sp>
        <p:sp>
          <p:nvSpPr>
            <p:cNvPr id="30" name="TextBox 29">
              <a:extLst>
                <a:ext uri="{FF2B5EF4-FFF2-40B4-BE49-F238E27FC236}">
                  <a16:creationId xmlns:a16="http://schemas.microsoft.com/office/drawing/2014/main" id="{1005D540-6730-441E-9C83-9EF49AE1E487}"/>
                </a:ext>
              </a:extLst>
            </p:cNvPr>
            <p:cNvSpPr txBox="1"/>
            <p:nvPr/>
          </p:nvSpPr>
          <p:spPr>
            <a:xfrm>
              <a:off x="668212" y="2105432"/>
              <a:ext cx="7807571" cy="527776"/>
            </a:xfrm>
            <a:prstGeom prst="rect">
              <a:avLst/>
            </a:prstGeom>
            <a:grpFill/>
          </p:spPr>
          <p:txBody>
            <a:bodyPr wrap="square" rtlCol="0">
              <a:spAutoFit/>
            </a:bodyPr>
            <a:lstStyle/>
            <a:p>
              <a:r>
                <a:rPr lang="en-US" sz="2000" b="1" dirty="0">
                  <a:solidFill>
                    <a:schemeClr val="bg1"/>
                  </a:solidFill>
                </a:rPr>
                <a:t>Submit your work: </a:t>
              </a:r>
              <a:r>
                <a:rPr lang="en-US" sz="2000" dirty="0">
                  <a:solidFill>
                    <a:schemeClr val="bg1"/>
                  </a:solidFill>
                </a:rPr>
                <a:t>Make sure that you follow your instructor’s guidelines for turning in your presentation.</a:t>
              </a:r>
            </a:p>
          </p:txBody>
        </p:sp>
      </p:grpSp>
    </p:spTree>
    <p:extLst>
      <p:ext uri="{BB962C8B-B14F-4D97-AF65-F5344CB8AC3E}">
        <p14:creationId xmlns:p14="http://schemas.microsoft.com/office/powerpoint/2010/main" val="105975826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288568"/>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A Helpful Hint about Finding Content</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4A3C89F5-5AC7-42CA-B269-E0EF8850E061}"/>
              </a:ext>
            </a:extLst>
          </p:cNvPr>
          <p:cNvSpPr txBox="1"/>
          <p:nvPr/>
        </p:nvSpPr>
        <p:spPr>
          <a:xfrm>
            <a:off x="1459469" y="1341780"/>
            <a:ext cx="9273061" cy="2194560"/>
          </a:xfrm>
          <a:prstGeom prst="rect">
            <a:avLst/>
          </a:prstGeom>
          <a:solidFill>
            <a:srgbClr val="386546"/>
          </a:solidFill>
        </p:spPr>
        <p:txBody>
          <a:bodyPr wrap="square" rtlCol="0" anchor="ctr">
            <a:spAutoFit/>
          </a:bodyPr>
          <a:lstStyle/>
          <a:p>
            <a:endParaRPr lang="en-US" sz="2000" b="0" dirty="0">
              <a:ea typeface="Cambria Math" panose="02040503050406030204" pitchFamily="18" charset="0"/>
            </a:endParaRPr>
          </a:p>
          <a:p>
            <a:endParaRPr lang="en-US" sz="2000" b="0" dirty="0">
              <a:ea typeface="Cambria Math" panose="02040503050406030204" pitchFamily="18" charset="0"/>
            </a:endParaRPr>
          </a:p>
          <a:p>
            <a:endParaRPr lang="en-US" sz="2000" b="0" dirty="0">
              <a:ea typeface="Cambria Math" panose="02040503050406030204" pitchFamily="18" charset="0"/>
            </a:endParaRPr>
          </a:p>
          <a:p>
            <a:endParaRPr lang="en-US" sz="2000" dirty="0">
              <a:ea typeface="Cambria Math" panose="02040503050406030204" pitchFamily="18" charset="0"/>
            </a:endParaRPr>
          </a:p>
          <a:p>
            <a:endParaRPr lang="en-US" sz="2000" b="0" dirty="0">
              <a:ea typeface="Cambria Math" panose="02040503050406030204" pitchFamily="18" charset="0"/>
            </a:endParaRPr>
          </a:p>
          <a:p>
            <a:endParaRPr lang="en-US" sz="2000" dirty="0">
              <a:ea typeface="Cambria Math" panose="02040503050406030204" pitchFamily="18" charset="0"/>
            </a:endParaRPr>
          </a:p>
          <a:p>
            <a:endParaRPr lang="en-US" sz="2000" b="0" dirty="0">
              <a:ea typeface="Cambria Math" panose="02040503050406030204" pitchFamily="18" charset="0"/>
            </a:endParaRPr>
          </a:p>
          <a:p>
            <a:endParaRPr lang="en-US" sz="2000" dirty="0">
              <a:ea typeface="Cambria Math" panose="02040503050406030204" pitchFamily="18" charset="0"/>
            </a:endParaRPr>
          </a:p>
          <a:p>
            <a:endParaRPr lang="en-US" sz="2000" b="0" dirty="0">
              <a:ea typeface="Cambria Math" panose="02040503050406030204" pitchFamily="18" charset="0"/>
            </a:endParaRPr>
          </a:p>
          <a:p>
            <a:endParaRPr lang="en-US" sz="2000" dirty="0">
              <a:ea typeface="Cambria Math" panose="02040503050406030204" pitchFamily="18" charset="0"/>
            </a:endParaRPr>
          </a:p>
          <a:p>
            <a:endParaRPr lang="en-US" sz="2000" b="0" dirty="0">
              <a:ea typeface="Cambria Math" panose="02040503050406030204" pitchFamily="18" charset="0"/>
            </a:endParaRPr>
          </a:p>
          <a:p>
            <a:endParaRPr lang="en-US" sz="2000" dirty="0">
              <a:ea typeface="Cambria Math" panose="02040503050406030204" pitchFamily="18" charset="0"/>
            </a:endParaRPr>
          </a:p>
          <a:p>
            <a:endParaRPr lang="en-US" sz="2000" b="0" dirty="0">
              <a:ea typeface="Cambria Math" panose="02040503050406030204" pitchFamily="18" charset="0"/>
            </a:endParaRPr>
          </a:p>
          <a:p>
            <a:endParaRPr lang="en-US" sz="2000" b="0" dirty="0">
              <a:ea typeface="Cambria Math" panose="02040503050406030204" pitchFamily="18" charset="0"/>
            </a:endParaRPr>
          </a:p>
          <a:p>
            <a:endParaRPr lang="en-US" sz="2000" b="0" dirty="0">
              <a:ea typeface="Cambria Math" panose="02040503050406030204" pitchFamily="18" charset="0"/>
            </a:endParaRPr>
          </a:p>
        </p:txBody>
      </p:sp>
      <p:graphicFrame>
        <p:nvGraphicFramePr>
          <p:cNvPr id="3" name="Object 2">
            <a:extLst>
              <a:ext uri="{FF2B5EF4-FFF2-40B4-BE49-F238E27FC236}">
                <a16:creationId xmlns:a16="http://schemas.microsoft.com/office/drawing/2014/main" id="{09F3689F-72F2-4C5E-980B-6870CF39538D}"/>
              </a:ext>
            </a:extLst>
          </p:cNvPr>
          <p:cNvGraphicFramePr>
            <a:graphicFrameLocks noChangeAspect="1"/>
          </p:cNvGraphicFramePr>
          <p:nvPr/>
        </p:nvGraphicFramePr>
        <p:xfrm>
          <a:off x="4114800" y="2590800"/>
          <a:ext cx="914400" cy="198438"/>
        </p:xfrm>
        <a:graphic>
          <a:graphicData uri="http://schemas.openxmlformats.org/presentationml/2006/ole">
            <mc:AlternateContent xmlns:mc="http://schemas.openxmlformats.org/markup-compatibility/2006">
              <mc:Choice xmlns:v="urn:schemas-microsoft-com:vml" Requires="v">
                <p:oleObj spid="_x0000_s1026" name="Equation" r:id="rId3" imgW="914400" imgH="198720" progId="Equation.DSMT4">
                  <p:embed/>
                </p:oleObj>
              </mc:Choice>
              <mc:Fallback>
                <p:oleObj name="Equation" r:id="rId3" imgW="914400" imgH="198720" progId="Equation.DSMT4">
                  <p:embed/>
                  <p:pic>
                    <p:nvPicPr>
                      <p:cNvPr id="3" name="Object 2">
                        <a:extLst>
                          <a:ext uri="{FF2B5EF4-FFF2-40B4-BE49-F238E27FC236}">
                            <a16:creationId xmlns:a16="http://schemas.microsoft.com/office/drawing/2014/main" id="{09F3689F-72F2-4C5E-980B-6870CF39538D}"/>
                          </a:ext>
                        </a:extLst>
                      </p:cNvPr>
                      <p:cNvPicPr/>
                      <p:nvPr/>
                    </p:nvPicPr>
                    <p:blipFill>
                      <a:blip r:embed="rId4"/>
                      <a:stretch>
                        <a:fillRect/>
                      </a:stretch>
                    </p:blipFill>
                    <p:spPr>
                      <a:xfrm>
                        <a:off x="4114800" y="2590800"/>
                        <a:ext cx="914400" cy="198438"/>
                      </a:xfrm>
                      <a:prstGeom prst="rect">
                        <a:avLst/>
                      </a:prstGeom>
                    </p:spPr>
                  </p:pic>
                </p:oleObj>
              </mc:Fallback>
            </mc:AlternateContent>
          </a:graphicData>
        </a:graphic>
      </p:graphicFrame>
      <p:sp>
        <p:nvSpPr>
          <p:cNvPr id="9" name="TextBox 8">
            <a:extLst>
              <a:ext uri="{FF2B5EF4-FFF2-40B4-BE49-F238E27FC236}">
                <a16:creationId xmlns:a16="http://schemas.microsoft.com/office/drawing/2014/main" id="{A7E8372D-36D2-456F-8C12-2DB123C1456A}"/>
              </a:ext>
            </a:extLst>
          </p:cNvPr>
          <p:cNvSpPr txBox="1"/>
          <p:nvPr/>
        </p:nvSpPr>
        <p:spPr>
          <a:xfrm>
            <a:off x="1697295" y="1637123"/>
            <a:ext cx="8797408" cy="1446550"/>
          </a:xfrm>
          <a:prstGeom prst="rect">
            <a:avLst/>
          </a:prstGeom>
          <a:solidFill>
            <a:srgbClr val="386546"/>
          </a:solidFill>
        </p:spPr>
        <p:txBody>
          <a:bodyPr wrap="square" rtlCol="0" anchor="ctr">
            <a:spAutoFit/>
          </a:bodyPr>
          <a:lstStyle/>
          <a:p>
            <a:r>
              <a:rPr lang="en-US" sz="2200" dirty="0">
                <a:solidFill>
                  <a:schemeClr val="bg1"/>
                </a:solidFill>
              </a:rPr>
              <a:t>As you work on your multimedia presentation, keep in mind that not all content and editing tools are free. See if your school has a license to any multimedia resources, or look for websites that provide access to royalty-free images and music. </a:t>
            </a:r>
          </a:p>
        </p:txBody>
      </p:sp>
    </p:spTree>
    <p:extLst>
      <p:ext uri="{BB962C8B-B14F-4D97-AF65-F5344CB8AC3E}">
        <p14:creationId xmlns:p14="http://schemas.microsoft.com/office/powerpoint/2010/main" val="426721336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5A7E83"/>
        </a:solidFill>
        <a:effectLst/>
      </p:bgPr>
    </p:bg>
    <p:spTree>
      <p:nvGrpSpPr>
        <p:cNvPr id="1" name=""/>
        <p:cNvGrpSpPr/>
        <p:nvPr/>
      </p:nvGrpSpPr>
      <p:grpSpPr>
        <a:xfrm>
          <a:off x="0" y="0"/>
          <a:ext cx="0" cy="0"/>
          <a:chOff x="0" y="0"/>
          <a:chExt cx="0" cy="0"/>
        </a:xfrm>
      </p:grpSpPr>
      <p:cxnSp>
        <p:nvCxnSpPr>
          <p:cNvPr id="11" name="Straight Connector 10"/>
          <p:cNvCxnSpPr/>
          <p:nvPr/>
        </p:nvCxnSpPr>
        <p:spPr>
          <a:xfrm>
            <a:off x="1859169" y="2729726"/>
            <a:ext cx="8429625"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5" name="TextBox 4"/>
          <p:cNvSpPr txBox="1"/>
          <p:nvPr/>
        </p:nvSpPr>
        <p:spPr>
          <a:xfrm>
            <a:off x="1524000" y="1410227"/>
            <a:ext cx="9144000" cy="1200329"/>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HAWKES</a:t>
            </a:r>
            <a:r>
              <a:rPr kumimoji="0" lang="en-US" sz="7200" b="0"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 LEARNING</a:t>
            </a: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81108" y="3050910"/>
            <a:ext cx="609600" cy="609600"/>
          </a:xfrm>
          <a:prstGeom prst="rect">
            <a:avLst/>
          </a:prstGeom>
        </p:spPr>
      </p:pic>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66179" y="3050910"/>
            <a:ext cx="609600" cy="609600"/>
          </a:xfrm>
          <a:prstGeom prst="rect">
            <a:avLst/>
          </a:prstGeom>
        </p:spPr>
      </p:pic>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217122" y="3050910"/>
            <a:ext cx="609600" cy="609600"/>
          </a:xfrm>
          <a:prstGeom prst="rect">
            <a:avLst/>
          </a:prstGeom>
        </p:spPr>
      </p:pic>
      <p:pic>
        <p:nvPicPr>
          <p:cNvPr id="9" name="Picture 8"/>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768065" y="3050910"/>
            <a:ext cx="609600" cy="609600"/>
          </a:xfrm>
          <a:prstGeom prst="rect">
            <a:avLst/>
          </a:prstGeom>
        </p:spPr>
      </p:pic>
    </p:spTree>
    <p:extLst>
      <p:ext uri="{BB962C8B-B14F-4D97-AF65-F5344CB8AC3E}">
        <p14:creationId xmlns:p14="http://schemas.microsoft.com/office/powerpoint/2010/main" val="169302977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89</TotalTime>
  <Words>340</Words>
  <Application>Microsoft Office PowerPoint</Application>
  <PresentationFormat>Widescreen</PresentationFormat>
  <Paragraphs>44</Paragraphs>
  <Slides>9</Slides>
  <Notes>0</Notes>
  <HiddenSlides>0</HiddenSlides>
  <MMClips>0</MMClips>
  <ScaleCrop>false</ScaleCrop>
  <HeadingPairs>
    <vt:vector size="8" baseType="variant">
      <vt:variant>
        <vt:lpstr>Fonts Used</vt:lpstr>
      </vt:variant>
      <vt:variant>
        <vt:i4>4</vt:i4>
      </vt:variant>
      <vt:variant>
        <vt:lpstr>Theme</vt:lpstr>
      </vt:variant>
      <vt:variant>
        <vt:i4>2</vt:i4>
      </vt:variant>
      <vt:variant>
        <vt:lpstr>Embedded OLE Servers</vt:lpstr>
      </vt:variant>
      <vt:variant>
        <vt:i4>1</vt:i4>
      </vt:variant>
      <vt:variant>
        <vt:lpstr>Slide Titles</vt:lpstr>
      </vt:variant>
      <vt:variant>
        <vt:i4>9</vt:i4>
      </vt:variant>
    </vt:vector>
  </HeadingPairs>
  <TitlesOfParts>
    <vt:vector size="16" baseType="lpstr">
      <vt:lpstr>Arial</vt:lpstr>
      <vt:lpstr>Calibri</vt:lpstr>
      <vt:lpstr>Calibri Light</vt:lpstr>
      <vt:lpstr>Century Gothic</vt:lpstr>
      <vt:lpstr>Office Theme</vt:lpstr>
      <vt:lpstr>1_Office Theme</vt:lpstr>
      <vt:lpstr>Equation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Cassy Pressimone Beckowski</dc:creator>
  <cp:lastModifiedBy>Kenneth Hanson</cp:lastModifiedBy>
  <cp:revision>7</cp:revision>
  <dcterms:created xsi:type="dcterms:W3CDTF">2021-07-08T15:41:27Z</dcterms:created>
  <dcterms:modified xsi:type="dcterms:W3CDTF">2021-11-23T21:50:50Z</dcterms:modified>
</cp:coreProperties>
</file>