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commentAuthors.xml" ContentType="application/vnd.openxmlformats-officedocument.presentationml.commentAuthors+xml"/>
  <Override PartName="/ppt/theme/theme3.xml" ContentType="application/vnd.openxmlformats-officedocument.theme+xml"/>
  <Override PartName="/ppt/theme/theme2.xml" ContentType="application/vnd.openxmlformats-officedocument.theme+xml"/>
  <Override PartName="/ppt/handoutMasters/handoutMaster1.xml" ContentType="application/vnd.openxmlformats-officedocument.presentationml.handoutMaster+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ppt/tags/tag1.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tags/tag2.xml" ContentType="application/vnd.openxmlformats-officedocument.presentationml.tags+xml"/>
  <Override PartName="/ppt/tags/tag3.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7"/>
  </p:notesMasterIdLst>
  <p:handoutMasterIdLst>
    <p:handoutMasterId r:id="rId8"/>
  </p:handoutMasterIdLst>
  <p:sldIdLst>
    <p:sldId id="256" r:id="rId2"/>
    <p:sldId id="266" r:id="rId3"/>
    <p:sldId id="257" r:id="rId4"/>
    <p:sldId id="267" r:id="rId5"/>
    <p:sldId id="258" r:id="rId6"/>
  </p:sldIdLst>
  <p:sldSz cx="9144000" cy="6858000" type="screen4x3"/>
  <p:notesSz cx="6858000" cy="91440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1" d="100"/>
          <a:sy n="111" d="100"/>
        </p:scale>
        <p:origin x="177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gs" Target="tags/tag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1.2</a:t>
            </a:r>
          </a:p>
        </p:txBody>
      </p:sp>
      <p:sp>
        <p:nvSpPr>
          <p:cNvPr id="2" name="Text Placeholder 1"/>
          <p:cNvSpPr>
            <a:spLocks noGrp="1"/>
          </p:cNvSpPr>
          <p:nvPr>
            <p:ph type="body" sz="quarter" idx="10"/>
          </p:nvPr>
        </p:nvSpPr>
        <p:spPr/>
        <p:txBody>
          <a:bodyPr/>
          <a:lstStyle/>
          <a:p>
            <a:pPr algn="ctr"/>
            <a:r>
              <a:t>Statistics and Quality</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Statistics and Quality—Slide 1</a:t>
            </a:r>
            <a:endParaRPr dirty="0"/>
          </a:p>
        </p:txBody>
      </p:sp>
      <p:sp>
        <p:nvSpPr>
          <p:cNvPr id="3" name="Text Placeholder 2"/>
          <p:cNvSpPr>
            <a:spLocks noGrp="1"/>
          </p:cNvSpPr>
          <p:nvPr>
            <p:ph type="body" sz="quarter" idx="10"/>
          </p:nvPr>
        </p:nvSpPr>
        <p:spPr/>
        <p:txBody>
          <a:bodyPr>
            <a:normAutofit fontScale="92500" lnSpcReduction="20000"/>
          </a:bodyPr>
          <a:lstStyle/>
          <a:p>
            <a:pPr>
              <a:defRPr sz="2800"/>
            </a:pPr>
            <a:r>
              <a:rPr lang="en-US" dirty="0"/>
              <a:t>The idea of a </a:t>
            </a:r>
            <a:r>
              <a:rPr lang="en-US" b="1" dirty="0"/>
              <a:t>process</a:t>
            </a:r>
            <a:r>
              <a:rPr lang="en-US" dirty="0"/>
              <a:t> is closely tied to quality control. We encounter processes in all facets of our lives. A simple credit card transaction is a process—the customer inserts or swipes the card, the number is digitally read from the card, there is a credit authorization procedure, and then finally the credit card is approved or rejected for the amount of money that the customer intended to spend. In a business context, a process is a series of steps that produces a product or service. Closely monitoring and continuously improving processes produce high quality products. Monitoring the process means taking measurements of key variables over time. Improving processes means reducing process variation by finding the causes of variation and eliminating them. </a:t>
            </a:r>
            <a:endParaRPr dirty="0"/>
          </a:p>
        </p:txBody>
      </p:sp>
    </p:spTree>
    <p:custDataLst>
      <p:tags r:id="rId1"/>
    </p:custDataLst>
    <p:extLst>
      <p:ext uri="{BB962C8B-B14F-4D97-AF65-F5344CB8AC3E}">
        <p14:creationId xmlns:p14="http://schemas.microsoft.com/office/powerpoint/2010/main" val="3868764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Process</a:t>
            </a:r>
          </a:p>
        </p:txBody>
      </p:sp>
      <p:sp>
        <p:nvSpPr>
          <p:cNvPr id="3" name="Text Placeholder 2"/>
          <p:cNvSpPr>
            <a:spLocks noGrp="1"/>
          </p:cNvSpPr>
          <p:nvPr>
            <p:ph type="body" sz="quarter" idx="10"/>
          </p:nvPr>
        </p:nvSpPr>
        <p:spPr>
          <a:xfrm>
            <a:off x="457200" y="1082078"/>
            <a:ext cx="8229600" cy="1584922"/>
          </a:xfrm>
        </p:spPr>
        <p:txBody>
          <a:bodyPr>
            <a:normAutofit/>
          </a:bodyPr>
          <a:lstStyle/>
          <a:p>
            <a:r>
              <a:rPr sz="2800" dirty="0"/>
              <a:t>A </a:t>
            </a:r>
            <a:r>
              <a:rPr sz="2800" b="1" dirty="0"/>
              <a:t>process</a:t>
            </a:r>
            <a:r>
              <a:rPr sz="2800" dirty="0"/>
              <a:t> is a series of actions that changes inputs to outputs.</a:t>
            </a:r>
          </a:p>
          <a:p>
            <a:endParaRPr sz="2800" dirty="0"/>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Statistics and Quality —Slide 2</a:t>
            </a:r>
            <a:endParaRPr dirty="0"/>
          </a:p>
        </p:txBody>
      </p:sp>
      <p:sp>
        <p:nvSpPr>
          <p:cNvPr id="3" name="Text Placeholder 2"/>
          <p:cNvSpPr>
            <a:spLocks noGrp="1"/>
          </p:cNvSpPr>
          <p:nvPr>
            <p:ph type="body" sz="quarter" idx="10"/>
          </p:nvPr>
        </p:nvSpPr>
        <p:spPr/>
        <p:txBody>
          <a:bodyPr>
            <a:normAutofit/>
          </a:bodyPr>
          <a:lstStyle/>
          <a:p>
            <a:pPr>
              <a:defRPr sz="2800"/>
            </a:pPr>
            <a:r>
              <a:rPr lang="en-US" dirty="0"/>
              <a:t>In order to improve a process there must be an understanding of how the process is currently performing. This requires definition and monitoring of the process. Statistics helps with decisions about how the data will be collected, what data will be needed, and the analysis of the data. In addition to ferreting out production problems, Statistical Process Control (SPC) is a group of statistical methods designed to monitor and control processes. SPC is helpful in detecting problems in a process before they create a defective product or service. </a:t>
            </a:r>
            <a:endParaRPr dirty="0"/>
          </a:p>
        </p:txBody>
      </p:sp>
    </p:spTree>
    <p:custDataLst>
      <p:tags r:id="rId1"/>
    </p:custDataLst>
    <p:extLst>
      <p:ext uri="{BB962C8B-B14F-4D97-AF65-F5344CB8AC3E}">
        <p14:creationId xmlns:p14="http://schemas.microsoft.com/office/powerpoint/2010/main" val="2249551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Statistical Process Control (SPC)</a:t>
            </a:r>
          </a:p>
        </p:txBody>
      </p:sp>
      <p:sp>
        <p:nvSpPr>
          <p:cNvPr id="3" name="Text Placeholder 2"/>
          <p:cNvSpPr>
            <a:spLocks noGrp="1"/>
          </p:cNvSpPr>
          <p:nvPr>
            <p:ph type="body" sz="quarter" idx="10"/>
          </p:nvPr>
        </p:nvSpPr>
        <p:spPr>
          <a:xfrm>
            <a:off x="457200" y="1082078"/>
            <a:ext cx="8229600" cy="1584922"/>
          </a:xfrm>
        </p:spPr>
        <p:txBody>
          <a:bodyPr>
            <a:normAutofit/>
          </a:bodyPr>
          <a:lstStyle/>
          <a:p>
            <a:r>
              <a:rPr sz="2800" b="1" dirty="0"/>
              <a:t>Statistical Process Control</a:t>
            </a:r>
            <a:r>
              <a:rPr sz="2800" dirty="0"/>
              <a:t> (</a:t>
            </a:r>
            <a:r>
              <a:rPr sz="2800" b="1" dirty="0"/>
              <a:t>SPC</a:t>
            </a:r>
            <a:r>
              <a:rPr sz="2800" dirty="0"/>
              <a:t>) is a group of statistical methods designed to monitor and control processes.</a:t>
            </a:r>
          </a:p>
          <a:p>
            <a:endParaRPr sz="2800" dirty="0"/>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5"/>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09D5A05-249A-4962-9441-C32E28C8BA4C}"/>
</file>

<file path=customXml/itemProps2.xml><?xml version="1.0" encoding="utf-8"?>
<ds:datastoreItem xmlns:ds="http://schemas.openxmlformats.org/officeDocument/2006/customXml" ds:itemID="{EDE21FD1-9964-4B94-9ECC-031AEB8B0D43}"/>
</file>

<file path=customXml/itemProps3.xml><?xml version="1.0" encoding="utf-8"?>
<ds:datastoreItem xmlns:ds="http://schemas.openxmlformats.org/officeDocument/2006/customXml" ds:itemID="{14A7D525-8BAD-4E50-A6C7-8B702063C370}"/>
</file>

<file path=docProps/app.xml><?xml version="1.0" encoding="utf-8"?>
<Properties xmlns="http://schemas.openxmlformats.org/officeDocument/2006/extended-properties" xmlns:vt="http://schemas.openxmlformats.org/officeDocument/2006/docPropsVTypes">
  <TotalTime>446</TotalTime>
  <Words>293</Words>
  <Application>Microsoft Office PowerPoint</Application>
  <PresentationFormat>On-screen Show (4:3)</PresentationFormat>
  <Paragraphs>10</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Courier New</vt:lpstr>
      <vt:lpstr>Calibri</vt:lpstr>
      <vt:lpstr>Arial</vt:lpstr>
      <vt:lpstr>Office Theme</vt:lpstr>
      <vt:lpstr>Section 1.2</vt:lpstr>
      <vt:lpstr>Statistics and Quality—Slide 1</vt:lpstr>
      <vt:lpstr>Definition: Process</vt:lpstr>
      <vt:lpstr>Statistics and Quality —Slide 2</vt:lpstr>
      <vt:lpstr>Definition: Statistical Process Control (SPC)</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- 1.2 - Statistics and Quality</dc:title>
  <dc:creator>Hawkes Learning</dc:creator>
  <cp:lastModifiedBy>Kodanda Ram Bade</cp:lastModifiedBy>
  <cp:revision>118</cp:revision>
  <dcterms:created xsi:type="dcterms:W3CDTF">2013-04-26T14:43:13Z</dcterms:created>
  <dcterms:modified xsi:type="dcterms:W3CDTF">2025-08-11T06:18:42Z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985F8915-7981-40FC-8022-E6CB320CE475</vt:lpwstr>
  </property>
  <property fmtid="{D5CDD505-2E9C-101B-9397-08002B2CF9AE}" pid="3" name="ArticulatePath">
    <vt:lpwstr>1.2 STATQUAL_af</vt:lpwstr>
  </property>
  <property fmtid="{D5CDD505-2E9C-101B-9397-08002B2CF9AE}" pid="4" name="ContentTypeId">
    <vt:lpwstr>0x010100B327C35045E9A749BE72BEEA1A150D0C</vt:lpwstr>
  </property>
  <property fmtid="{D5CDD505-2E9C-101B-9397-08002B2CF9AE}" pid="5" name="Order">
    <vt:r8>100</vt:r8>
  </property>
</Properties>
</file>