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7" r:id="rId8"/>
    <p:sldId id="279" r:id="rId9"/>
    <p:sldId id="265" r:id="rId10"/>
    <p:sldId id="266" r:id="rId11"/>
    <p:sldId id="268" r:id="rId12"/>
    <p:sldId id="275" r:id="rId13"/>
    <p:sldId id="269" r:id="rId14"/>
    <p:sldId id="270" r:id="rId15"/>
    <p:sldId id="271" r:id="rId16"/>
    <p:sldId id="272" r:id="rId17"/>
    <p:sldId id="273" r:id="rId18"/>
    <p:sldId id="281" r:id="rId19"/>
    <p:sldId id="280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105" d="100"/>
          <a:sy n="105" d="100"/>
        </p:scale>
        <p:origin x="4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Relationship Id="rId4" Type="http://schemas.openxmlformats.org/officeDocument/2006/relationships/image" Target="../media/image32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Relationship Id="rId5" Type="http://schemas.openxmlformats.org/officeDocument/2006/relationships/image" Target="../media/image30.emf"/><Relationship Id="rId4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839" y="8685611"/>
            <a:ext cx="2972027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2FADB1A6-EADE-46F0-80F7-E1323FB4158A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4.e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emf"/><Relationship Id="rId11" Type="http://schemas.openxmlformats.org/officeDocument/2006/relationships/image" Target="../media/image32.emf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29.emf"/><Relationship Id="rId9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13" Type="http://schemas.openxmlformats.org/officeDocument/2006/relationships/image" Target="../media/image36.png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5.emf"/><Relationship Id="rId4" Type="http://schemas.openxmlformats.org/officeDocument/2006/relationships/image" Target="../media/image33.emf"/><Relationship Id="rId9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Graphing a Linear Equation in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4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the equation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43707"/>
              </p:ext>
            </p:extLst>
          </p:nvPr>
        </p:nvGraphicFramePr>
        <p:xfrm>
          <a:off x="1716662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5" name="Equation" r:id="rId5" imgW="1362240" imgH="329040" progId="Equation.DSMT4">
                  <p:embed/>
                </p:oleObj>
              </mc:Choice>
              <mc:Fallback>
                <p:oleObj name="Equation" r:id="rId5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662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12217"/>
              </p:ext>
            </p:extLst>
          </p:nvPr>
        </p:nvGraphicFramePr>
        <p:xfrm>
          <a:off x="3287183" y="2438400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6" name="Equation" r:id="rId7" imgW="1425960" imgH="329040" progId="Equation.DSMT4">
                  <p:embed/>
                </p:oleObj>
              </mc:Choice>
              <mc:Fallback>
                <p:oleObj name="Equation" r:id="rId7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183" y="2438400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79208" y="2743200"/>
            <a:ext cx="3273552" cy="3273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133600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89" name="Equation" r:id="rId3" imgW="2797560" imgH="420480" progId="Equation.DSMT4">
                  <p:embed/>
                </p:oleObj>
              </mc:Choice>
              <mc:Fallback>
                <p:oleObj name="Equation" r:id="rId3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0" name="Equation" r:id="rId5" imgW="905040" imgH="329040" progId="Equation.DSMT4">
                  <p:embed/>
                </p:oleObj>
              </mc:Choice>
              <mc:Fallback>
                <p:oleObj name="Equation" r:id="rId5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1" name="Equation" r:id="rId7" imgW="722160" imgH="329040" progId="Equation.DSMT4">
                  <p:embed/>
                </p:oleObj>
              </mc:Choice>
              <mc:Fallback>
                <p:oleObj name="Equation" r:id="rId7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2" name="Equation" r:id="rId9" imgW="2815920" imgH="594000" progId="Equation.DSMT4">
                  <p:embed/>
                </p:oleObj>
              </mc:Choice>
              <mc:Fallback>
                <p:oleObj name="Equation" r:id="rId9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3" name="Equation" r:id="rId11" imgW="740520" imgH="264960" progId="Equation.DSMT4">
                  <p:embed/>
                </p:oleObj>
              </mc:Choice>
              <mc:Fallback>
                <p:oleObj name="Equation" r:id="rId11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4" name="Equation" r:id="rId13" imgW="1398600" imgH="329040" progId="Equation.DSMT4">
                  <p:embed/>
                </p:oleObj>
              </mc:Choice>
              <mc:Fallback>
                <p:oleObj name="Equation" r:id="rId13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99" name="Equation" r:id="rId3" imgW="3172320" imgH="594000" progId="Equation.DSMT4">
                  <p:embed/>
                </p:oleObj>
              </mc:Choice>
              <mc:Fallback>
                <p:oleObj name="Equation" r:id="rId3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0" name="Equation" r:id="rId5" imgW="1042200" imgH="329040" progId="Equation.DSMT4">
                  <p:embed/>
                </p:oleObj>
              </mc:Choice>
              <mc:Fallback>
                <p:oleObj name="Equation" r:id="rId5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1" name="Equation" r:id="rId7" imgW="3172320" imgH="594000" progId="Equation.DSMT4">
                  <p:embed/>
                </p:oleObj>
              </mc:Choice>
              <mc:Fallback>
                <p:oleObj name="Equation" r:id="rId7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2" name="Equation" r:id="rId9" imgW="758520" imgH="264960" progId="Equation.DSMT4">
                  <p:embed/>
                </p:oleObj>
              </mc:Choice>
              <mc:Fallback>
                <p:oleObj name="Equation" r:id="rId9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3" name="Equation" r:id="rId11" imgW="1078560" imgH="264960" progId="Equation.DSMT4">
                  <p:embed/>
                </p:oleObj>
              </mc:Choice>
              <mc:Fallback>
                <p:oleObj name="Equation" r:id="rId11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4" name="Equation" r:id="rId13" imgW="1755360" imgH="329040" progId="Equation.DSMT4">
                  <p:embed/>
                </p:oleObj>
              </mc:Choice>
              <mc:Fallback>
                <p:oleObj name="Equation" r:id="rId13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5" name="Equation" r:id="rId15" imgW="1343880" imgH="329040" progId="Equation.DSMT4">
                  <p:embed/>
                </p:oleObj>
              </mc:Choice>
              <mc:Fallback>
                <p:oleObj name="Equation" r:id="rId15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44" name="Equation" r:id="rId3" imgW="3218040" imgH="329040" progId="Equation.DSMT4">
                  <p:embed/>
                </p:oleObj>
              </mc:Choice>
              <mc:Fallback>
                <p:oleObj name="Equation" r:id="rId3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45" name="Equation" r:id="rId5" imgW="1407960" imgH="329040" progId="Equation.DSMT4">
                  <p:embed/>
                </p:oleObj>
              </mc:Choice>
              <mc:Fallback>
                <p:oleObj name="Equation" r:id="rId5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317977"/>
              </p:ext>
            </p:extLst>
          </p:nvPr>
        </p:nvGraphicFramePr>
        <p:xfrm>
          <a:off x="1371600" y="40386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46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107961"/>
              </p:ext>
            </p:extLst>
          </p:nvPr>
        </p:nvGraphicFramePr>
        <p:xfrm>
          <a:off x="1295400" y="43688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47" name="Equation" r:id="rId9" imgW="3364560" imgH="264960" progId="Equation.DSMT4">
                  <p:embed/>
                </p:oleObj>
              </mc:Choice>
              <mc:Fallback>
                <p:oleObj name="Equation" r:id="rId9" imgW="3364560" imgH="26496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688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47769"/>
              </p:ext>
            </p:extLst>
          </p:nvPr>
        </p:nvGraphicFramePr>
        <p:xfrm>
          <a:off x="2057400" y="4800600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48" name="Equation" r:id="rId10" imgW="3428280" imgH="365400" progId="Equation.DSMT4">
                  <p:embed/>
                </p:oleObj>
              </mc:Choice>
              <mc:Fallback>
                <p:oleObj name="Equation" r:id="rId10" imgW="3428280" imgH="36540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573415" y="3886200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98377"/>
              </p:ext>
            </p:extLst>
          </p:nvPr>
        </p:nvGraphicFramePr>
        <p:xfrm>
          <a:off x="1848643" y="2549553"/>
          <a:ext cx="33131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1" name="Equation" r:id="rId3" imgW="3300480" imgH="329040" progId="Equation.DSMT4">
                  <p:embed/>
                </p:oleObj>
              </mc:Choice>
              <mc:Fallback>
                <p:oleObj name="Equation" r:id="rId3" imgW="3300480" imgH="32904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643" y="2549553"/>
                        <a:ext cx="331311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2685573" y="270525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208879"/>
              </p:ext>
            </p:extLst>
          </p:nvPr>
        </p:nvGraphicFramePr>
        <p:xfrm>
          <a:off x="1271587" y="3045802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2" name="Equation" r:id="rId5" imgW="3364560" imgH="264960" progId="Equation.DSMT4">
                  <p:embed/>
                </p:oleObj>
              </mc:Choice>
              <mc:Fallback>
                <p:oleObj name="Equation" r:id="rId5" imgW="3364560" imgH="264960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045802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734788"/>
              </p:ext>
            </p:extLst>
          </p:nvPr>
        </p:nvGraphicFramePr>
        <p:xfrm>
          <a:off x="1271587" y="3441701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3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441701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425993"/>
              </p:ext>
            </p:extLst>
          </p:nvPr>
        </p:nvGraphicFramePr>
        <p:xfrm>
          <a:off x="1733551" y="3819376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4" name="Equation" r:id="rId9" imgW="3428280" imgH="365400" progId="Equation.DSMT4">
                  <p:embed/>
                </p:oleObj>
              </mc:Choice>
              <mc:Fallback>
                <p:oleObj name="Equation" r:id="rId9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3819376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75834" y="2401557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863" y="4257527"/>
            <a:ext cx="68532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the two intercepts and draw the line that </a:t>
            </a:r>
          </a:p>
          <a:p>
            <a:r>
              <a:rPr lang="en-US" sz="2800" dirty="0"/>
              <a:t>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5343" y="240066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517106" y="292397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6082" y="3325445"/>
            <a:ext cx="773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866412" y="3757435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C58F247B-7A10-4A21-8AC1-D6EADDDAA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815808"/>
              </p:ext>
            </p:extLst>
          </p:nvPr>
        </p:nvGraphicFramePr>
        <p:xfrm>
          <a:off x="1866412" y="1915001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5" name="Equation" r:id="rId11" imgW="1407960" imgH="329040" progId="Equation.DSMT4">
                  <p:embed/>
                </p:oleObj>
              </mc:Choice>
              <mc:Fallback>
                <p:oleObj name="Equation" r:id="rId11" imgW="1407960" imgH="32904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412" y="1915001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541" name="Picture 29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475745"/>
            <a:ext cx="2743200" cy="2715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plotting points on the line.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finding and plotting their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horizontal and vertical lines.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895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7048" y="2905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Graphing Linear Equations by Plotting Points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20744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635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1" name="Equation" r:id="rId3" imgW="877680" imgH="329040" progId="Equation.DSMT4">
                  <p:embed/>
                </p:oleObj>
              </mc:Choice>
              <mc:Fallback>
                <p:oleObj name="Equation" r:id="rId3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colored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7" name="Equation" r:id="rId3" imgW="1563120" imgH="329040" progId="Equation.DSMT4">
                  <p:embed/>
                </p:oleObj>
              </mc:Choice>
              <mc:Fallback>
                <p:oleObj name="Equation" r:id="rId3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0" name="Equation" r:id="rId3" imgW="190592" imgH="609233" progId="Equation.DSMT4">
                  <p:embed/>
                </p:oleObj>
              </mc:Choice>
              <mc:Fallback>
                <p:oleObj name="Equation" r:id="rId3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1" name="Equation" r:id="rId5" imgW="203261" imgH="609233" progId="Equation.DSMT4">
                  <p:embed/>
                </p:oleObj>
              </mc:Choice>
              <mc:Fallback>
                <p:oleObj name="Equation" r:id="rId5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2" name="Equation" r:id="rId7" imgW="1471680" imgH="694800" progId="Equation.DSMT4">
                  <p:embed/>
                </p:oleObj>
              </mc:Choice>
              <mc:Fallback>
                <p:oleObj name="Equation" r:id="rId7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992</Words>
  <Application>Microsoft Office PowerPoint</Application>
  <PresentationFormat>On-screen Show (4:3)</PresentationFormat>
  <Paragraphs>160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10.2</vt:lpstr>
      <vt:lpstr>Objectives</vt:lpstr>
      <vt:lpstr>Standard Form of a Linear Equation </vt:lpstr>
      <vt:lpstr>Graphing Linear Equations by Plotting Points</vt:lpstr>
      <vt:lpstr>To Graph a Linear Equation in Two Variables</vt:lpstr>
      <vt:lpstr>To Graph a Linear Equation in Two Variables</vt:lpstr>
      <vt:lpstr>Example 1:  Graphing a Linear Equation in  Two Variables</vt:lpstr>
      <vt:lpstr>Example 2:  Graphing a Linear Equation in  Two Variables</vt:lpstr>
      <vt:lpstr>Example 2:  Graphing a Linear Equation in  Two Variables (cont.)</vt:lpstr>
      <vt:lpstr>Example 3:  Graphing a Linear Equation in  Two Variables</vt:lpstr>
      <vt:lpstr>Intercepts </vt:lpstr>
      <vt:lpstr>Using x- and y-Intercepts to Graph Linear Equations</vt:lpstr>
      <vt:lpstr>Example 4:  Using Intercepts to Graph Linear Equations</vt:lpstr>
      <vt:lpstr>Example 4: 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 Graphing Horizontal Lines</vt:lpstr>
      <vt:lpstr>Example 8:  Graphing Vertical Lines</vt:lpstr>
      <vt:lpstr>Horizontal and Vertical Lines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Lebeaux</cp:lastModifiedBy>
  <cp:revision>246</cp:revision>
  <dcterms:created xsi:type="dcterms:W3CDTF">2013-04-26T14:43:13Z</dcterms:created>
  <dcterms:modified xsi:type="dcterms:W3CDTF">2018-07-05T18:11:03Z</dcterms:modified>
</cp:coreProperties>
</file>