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83" r:id="rId4"/>
    <p:sldId id="281" r:id="rId5"/>
    <p:sldId id="262" r:id="rId6"/>
    <p:sldId id="282" r:id="rId7"/>
    <p:sldId id="264" r:id="rId8"/>
    <p:sldId id="265" r:id="rId9"/>
    <p:sldId id="266" r:id="rId10"/>
    <p:sldId id="267" r:id="rId11"/>
    <p:sldId id="269" r:id="rId12"/>
    <p:sldId id="287" r:id="rId13"/>
    <p:sldId id="288" r:id="rId14"/>
    <p:sldId id="286" r:id="rId15"/>
    <p:sldId id="289"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93" d="100"/>
          <a:sy n="93" d="100"/>
        </p:scale>
        <p:origin x="84" y="3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wmf"/><Relationship Id="rId1" Type="http://schemas.openxmlformats.org/officeDocument/2006/relationships/image" Target="../media/image59.e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5.wmf"/><Relationship Id="rId3" Type="http://schemas.openxmlformats.org/officeDocument/2006/relationships/image" Target="../media/image65.emf"/><Relationship Id="rId7" Type="http://schemas.openxmlformats.org/officeDocument/2006/relationships/image" Target="../media/image69.emf"/><Relationship Id="rId12" Type="http://schemas.openxmlformats.org/officeDocument/2006/relationships/image" Target="../media/image74.emf"/><Relationship Id="rId2" Type="http://schemas.openxmlformats.org/officeDocument/2006/relationships/image" Target="../media/image64.wmf"/><Relationship Id="rId1" Type="http://schemas.openxmlformats.org/officeDocument/2006/relationships/image" Target="../media/image63.emf"/><Relationship Id="rId6" Type="http://schemas.openxmlformats.org/officeDocument/2006/relationships/image" Target="../media/image68.wmf"/><Relationship Id="rId11" Type="http://schemas.openxmlformats.org/officeDocument/2006/relationships/image" Target="../media/image73.emf"/><Relationship Id="rId5" Type="http://schemas.openxmlformats.org/officeDocument/2006/relationships/image" Target="../media/image67.w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image" Target="../media/image92.wmf"/><Relationship Id="rId3" Type="http://schemas.openxmlformats.org/officeDocument/2006/relationships/image" Target="../media/image82.emf"/><Relationship Id="rId7" Type="http://schemas.openxmlformats.org/officeDocument/2006/relationships/image" Target="../media/image86.emf"/><Relationship Id="rId12" Type="http://schemas.openxmlformats.org/officeDocument/2006/relationships/image" Target="../media/image91.emf"/><Relationship Id="rId2" Type="http://schemas.openxmlformats.org/officeDocument/2006/relationships/image" Target="../media/image81.wmf"/><Relationship Id="rId1" Type="http://schemas.openxmlformats.org/officeDocument/2006/relationships/image" Target="../media/image80.emf"/><Relationship Id="rId6" Type="http://schemas.openxmlformats.org/officeDocument/2006/relationships/image" Target="../media/image85.wmf"/><Relationship Id="rId11" Type="http://schemas.openxmlformats.org/officeDocument/2006/relationships/image" Target="../media/image90.emf"/><Relationship Id="rId5" Type="http://schemas.openxmlformats.org/officeDocument/2006/relationships/image" Target="../media/image84.wmf"/><Relationship Id="rId10" Type="http://schemas.openxmlformats.org/officeDocument/2006/relationships/image" Target="../media/image89.emf"/><Relationship Id="rId4" Type="http://schemas.openxmlformats.org/officeDocument/2006/relationships/image" Target="../media/image83.emf"/><Relationship Id="rId9"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w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image" Target="../media/image32.wmf"/><Relationship Id="rId21" Type="http://schemas.openxmlformats.org/officeDocument/2006/relationships/image" Target="../media/image50.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image" Target="../media/image31.emf"/><Relationship Id="rId16" Type="http://schemas.openxmlformats.org/officeDocument/2006/relationships/image" Target="../media/image45.emf"/><Relationship Id="rId20" Type="http://schemas.openxmlformats.org/officeDocument/2006/relationships/image" Target="../media/image49.emf"/><Relationship Id="rId1" Type="http://schemas.openxmlformats.org/officeDocument/2006/relationships/image" Target="../media/image30.wmf"/><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19" Type="http://schemas.openxmlformats.org/officeDocument/2006/relationships/image" Target="../media/image48.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7/5/2018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lIns="96661" tIns="48331" rIns="96661" bIns="48331"/>
          <a:lstStyle/>
          <a:p>
            <a:pPr eaLnBrk="1" hangingPunct="1">
              <a:spcBef>
                <a:spcPct val="0"/>
              </a:spcBef>
            </a:pPr>
            <a:endParaRPr lang="en-US"/>
          </a:p>
        </p:txBody>
      </p:sp>
      <p:sp>
        <p:nvSpPr>
          <p:cNvPr id="29700" name="Slide Number Placeholder 3"/>
          <p:cNvSpPr txBox="1">
            <a:spLocks noGrp="1"/>
          </p:cNvSpPr>
          <p:nvPr/>
        </p:nvSpPr>
        <p:spPr bwMode="auto">
          <a:xfrm>
            <a:off x="3884839" y="8685611"/>
            <a:ext cx="2972027" cy="456406"/>
          </a:xfrm>
          <a:prstGeom prst="rect">
            <a:avLst/>
          </a:prstGeom>
          <a:noFill/>
          <a:ln w="9525">
            <a:noFill/>
            <a:miter lim="800000"/>
            <a:headEnd/>
            <a:tailEnd/>
          </a:ln>
        </p:spPr>
        <p:txBody>
          <a:bodyPr lIns="96661" tIns="48331" rIns="96661" bIns="48331" anchor="b"/>
          <a:lstStyle/>
          <a:p>
            <a:pPr algn="r" defTabSz="966788"/>
            <a:fld id="{B3FB5A5A-2503-41B8-9A63-20E093D8742C}" type="slidenum">
              <a:rPr lang="en-US" sz="1300">
                <a:latin typeface="Calibri" pitchFamily="34" charset="0"/>
              </a:rPr>
              <a:pPr algn="r" defTabSz="966788"/>
              <a:t>2</a:t>
            </a:fld>
            <a:endParaRPr lang="en-US" sz="1300">
              <a:latin typeface="Calibri" pitchFamily="34" charset="0"/>
            </a:endParaRPr>
          </a:p>
        </p:txBody>
      </p:sp>
    </p:spTree>
    <p:extLst>
      <p:ext uri="{BB962C8B-B14F-4D97-AF65-F5344CB8AC3E}">
        <p14:creationId xmlns:p14="http://schemas.microsoft.com/office/powerpoint/2010/main" val="10615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e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7.emf"/><Relationship Id="rId26" Type="http://schemas.openxmlformats.org/officeDocument/2006/relationships/image" Target="../media/image41.emf"/><Relationship Id="rId39" Type="http://schemas.openxmlformats.org/officeDocument/2006/relationships/oleObject" Target="../embeddings/oleObject44.bin"/><Relationship Id="rId21" Type="http://schemas.openxmlformats.org/officeDocument/2006/relationships/oleObject" Target="../embeddings/oleObject35.bin"/><Relationship Id="rId34" Type="http://schemas.openxmlformats.org/officeDocument/2006/relationships/image" Target="../media/image45.emf"/><Relationship Id="rId42" Type="http://schemas.openxmlformats.org/officeDocument/2006/relationships/image" Target="../media/image49.emf"/><Relationship Id="rId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36.emf"/><Relationship Id="rId20" Type="http://schemas.openxmlformats.org/officeDocument/2006/relationships/image" Target="../media/image38.emf"/><Relationship Id="rId29" Type="http://schemas.openxmlformats.org/officeDocument/2006/relationships/oleObject" Target="../embeddings/oleObject39.bin"/><Relationship Id="rId41" Type="http://schemas.openxmlformats.org/officeDocument/2006/relationships/oleObject" Target="../embeddings/oleObject45.bin"/><Relationship Id="rId1" Type="http://schemas.openxmlformats.org/officeDocument/2006/relationships/vmlDrawing" Target="../drawings/vmlDrawing9.vml"/><Relationship Id="rId6" Type="http://schemas.openxmlformats.org/officeDocument/2006/relationships/image" Target="../media/image31.emf"/><Relationship Id="rId11" Type="http://schemas.openxmlformats.org/officeDocument/2006/relationships/oleObject" Target="../embeddings/oleObject30.bin"/><Relationship Id="rId24" Type="http://schemas.openxmlformats.org/officeDocument/2006/relationships/image" Target="../media/image40.emf"/><Relationship Id="rId32" Type="http://schemas.openxmlformats.org/officeDocument/2006/relationships/image" Target="../media/image44.emf"/><Relationship Id="rId37" Type="http://schemas.openxmlformats.org/officeDocument/2006/relationships/oleObject" Target="../embeddings/oleObject43.bin"/><Relationship Id="rId40" Type="http://schemas.openxmlformats.org/officeDocument/2006/relationships/image" Target="../media/image48.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2.emf"/><Relationship Id="rId36" Type="http://schemas.openxmlformats.org/officeDocument/2006/relationships/image" Target="../media/image46.emf"/><Relationship Id="rId10" Type="http://schemas.openxmlformats.org/officeDocument/2006/relationships/image" Target="../media/image33.emf"/><Relationship Id="rId19" Type="http://schemas.openxmlformats.org/officeDocument/2006/relationships/oleObject" Target="../embeddings/oleObject34.bin"/><Relationship Id="rId31" Type="http://schemas.openxmlformats.org/officeDocument/2006/relationships/oleObject" Target="../embeddings/oleObject40.bin"/><Relationship Id="rId44" Type="http://schemas.openxmlformats.org/officeDocument/2006/relationships/image" Target="../media/image50.emf"/><Relationship Id="rId4" Type="http://schemas.openxmlformats.org/officeDocument/2006/relationships/image" Target="../media/image30.wmf"/><Relationship Id="rId9" Type="http://schemas.openxmlformats.org/officeDocument/2006/relationships/oleObject" Target="../embeddings/oleObject29.bin"/><Relationship Id="rId14" Type="http://schemas.openxmlformats.org/officeDocument/2006/relationships/image" Target="../media/image35.emf"/><Relationship Id="rId22" Type="http://schemas.openxmlformats.org/officeDocument/2006/relationships/image" Target="../media/image39.emf"/><Relationship Id="rId27" Type="http://schemas.openxmlformats.org/officeDocument/2006/relationships/oleObject" Target="../embeddings/oleObject38.bin"/><Relationship Id="rId30" Type="http://schemas.openxmlformats.org/officeDocument/2006/relationships/image" Target="../media/image43.emf"/><Relationship Id="rId35" Type="http://schemas.openxmlformats.org/officeDocument/2006/relationships/oleObject" Target="../embeddings/oleObject42.bin"/><Relationship Id="rId43" Type="http://schemas.openxmlformats.org/officeDocument/2006/relationships/oleObject" Target="../embeddings/oleObject46.bin"/><Relationship Id="rId8" Type="http://schemas.openxmlformats.org/officeDocument/2006/relationships/image" Target="../media/image32.wmf"/><Relationship Id="rId3" Type="http://schemas.openxmlformats.org/officeDocument/2006/relationships/oleObject" Target="../embeddings/oleObject26.bin"/><Relationship Id="rId12" Type="http://schemas.openxmlformats.org/officeDocument/2006/relationships/image" Target="../media/image34.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38" Type="http://schemas.openxmlformats.org/officeDocument/2006/relationships/image" Target="../media/image4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2.png"/><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4.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1.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55.bin"/><Relationship Id="rId10" Type="http://schemas.openxmlformats.org/officeDocument/2006/relationships/image" Target="../media/image62.wmf"/><Relationship Id="rId4" Type="http://schemas.openxmlformats.org/officeDocument/2006/relationships/image" Target="../media/image59.emf"/><Relationship Id="rId9" Type="http://schemas.openxmlformats.org/officeDocument/2006/relationships/oleObject" Target="../embeddings/oleObject57.bin"/></Relationships>
</file>

<file path=ppt/slides/_rels/slide17.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3.bin"/><Relationship Id="rId18" Type="http://schemas.openxmlformats.org/officeDocument/2006/relationships/image" Target="../media/image70.emf"/><Relationship Id="rId26" Type="http://schemas.openxmlformats.org/officeDocument/2006/relationships/image" Target="../media/image74.e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67.wmf"/><Relationship Id="rId17" Type="http://schemas.openxmlformats.org/officeDocument/2006/relationships/oleObject" Target="../embeddings/oleObject65.bin"/><Relationship Id="rId25" Type="http://schemas.openxmlformats.org/officeDocument/2006/relationships/oleObject" Target="../embeddings/oleObject69.bin"/><Relationship Id="rId2" Type="http://schemas.openxmlformats.org/officeDocument/2006/relationships/slideLayout" Target="../slideLayouts/slideLayout2.xml"/><Relationship Id="rId16" Type="http://schemas.openxmlformats.org/officeDocument/2006/relationships/image" Target="../media/image69.emf"/><Relationship Id="rId20" Type="http://schemas.openxmlformats.org/officeDocument/2006/relationships/image" Target="../media/image71.wmf"/><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oleObject" Target="../embeddings/oleObject62.bin"/><Relationship Id="rId24" Type="http://schemas.openxmlformats.org/officeDocument/2006/relationships/image" Target="../media/image73.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28" Type="http://schemas.openxmlformats.org/officeDocument/2006/relationships/image" Target="../media/image75.wmf"/><Relationship Id="rId10" Type="http://schemas.openxmlformats.org/officeDocument/2006/relationships/image" Target="../media/image66.emf"/><Relationship Id="rId19" Type="http://schemas.openxmlformats.org/officeDocument/2006/relationships/oleObject" Target="../embeddings/oleObject66.bin"/><Relationship Id="rId4" Type="http://schemas.openxmlformats.org/officeDocument/2006/relationships/image" Target="../media/image63.emf"/><Relationship Id="rId9" Type="http://schemas.openxmlformats.org/officeDocument/2006/relationships/oleObject" Target="../embeddings/oleObject61.bin"/><Relationship Id="rId14" Type="http://schemas.openxmlformats.org/officeDocument/2006/relationships/image" Target="../media/image68.wmf"/><Relationship Id="rId22" Type="http://schemas.openxmlformats.org/officeDocument/2006/relationships/image" Target="../media/image72.emf"/><Relationship Id="rId27" Type="http://schemas.openxmlformats.org/officeDocument/2006/relationships/oleObject" Target="../embeddings/oleObject70.bin"/></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emf"/><Relationship Id="rId5" Type="http://schemas.openxmlformats.org/officeDocument/2006/relationships/oleObject" Target="../embeddings/oleObject72.bin"/><Relationship Id="rId4" Type="http://schemas.openxmlformats.org/officeDocument/2006/relationships/image" Target="../media/image7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oleObject" Target="../embeddings/oleObject79.bin"/><Relationship Id="rId18" Type="http://schemas.openxmlformats.org/officeDocument/2006/relationships/image" Target="../media/image87.emf"/><Relationship Id="rId26" Type="http://schemas.openxmlformats.org/officeDocument/2006/relationships/image" Target="../media/image91.e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84.w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86.emf"/><Relationship Id="rId20" Type="http://schemas.openxmlformats.org/officeDocument/2006/relationships/image" Target="../media/image88.emf"/><Relationship Id="rId1" Type="http://schemas.openxmlformats.org/officeDocument/2006/relationships/vmlDrawing" Target="../drawings/vmlDrawing15.vml"/><Relationship Id="rId6" Type="http://schemas.openxmlformats.org/officeDocument/2006/relationships/image" Target="../media/image81.wmf"/><Relationship Id="rId11" Type="http://schemas.openxmlformats.org/officeDocument/2006/relationships/oleObject" Target="../embeddings/oleObject78.bin"/><Relationship Id="rId24" Type="http://schemas.openxmlformats.org/officeDocument/2006/relationships/image" Target="../media/image90.e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92.wmf"/><Relationship Id="rId10" Type="http://schemas.openxmlformats.org/officeDocument/2006/relationships/image" Target="../media/image83.emf"/><Relationship Id="rId19" Type="http://schemas.openxmlformats.org/officeDocument/2006/relationships/oleObject" Target="../embeddings/oleObject82.bin"/><Relationship Id="rId4" Type="http://schemas.openxmlformats.org/officeDocument/2006/relationships/image" Target="../media/image80.emf"/><Relationship Id="rId9" Type="http://schemas.openxmlformats.org/officeDocument/2006/relationships/oleObject" Target="../embeddings/oleObject77.bin"/><Relationship Id="rId14" Type="http://schemas.openxmlformats.org/officeDocument/2006/relationships/image" Target="../media/image85.wmf"/><Relationship Id="rId22" Type="http://schemas.openxmlformats.org/officeDocument/2006/relationships/image" Target="../media/image89.emf"/><Relationship Id="rId27" Type="http://schemas.openxmlformats.org/officeDocument/2006/relationships/oleObject" Target="../embeddings/oleObject86.bin"/></Relationships>
</file>

<file path=ppt/slides/_rels/slide2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5.emf"/><Relationship Id="rId5" Type="http://schemas.openxmlformats.org/officeDocument/2006/relationships/oleObject" Target="../embeddings/oleObject88.bin"/><Relationship Id="rId4" Type="http://schemas.openxmlformats.org/officeDocument/2006/relationships/image" Target="../media/image9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emf"/><Relationship Id="rId17"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19.emf"/><Relationship Id="rId1" Type="http://schemas.openxmlformats.org/officeDocument/2006/relationships/vmlDrawing" Target="../drawings/vmlDrawing5.vml"/><Relationship Id="rId6" Type="http://schemas.openxmlformats.org/officeDocument/2006/relationships/image" Target="../media/image14.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spid="_x0000_s125331" name="Equation" r:id="rId3" imgW="2550600" imgH="520920" progId="Equation.DSMT4">
                  <p:embed/>
                </p:oleObj>
              </mc:Choice>
              <mc:Fallback>
                <p:oleObj name="Equation" r:id="rId3" imgW="2550600" imgH="520920" progId="Equation.DSMT4">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spid="_x0000_s125332" name="Equation" r:id="rId5" imgW="1572480" imgH="1042200" progId="Equation.DSMT4">
                  <p:embed/>
                </p:oleObj>
              </mc:Choice>
              <mc:Fallback>
                <p:oleObj name="Equation" r:id="rId5" imgW="1572480" imgH="1042200" progId="Equation.DSMT4">
                  <p:embed/>
                  <p:pic>
                    <p:nvPicPr>
                      <p:cNvPr id="0" name="Picture 3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are used on the next page to illustrate that either point may be used.)</a:t>
            </a: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spid="_x0000_s125333" name="Equation" r:id="rId7" imgW="1425960" imgH="1078560" progId="Equation.DSMT4">
                  <p:embed/>
                </p:oleObj>
              </mc:Choice>
              <mc:Fallback>
                <p:oleObj name="Equation" r:id="rId7" imgW="1425960" imgH="1078560" progId="Equation.DSMT4">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spid="_x0000_s125334" name="Equation" r:id="rId9" imgW="712800" imgH="886680" progId="Equation.DSMT4">
                  <p:embed/>
                </p:oleObj>
              </mc:Choice>
              <mc:Fallback>
                <p:oleObj name="Equation" r:id="rId9" imgW="712800" imgH="886680" progId="Equation.DSMT4">
                  <p:embed/>
                  <p:pic>
                    <p:nvPicPr>
                      <p:cNvPr id="0" name="Picture 4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spid="_x0000_s125335" name="Equation" r:id="rId11" imgW="758520" imgH="886680" progId="Equation.DSMT4">
                  <p:embed/>
                </p:oleObj>
              </mc:Choice>
              <mc:Fallback>
                <p:oleObj name="Equation" r:id="rId11" imgW="758520" imgH="886680" progId="Equation.DSMT4">
                  <p:embed/>
                  <p:pic>
                    <p:nvPicPr>
                      <p:cNvPr id="0" name="Picture 4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dirty="0">
                <a:solidFill>
                  <a:schemeClr val="accent1"/>
                </a:solidFill>
              </a:rPr>
              <a:t>Example 3:  Finding Equations Given Two Points</a:t>
            </a:r>
            <a:r>
              <a:rPr lang="en-US" sz="3200" dirty="0">
                <a:solidFill>
                  <a:schemeClr val="accent1"/>
                </a:solidFill>
              </a:rPr>
              <a:t> (cont.)</a:t>
            </a: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spid="_x0000_s136244" name="Equation" r:id="rId3" imgW="990462" imgH="2450526" progId="Equation.DSMT4">
                  <p:embed/>
                </p:oleObj>
              </mc:Choice>
              <mc:Fallback>
                <p:oleObj name="Equation" r:id="rId3" imgW="990462" imgH="2450526" progId="Equation.DSMT4">
                  <p:embed/>
                  <p:pic>
                    <p:nvPicPr>
                      <p:cNvPr id="0" name="Picture 1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spid="_x0000_s136245" name="Equation" r:id="rId5" imgW="1700280" imgH="264960" progId="Equation.DSMT4">
                  <p:embed/>
                </p:oleObj>
              </mc:Choice>
              <mc:Fallback>
                <p:oleObj name="Equation" r:id="rId5" imgW="1700280" imgH="264960" progId="Equation.DSMT4">
                  <p:embed/>
                  <p:pic>
                    <p:nvPicPr>
                      <p:cNvPr id="0" name="Picture 1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spid="_x0000_s136246" name="Equation" r:id="rId7" imgW="1155264" imgH="241415" progId="Equation.DSMT4">
                  <p:embed/>
                </p:oleObj>
              </mc:Choice>
              <mc:Fallback>
                <p:oleObj name="Equation" r:id="rId7" imgW="1155264" imgH="241415" progId="Equation.DSMT4">
                  <p:embed/>
                  <p:pic>
                    <p:nvPicPr>
                      <p:cNvPr id="0" name="Picture 10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spid="_x0000_s136247" name="Equation" r:id="rId9" imgW="2093400" imgH="264960" progId="Equation.DSMT4">
                  <p:embed/>
                </p:oleObj>
              </mc:Choice>
              <mc:Fallback>
                <p:oleObj name="Equation" r:id="rId9" imgW="2093400" imgH="264960" progId="Equation.DSMT4">
                  <p:embed/>
                  <p:pic>
                    <p:nvPicPr>
                      <p:cNvPr id="0" name="Picture 10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spid="_x0000_s136248" name="Equation" r:id="rId11" imgW="2130120" imgH="283320" progId="Equation.DSMT4">
                  <p:embed/>
                </p:oleObj>
              </mc:Choice>
              <mc:Fallback>
                <p:oleObj name="Equation" r:id="rId11" imgW="2130120" imgH="283320" progId="Equation.DSMT4">
                  <p:embed/>
                  <p:pic>
                    <p:nvPicPr>
                      <p:cNvPr id="0" name="Picture 10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spid="_x0000_s136249" name="Equation" r:id="rId13" imgW="1444320" imgH="219240" progId="Equation.DSMT4">
                  <p:embed/>
                </p:oleObj>
              </mc:Choice>
              <mc:Fallback>
                <p:oleObj name="Equation" r:id="rId13" imgW="1444320" imgH="219240" progId="Equation.DSMT4">
                  <p:embed/>
                  <p:pic>
                    <p:nvPicPr>
                      <p:cNvPr id="0" name="Picture 10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spid="_x0000_s136250" name="Equation" r:id="rId15" imgW="2194200" imgH="429480" progId="Equation.DSMT4">
                  <p:embed/>
                </p:oleObj>
              </mc:Choice>
              <mc:Fallback>
                <p:oleObj name="Equation" r:id="rId15" imgW="2194200" imgH="429480" progId="Equation.DSMT4">
                  <p:embed/>
                  <p:pic>
                    <p:nvPicPr>
                      <p:cNvPr id="0" name="Picture 10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1672427562"/>
              </p:ext>
            </p:extLst>
          </p:nvPr>
        </p:nvGraphicFramePr>
        <p:xfrm>
          <a:off x="1147763" y="3119438"/>
          <a:ext cx="1930400" cy="749300"/>
        </p:xfrm>
        <a:graphic>
          <a:graphicData uri="http://schemas.openxmlformats.org/presentationml/2006/ole">
            <mc:AlternateContent xmlns:mc="http://schemas.openxmlformats.org/markup-compatibility/2006">
              <mc:Choice xmlns:v="urn:schemas-microsoft-com:vml" Requires="v">
                <p:oleObj spid="_x0000_s136251" name="Equation" r:id="rId17" imgW="1919880" imgH="740520" progId="Equation.DSMT4">
                  <p:embed/>
                </p:oleObj>
              </mc:Choice>
              <mc:Fallback>
                <p:oleObj name="Equation" r:id="rId17" imgW="1919880" imgH="740520" progId="Equation.DSMT4">
                  <p:embed/>
                  <p:pic>
                    <p:nvPicPr>
                      <p:cNvPr id="0" name="Picture 10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7763" y="3119438"/>
                        <a:ext cx="1930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spid="_x0000_s136252" name="Equation" r:id="rId19" imgW="1928880" imgH="740520" progId="Equation.DSMT4">
                  <p:embed/>
                </p:oleObj>
              </mc:Choice>
              <mc:Fallback>
                <p:oleObj name="Equation" r:id="rId19" imgW="1928880" imgH="740520" progId="Equation.DSMT4">
                  <p:embed/>
                  <p:pic>
                    <p:nvPicPr>
                      <p:cNvPr id="0" name="Picture 10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123026931"/>
              </p:ext>
            </p:extLst>
          </p:nvPr>
        </p:nvGraphicFramePr>
        <p:xfrm>
          <a:off x="1573213" y="4781550"/>
          <a:ext cx="1524000" cy="749300"/>
        </p:xfrm>
        <a:graphic>
          <a:graphicData uri="http://schemas.openxmlformats.org/presentationml/2006/ole">
            <mc:AlternateContent xmlns:mc="http://schemas.openxmlformats.org/markup-compatibility/2006">
              <mc:Choice xmlns:v="urn:schemas-microsoft-com:vml" Requires="v">
                <p:oleObj spid="_x0000_s136253" name="Equation" r:id="rId21" imgW="1508400" imgH="740520" progId="Equation.DSMT4">
                  <p:embed/>
                </p:oleObj>
              </mc:Choice>
              <mc:Fallback>
                <p:oleObj name="Equation" r:id="rId21" imgW="1508400" imgH="740520" progId="Equation.DSMT4">
                  <p:embed/>
                  <p:pic>
                    <p:nvPicPr>
                      <p:cNvPr id="0" name="Picture 10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3213" y="4781550"/>
                        <a:ext cx="152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spid="_x0000_s136254" name="Equation" r:id="rId23" imgW="1755360" imgH="283320" progId="Equation.DSMT4">
                  <p:embed/>
                </p:oleObj>
              </mc:Choice>
              <mc:Fallback>
                <p:oleObj name="Equation" r:id="rId23" imgW="1755360" imgH="283320" progId="Equation.DSMT4">
                  <p:embed/>
                  <p:pic>
                    <p:nvPicPr>
                      <p:cNvPr id="0" name="Picture 106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4040719732"/>
              </p:ext>
            </p:extLst>
          </p:nvPr>
        </p:nvGraphicFramePr>
        <p:xfrm>
          <a:off x="6096000" y="1844675"/>
          <a:ext cx="2222500" cy="444500"/>
        </p:xfrm>
        <a:graphic>
          <a:graphicData uri="http://schemas.openxmlformats.org/presentationml/2006/ole">
            <mc:AlternateContent xmlns:mc="http://schemas.openxmlformats.org/markup-compatibility/2006">
              <mc:Choice xmlns:v="urn:schemas-microsoft-com:vml" Requires="v">
                <p:oleObj spid="_x0000_s136255" name="Equation" r:id="rId25" imgW="2212560" imgH="429480" progId="Equation.DSMT4">
                  <p:embed/>
                </p:oleObj>
              </mc:Choice>
              <mc:Fallback>
                <p:oleObj name="Equation" r:id="rId25" imgW="2212560" imgH="429480" progId="Equation.DSMT4">
                  <p:embed/>
                  <p:pic>
                    <p:nvPicPr>
                      <p:cNvPr id="0" name="Picture 106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96000" y="1844675"/>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498192491"/>
              </p:ext>
            </p:extLst>
          </p:nvPr>
        </p:nvGraphicFramePr>
        <p:xfrm>
          <a:off x="5861050" y="2343150"/>
          <a:ext cx="2514600" cy="749300"/>
        </p:xfrm>
        <a:graphic>
          <a:graphicData uri="http://schemas.openxmlformats.org/presentationml/2006/ole">
            <mc:AlternateContent xmlns:mc="http://schemas.openxmlformats.org/markup-compatibility/2006">
              <mc:Choice xmlns:v="urn:schemas-microsoft-com:vml" Requires="v">
                <p:oleObj spid="_x0000_s136256" name="Equation" r:id="rId27" imgW="2504880" imgH="740520" progId="Equation.DSMT4">
                  <p:embed/>
                </p:oleObj>
              </mc:Choice>
              <mc:Fallback>
                <p:oleObj name="Equation" r:id="rId27" imgW="2504880" imgH="740520" progId="Equation.DSMT4">
                  <p:embed/>
                  <p:pic>
                    <p:nvPicPr>
                      <p:cNvPr id="0" name="Picture 106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1050" y="2343150"/>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379593374"/>
              </p:ext>
            </p:extLst>
          </p:nvPr>
        </p:nvGraphicFramePr>
        <p:xfrm>
          <a:off x="6324600" y="3124200"/>
          <a:ext cx="2082800" cy="749300"/>
        </p:xfrm>
        <a:graphic>
          <a:graphicData uri="http://schemas.openxmlformats.org/presentationml/2006/ole">
            <mc:AlternateContent xmlns:mc="http://schemas.openxmlformats.org/markup-compatibility/2006">
              <mc:Choice xmlns:v="urn:schemas-microsoft-com:vml" Requires="v">
                <p:oleObj spid="_x0000_s136257" name="Equation" r:id="rId29" imgW="2075400" imgH="740520" progId="Equation.DSMT4">
                  <p:embed/>
                </p:oleObj>
              </mc:Choice>
              <mc:Fallback>
                <p:oleObj name="Equation" r:id="rId29" imgW="2075400" imgH="740520" progId="Equation.DSMT4">
                  <p:embed/>
                  <p:pic>
                    <p:nvPicPr>
                      <p:cNvPr id="0" name="Picture 106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24600" y="3124200"/>
                        <a:ext cx="208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1348466183"/>
              </p:ext>
            </p:extLst>
          </p:nvPr>
        </p:nvGraphicFramePr>
        <p:xfrm>
          <a:off x="6692900" y="3933825"/>
          <a:ext cx="2070100" cy="749300"/>
        </p:xfrm>
        <a:graphic>
          <a:graphicData uri="http://schemas.openxmlformats.org/presentationml/2006/ole">
            <mc:AlternateContent xmlns:mc="http://schemas.openxmlformats.org/markup-compatibility/2006">
              <mc:Choice xmlns:v="urn:schemas-microsoft-com:vml" Requires="v">
                <p:oleObj spid="_x0000_s136258" name="Equation" r:id="rId31" imgW="2057040" imgH="740520" progId="Equation.DSMT4">
                  <p:embed/>
                </p:oleObj>
              </mc:Choice>
              <mc:Fallback>
                <p:oleObj name="Equation" r:id="rId31" imgW="2057040" imgH="740520" progId="Equation.DSMT4">
                  <p:embed/>
                  <p:pic>
                    <p:nvPicPr>
                      <p:cNvPr id="0" name="Picture 106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92900" y="3933825"/>
                        <a:ext cx="207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580729132"/>
              </p:ext>
            </p:extLst>
          </p:nvPr>
        </p:nvGraphicFramePr>
        <p:xfrm>
          <a:off x="6724650" y="4781550"/>
          <a:ext cx="1524000" cy="749300"/>
        </p:xfrm>
        <a:graphic>
          <a:graphicData uri="http://schemas.openxmlformats.org/presentationml/2006/ole">
            <mc:AlternateContent xmlns:mc="http://schemas.openxmlformats.org/markup-compatibility/2006">
              <mc:Choice xmlns:v="urn:schemas-microsoft-com:vml" Requires="v">
                <p:oleObj spid="_x0000_s136259" name="Equation" r:id="rId33" imgW="1508400" imgH="740520" progId="Equation.DSMT4">
                  <p:embed/>
                </p:oleObj>
              </mc:Choice>
              <mc:Fallback>
                <p:oleObj name="Equation" r:id="rId33" imgW="1508400" imgH="740520" progId="Equation.DSMT4">
                  <p:embed/>
                  <p:pic>
                    <p:nvPicPr>
                      <p:cNvPr id="0" name="Picture 107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24650" y="4781550"/>
                        <a:ext cx="152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98697598"/>
              </p:ext>
            </p:extLst>
          </p:nvPr>
        </p:nvGraphicFramePr>
        <p:xfrm>
          <a:off x="5818188" y="5629275"/>
          <a:ext cx="1730375" cy="301625"/>
        </p:xfrm>
        <a:graphic>
          <a:graphicData uri="http://schemas.openxmlformats.org/presentationml/2006/ole">
            <mc:AlternateContent xmlns:mc="http://schemas.openxmlformats.org/markup-compatibility/2006">
              <mc:Choice xmlns:v="urn:schemas-microsoft-com:vml" Requires="v">
                <p:oleObj spid="_x0000_s136260" name="Equation" r:id="rId35" imgW="1700280" imgH="283320" progId="Equation.DSMT4">
                  <p:embed/>
                </p:oleObj>
              </mc:Choice>
              <mc:Fallback>
                <p:oleObj name="Equation" r:id="rId35" imgW="1700280" imgH="283320" progId="Equation.DSMT4">
                  <p:embed/>
                  <p:pic>
                    <p:nvPicPr>
                      <p:cNvPr id="0" name="Picture 107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18188" y="5629275"/>
                        <a:ext cx="17303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spid="_x0000_s136261" name="Equation" r:id="rId37" imgW="1791720" imgH="511920" progId="Equation.DSMT4">
                  <p:embed/>
                </p:oleObj>
              </mc:Choice>
              <mc:Fallback>
                <p:oleObj name="Equation" r:id="rId37" imgW="1791720" imgH="511920" progId="Equation.DSMT4">
                  <p:embed/>
                  <p:pic>
                    <p:nvPicPr>
                      <p:cNvPr id="0" name="Picture 107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spid="_x0000_s136262" name="Equation" r:id="rId39" imgW="1819080" imgH="511920" progId="Equation.DSMT4">
                  <p:embed/>
                </p:oleObj>
              </mc:Choice>
              <mc:Fallback>
                <p:oleObj name="Equation" r:id="rId39" imgW="1819080" imgH="511920" progId="Equation.DSMT4">
                  <p:embed/>
                  <p:pic>
                    <p:nvPicPr>
                      <p:cNvPr id="0" name="Picture 107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spid="_x0000_s136263" name="Equation" r:id="rId41" imgW="2404440" imgH="740520" progId="Equation.DSMT4">
                  <p:embed/>
                </p:oleObj>
              </mc:Choice>
              <mc:Fallback>
                <p:oleObj name="Equation" r:id="rId41" imgW="2404440" imgH="740520" progId="Equation.DSMT4">
                  <p:embed/>
                  <p:pic>
                    <p:nvPicPr>
                      <p:cNvPr id="0" name="Picture 107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spid="_x0000_s136264" name="Equation" r:id="rId43" imgW="1115280" imgH="264960" progId="Equation.DSMT4">
                  <p:embed/>
                </p:oleObj>
              </mc:Choice>
              <mc:Fallback>
                <p:oleObj name="Equation" r:id="rId43" imgW="1115280" imgH="264960" progId="Equation.DSMT4">
                  <p:embed/>
                  <p:pic>
                    <p:nvPicPr>
                      <p:cNvPr id="0" name="Picture 107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1091997726"/>
              </p:ext>
            </p:extLst>
          </p:nvPr>
        </p:nvGraphicFramePr>
        <p:xfrm>
          <a:off x="2070100" y="4953000"/>
          <a:ext cx="2235200" cy="812800"/>
        </p:xfrm>
        <a:graphic>
          <a:graphicData uri="http://schemas.openxmlformats.org/presentationml/2006/ole">
            <mc:AlternateContent xmlns:mc="http://schemas.openxmlformats.org/markup-compatibility/2006">
              <mc:Choice xmlns:v="urn:schemas-microsoft-com:vml" Requires="v">
                <p:oleObj spid="_x0000_s63990" name="Equation" r:id="rId3" imgW="2221560" imgH="804240" progId="Equation.DSMT4">
                  <p:embed/>
                </p:oleObj>
              </mc:Choice>
              <mc:Fallback>
                <p:oleObj name="Equation" r:id="rId3" imgW="2221560" imgH="804240" progId="Equation.DSMT4">
                  <p:embed/>
                  <p:pic>
                    <p:nvPicPr>
                      <p:cNvPr id="0" name="Picture 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4953000"/>
                        <a:ext cx="2235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9" name="Picture 497"/>
          <p:cNvPicPr>
            <a:picLocks noChangeAspect="1" noChangeArrowheads="1"/>
          </p:cNvPicPr>
          <p:nvPr/>
        </p:nvPicPr>
        <p:blipFill>
          <a:blip r:embed="rId5" cstate="print"/>
          <a:srcRect/>
          <a:stretch>
            <a:fillRect/>
          </a:stretch>
        </p:blipFill>
        <p:spPr bwMode="auto">
          <a:xfrm>
            <a:off x="5486400" y="1524000"/>
            <a:ext cx="3291840" cy="3299288"/>
          </a:xfrm>
          <a:prstGeom prst="rect">
            <a:avLst/>
          </a:prstGeom>
          <a:noFill/>
          <a:ln w="9525">
            <a:noFill/>
            <a:miter lim="800000"/>
            <a:headEnd/>
            <a:tailEnd/>
          </a:ln>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spid="_x0000_s2808" name="Equation" r:id="rId3" imgW="2550600" imgH="447840" progId="Equation.DSMT4">
                  <p:embed/>
                </p:oleObj>
              </mc:Choice>
              <mc:Fallback>
                <p:oleObj name="Equation" r:id="rId3" imgW="2550600" imgH="447840" progId="Equation.DSMT4">
                  <p:embed/>
                  <p:pic>
                    <p:nvPicPr>
                      <p:cNvPr id="0" name="Picture 7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627698494"/>
              </p:ext>
            </p:extLst>
          </p:nvPr>
        </p:nvGraphicFramePr>
        <p:xfrm>
          <a:off x="2832100" y="2692400"/>
          <a:ext cx="2654300" cy="812800"/>
        </p:xfrm>
        <a:graphic>
          <a:graphicData uri="http://schemas.openxmlformats.org/presentationml/2006/ole">
            <mc:AlternateContent xmlns:mc="http://schemas.openxmlformats.org/markup-compatibility/2006">
              <mc:Choice xmlns:v="urn:schemas-microsoft-com:vml" Requires="v">
                <p:oleObj spid="_x0000_s2809" name="Equation" r:id="rId5" imgW="2642040" imgH="804240" progId="Equation.DSMT4">
                  <p:embed/>
                </p:oleObj>
              </mc:Choice>
              <mc:Fallback>
                <p:oleObj name="Equation" r:id="rId5" imgW="2642040" imgH="804240" progId="Equation.DSMT4">
                  <p:embed/>
                  <p:pic>
                    <p:nvPicPr>
                      <p:cNvPr id="0" name="Picture 7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692400"/>
                        <a:ext cx="2654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80437770"/>
              </p:ext>
            </p:extLst>
          </p:nvPr>
        </p:nvGraphicFramePr>
        <p:xfrm>
          <a:off x="2819400" y="3549372"/>
          <a:ext cx="2019300" cy="812800"/>
        </p:xfrm>
        <a:graphic>
          <a:graphicData uri="http://schemas.openxmlformats.org/presentationml/2006/ole">
            <mc:AlternateContent xmlns:mc="http://schemas.openxmlformats.org/markup-compatibility/2006">
              <mc:Choice xmlns:v="urn:schemas-microsoft-com:vml" Requires="v">
                <p:oleObj spid="_x0000_s2810" name="Equation" r:id="rId7" imgW="2011320" imgH="804240" progId="Equation.DSMT4">
                  <p:embed/>
                </p:oleObj>
              </mc:Choice>
              <mc:Fallback>
                <p:oleObj name="Equation" r:id="rId7" imgW="2011320" imgH="804240" progId="Equation.DSMT4">
                  <p:embed/>
                  <p:pic>
                    <p:nvPicPr>
                      <p:cNvPr id="0" name="Picture 7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49372"/>
                        <a:ext cx="2019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spid="_x0000_s2811" name="Equation" r:id="rId9" imgW="1718640" imgH="329040" progId="Equation.DSMT4">
                  <p:embed/>
                </p:oleObj>
              </mc:Choice>
              <mc:Fallback>
                <p:oleObj name="Equation" r:id="rId9" imgW="1718640" imgH="329040" progId="Equation.DSMT4">
                  <p:embed/>
                  <p:pic>
                    <p:nvPicPr>
                      <p:cNvPr id="0" name="Picture 7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600155963"/>
              </p:ext>
            </p:extLst>
          </p:nvPr>
        </p:nvGraphicFramePr>
        <p:xfrm>
          <a:off x="3276600" y="4408557"/>
          <a:ext cx="1676400" cy="812800"/>
        </p:xfrm>
        <a:graphic>
          <a:graphicData uri="http://schemas.openxmlformats.org/presentationml/2006/ole">
            <mc:AlternateContent xmlns:mc="http://schemas.openxmlformats.org/markup-compatibility/2006">
              <mc:Choice xmlns:v="urn:schemas-microsoft-com:vml" Requires="v">
                <p:oleObj spid="_x0000_s2812" name="Equation" r:id="rId11" imgW="1663920" imgH="804240" progId="Equation.DSMT4">
                  <p:embed/>
                </p:oleObj>
              </mc:Choice>
              <mc:Fallback>
                <p:oleObj name="Equation" r:id="rId11" imgW="1663920" imgH="804240" progId="Equation.DSMT4">
                  <p:embed/>
                  <p:pic>
                    <p:nvPicPr>
                      <p:cNvPr id="0" name="Picture 7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408557"/>
                        <a:ext cx="1676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spid="_x0000_s2813" name="Equation" r:id="rId13" imgW="1947240" imgH="329040" progId="Equation.DSMT4">
                  <p:embed/>
                </p:oleObj>
              </mc:Choice>
              <mc:Fallback>
                <p:oleObj name="Equation" r:id="rId13" imgW="1947240" imgH="329040" progId="Equation.DSMT4">
                  <p:embed/>
                  <p:pic>
                    <p:nvPicPr>
                      <p:cNvPr id="0" name="Picture 7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Parallel and Perpendicular Lines</a:t>
            </a:r>
          </a:p>
        </p:txBody>
      </p:sp>
      <p:sp>
        <p:nvSpPr>
          <p:cNvPr id="5" name="Content Placeholder 3"/>
          <p:cNvSpPr>
            <a:spLocks noGrp="1"/>
          </p:cNvSpPr>
          <p:nvPr>
            <p:ph idx="1"/>
          </p:nvPr>
        </p:nvSpPr>
        <p:spPr>
          <a:xfrm>
            <a:off x="457200" y="1280161"/>
            <a:ext cx="8229600" cy="3291839"/>
          </a:xfrm>
          <a:solidFill>
            <a:srgbClr val="FFFFCC"/>
          </a:solidFill>
          <a:ln w="28575">
            <a:solidFill>
              <a:srgbClr val="000000"/>
            </a:solidFill>
          </a:ln>
        </p:spPr>
        <p:txBody>
          <a:bodyPr>
            <a:noAutofit/>
          </a:bodyPr>
          <a:lstStyle/>
          <a:p>
            <a:pPr algn="ctr" eaLnBrk="0" hangingPunct="0"/>
            <a:r>
              <a:rPr lang="en-US" b="1" dirty="0">
                <a:solidFill>
                  <a:srgbClr val="000000"/>
                </a:solidFill>
                <a:latin typeface="Calibri" pitchFamily="34" charset="0"/>
              </a:rPr>
              <a:t>Definition</a:t>
            </a:r>
            <a:endParaRPr lang="en-US" i="1" dirty="0">
              <a:solidFill>
                <a:srgbClr val="000000"/>
              </a:solidFill>
              <a:latin typeface="Calibri" pitchFamily="34" charset="0"/>
            </a:endParaRPr>
          </a:p>
          <a:p>
            <a:pPr algn="just"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who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whose slopes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902059"/>
          </a:xfrm>
          <a:prstGeom prst="rect">
            <a:avLst/>
          </a:prstGeom>
          <a:noFill/>
          <a:ln w="28575">
            <a:solidFill>
              <a:srgbClr val="FF0000"/>
            </a:solidFill>
          </a:ln>
        </p:spPr>
        <p:txBody>
          <a:bodyPr>
            <a:spAutoFit/>
          </a:bodyPr>
          <a:lstStyle/>
          <a:p>
            <a:pPr marL="533400" indent="-533400" algn="ctr" eaLnBrk="0" hangingPunct="0">
              <a:spcBef>
                <a:spcPct val="20000"/>
              </a:spcBef>
              <a:buFont typeface="Courier New" pitchFamily="49" charset="0"/>
              <a:buNone/>
              <a:tabLst>
                <a:tab pos="457200" algn="l"/>
              </a:tabLst>
            </a:pPr>
            <a:r>
              <a:rPr lang="en-US" sz="2800" b="1" dirty="0">
                <a:solidFill>
                  <a:srgbClr val="000000"/>
                </a:solidFill>
                <a:latin typeface="Calibri" pitchFamily="34" charset="0"/>
              </a:rPr>
              <a:t>Notes</a:t>
            </a:r>
            <a:endParaRPr lang="en-US" sz="2800" i="1" dirty="0">
              <a:solidFill>
                <a:srgbClr val="000000"/>
              </a:solidFill>
              <a:latin typeface="Calibri" pitchFamily="34" charset="0"/>
            </a:endParaRPr>
          </a:p>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a:t>
            </a:r>
            <a:endParaRPr lang="en-US" sz="2800" i="1" dirty="0">
              <a:solidFill>
                <a:srgbClr val="000000"/>
              </a:solidFill>
              <a:latin typeface="Calibri" pitchFamily="34" charset="0"/>
            </a:endParaRP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Parallel and Perpendicular Lines</a:t>
            </a:r>
          </a:p>
        </p:txBody>
      </p:sp>
    </p:spTree>
    <p:extLst>
      <p:ext uri="{BB962C8B-B14F-4D97-AF65-F5344CB8AC3E}">
        <p14:creationId xmlns:p14="http://schemas.microsoft.com/office/powerpoint/2010/main" val="412962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spid="_x0000_s105187" name="Equation" r:id="rId3" imgW="1554120" imgH="329040" progId="Equation.DSMT4">
                  <p:embed/>
                </p:oleObj>
              </mc:Choice>
              <mc:Fallback>
                <p:oleObj name="Equation" r:id="rId3" imgW="1554120" imgH="329040" progId="Equation.DSMT4">
                  <p:embed/>
                  <p:pic>
                    <p:nvPicPr>
                      <p:cNvPr id="0" name="Picture 7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814326895"/>
              </p:ext>
            </p:extLst>
          </p:nvPr>
        </p:nvGraphicFramePr>
        <p:xfrm>
          <a:off x="3681413" y="4889500"/>
          <a:ext cx="5108575" cy="633413"/>
        </p:xfrm>
        <a:graphic>
          <a:graphicData uri="http://schemas.openxmlformats.org/presentationml/2006/ole">
            <mc:AlternateContent xmlns:mc="http://schemas.openxmlformats.org/markup-compatibility/2006">
              <mc:Choice xmlns:v="urn:schemas-microsoft-com:vml" Requires="v">
                <p:oleObj spid="_x0000_s105188" name="Equation" r:id="rId5" imgW="5092560" imgH="622080" progId="Equation.DSMT4">
                  <p:embed/>
                </p:oleObj>
              </mc:Choice>
              <mc:Fallback>
                <p:oleObj name="Equation" r:id="rId5" imgW="5092560" imgH="622080" progId="Equation.DSMT4">
                  <p:embed/>
                  <p:pic>
                    <p:nvPicPr>
                      <p:cNvPr id="0" name="Picture 7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413" y="4889500"/>
                        <a:ext cx="5108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spid="_x0000_s105189" name="Equation" r:id="rId7" imgW="1737000" imgH="329040" progId="Equation.DSMT4">
                  <p:embed/>
                </p:oleObj>
              </mc:Choice>
              <mc:Fallback>
                <p:oleObj name="Equation" r:id="rId7" imgW="1737000" imgH="329040" progId="Equation.DSMT4">
                  <p:embed/>
                  <p:pic>
                    <p:nvPicPr>
                      <p:cNvPr id="0" name="Picture 7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spid="_x0000_s105190" name="Equation" r:id="rId9" imgW="1739880" imgH="838080" progId="Equation.DSMT4">
                  <p:embed/>
                </p:oleObj>
              </mc:Choice>
              <mc:Fallback>
                <p:oleObj name="Equation" r:id="rId9" imgW="1739880" imgH="838080" progId="Equation.DSMT4">
                  <p:embed/>
                  <p:pic>
                    <p:nvPicPr>
                      <p:cNvPr id="0" name="Picture 7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Finding Equations of Parallel Lines </a:t>
            </a:r>
            <a:r>
              <a:rPr lang="en-US" sz="3200" dirty="0">
                <a:solidFill>
                  <a:schemeClr val="accent1"/>
                </a:solidFill>
              </a:rPr>
              <a:t>(cont.)</a:t>
            </a: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spid="_x0000_s126793" name="Equation" r:id="rId3" imgW="2541600" imgH="447840" progId="Equation.DSMT4">
                  <p:embed/>
                </p:oleObj>
              </mc:Choice>
              <mc:Fallback>
                <p:oleObj name="Equation" r:id="rId3" imgW="2541600" imgH="447840" progId="Equation.DSMT4">
                  <p:embed/>
                  <p:pic>
                    <p:nvPicPr>
                      <p:cNvPr id="0" name="Picture 8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837543233"/>
              </p:ext>
            </p:extLst>
          </p:nvPr>
        </p:nvGraphicFramePr>
        <p:xfrm>
          <a:off x="576263" y="1760538"/>
          <a:ext cx="1120775" cy="847725"/>
        </p:xfrm>
        <a:graphic>
          <a:graphicData uri="http://schemas.openxmlformats.org/presentationml/2006/ole">
            <mc:AlternateContent xmlns:mc="http://schemas.openxmlformats.org/markup-compatibility/2006">
              <mc:Choice xmlns:v="urn:schemas-microsoft-com:vml" Requires="v">
                <p:oleObj spid="_x0000_s126794" name="Equation" r:id="rId5" imgW="1104840" imgH="838080" progId="Equation.DSMT4">
                  <p:embed/>
                </p:oleObj>
              </mc:Choice>
              <mc:Fallback>
                <p:oleObj name="Equation" r:id="rId5" imgW="1104840" imgH="838080" progId="Equation.DSMT4">
                  <p:embed/>
                  <p:pic>
                    <p:nvPicPr>
                      <p:cNvPr id="0" name="Picture 8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1760538"/>
                        <a:ext cx="112077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spid="_x0000_s126795" name="Equation" r:id="rId7" imgW="2175840" imgH="447840" progId="Equation.DSMT4">
                  <p:embed/>
                </p:oleObj>
              </mc:Choice>
              <mc:Fallback>
                <p:oleObj name="Equation" r:id="rId7" imgW="2175840" imgH="447840" progId="Equation.DSMT4">
                  <p:embed/>
                  <p:pic>
                    <p:nvPicPr>
                      <p:cNvPr id="0" name="Picture 8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spid="_x0000_s126796" name="Equation" r:id="rId9" imgW="1700280" imgH="264960" progId="Equation.DSMT4">
                  <p:embed/>
                </p:oleObj>
              </mc:Choice>
              <mc:Fallback>
                <p:oleObj name="Equation" r:id="rId9" imgW="1700280" imgH="264960" progId="Equation.DSMT4">
                  <p:embed/>
                  <p:pic>
                    <p:nvPicPr>
                      <p:cNvPr id="0" name="Picture 8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spid="_x0000_s126797" name="Equation" r:id="rId11" imgW="3326895" imgH="279446" progId="Equation.DSMT4">
                  <p:embed/>
                </p:oleObj>
              </mc:Choice>
              <mc:Fallback>
                <p:oleObj name="Equation" r:id="rId11" imgW="3326895" imgH="279446" progId="Equation.DSMT4">
                  <p:embed/>
                  <p:pic>
                    <p:nvPicPr>
                      <p:cNvPr id="0" name="Picture 8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spid="_x0000_s126798" name="Equation" r:id="rId13" imgW="927077" imgH="279446" progId="Equation.DSMT4">
                  <p:embed/>
                </p:oleObj>
              </mc:Choice>
              <mc:Fallback>
                <p:oleObj name="Equation" r:id="rId13" imgW="927077" imgH="279446" progId="Equation.DSMT4">
                  <p:embed/>
                  <p:pic>
                    <p:nvPicPr>
                      <p:cNvPr id="0" name="Picture 8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1751197832"/>
              </p:ext>
            </p:extLst>
          </p:nvPr>
        </p:nvGraphicFramePr>
        <p:xfrm>
          <a:off x="4660900" y="4876800"/>
          <a:ext cx="1460500" cy="228600"/>
        </p:xfrm>
        <a:graphic>
          <a:graphicData uri="http://schemas.openxmlformats.org/presentationml/2006/ole">
            <mc:AlternateContent xmlns:mc="http://schemas.openxmlformats.org/markup-compatibility/2006">
              <mc:Choice xmlns:v="urn:schemas-microsoft-com:vml" Requires="v">
                <p:oleObj spid="_x0000_s126799" name="Equation" r:id="rId15" imgW="1444320" imgH="219240" progId="Equation.DSMT4">
                  <p:embed/>
                </p:oleObj>
              </mc:Choice>
              <mc:Fallback>
                <p:oleObj name="Equation" r:id="rId15" imgW="1444320" imgH="219240" progId="Equation.DSMT4">
                  <p:embed/>
                  <p:pic>
                    <p:nvPicPr>
                      <p:cNvPr id="0" name="Picture 8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60900" y="487680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spid="_x0000_s126800" name="Equation" r:id="rId17" imgW="2121120" imgH="264960" progId="Equation.DSMT4">
                  <p:embed/>
                </p:oleObj>
              </mc:Choice>
              <mc:Fallback>
                <p:oleObj name="Equation" r:id="rId17" imgW="2121120" imgH="264960" progId="Equation.DSMT4">
                  <p:embed/>
                  <p:pic>
                    <p:nvPicPr>
                      <p:cNvPr id="0" name="Picture 8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spid="_x0000_s126801" name="Equation" r:id="rId19" imgW="2425680" imgH="838080" progId="Equation.DSMT4">
                  <p:embed/>
                </p:oleObj>
              </mc:Choice>
              <mc:Fallback>
                <p:oleObj name="Equation" r:id="rId19" imgW="2425680" imgH="838080" progId="Equation.DSMT4">
                  <p:embed/>
                  <p:pic>
                    <p:nvPicPr>
                      <p:cNvPr id="0" name="Picture 8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spid="_x0000_s126802" name="Equation" r:id="rId21" imgW="2779200" imgH="411120" progId="Equation.DSMT4">
                  <p:embed/>
                </p:oleObj>
              </mc:Choice>
              <mc:Fallback>
                <p:oleObj name="Equation" r:id="rId21" imgW="2779200" imgH="411120" progId="Equation.DSMT4">
                  <p:embed/>
                  <p:pic>
                    <p:nvPicPr>
                      <p:cNvPr id="0" name="Picture 8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spid="_x0000_s126803" name="Equation" r:id="rId23" imgW="2404440" imgH="329040" progId="Equation.DSMT4">
                  <p:embed/>
                </p:oleObj>
              </mc:Choice>
              <mc:Fallback>
                <p:oleObj name="Equation" r:id="rId23" imgW="2404440" imgH="329040" progId="Equation.DSMT4">
                  <p:embed/>
                  <p:pic>
                    <p:nvPicPr>
                      <p:cNvPr id="0" name="Picture 8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spid="_x0000_s126804" name="Equation" r:id="rId25" imgW="1737000" imgH="329040" progId="Equation.DSMT4">
                  <p:embed/>
                </p:oleObj>
              </mc:Choice>
              <mc:Fallback>
                <p:oleObj name="Equation" r:id="rId25" imgW="1737000" imgH="329040" progId="Equation.DSMT4">
                  <p:embed/>
                  <p:pic>
                    <p:nvPicPr>
                      <p:cNvPr id="0" name="Picture 8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spid="_x0000_s126805" name="Equation" r:id="rId27" imgW="2666880" imgH="838080" progId="Equation.DSMT4">
                  <p:embed/>
                </p:oleObj>
              </mc:Choice>
              <mc:Fallback>
                <p:oleObj name="Equation" r:id="rId27" imgW="2666880" imgH="838080" progId="Equation.DSMT4">
                  <p:embed/>
                  <p:pic>
                    <p:nvPicPr>
                      <p:cNvPr id="0" name="Picture 840"/>
                      <p:cNvPicPr>
                        <a:picLocks noChangeAspect="1" noChangeArrowheads="1"/>
                      </p:cNvPicPr>
                      <p:nvPr/>
                    </p:nvPicPr>
                    <p:blipFill>
                      <a:blip r:embed="rId28"/>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Finding Equations of Parallel Lines </a:t>
            </a:r>
            <a:r>
              <a:rPr lang="en-US" sz="3200" dirty="0">
                <a:solidFill>
                  <a:schemeClr val="accent1"/>
                </a:solidFill>
              </a:rPr>
              <a:t>(cont.)</a:t>
            </a: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13926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90800" y="1600200"/>
            <a:ext cx="3657600" cy="37034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spid="_x0000_s133161" name="Equation" r:id="rId3" imgW="530280" imgH="804240" progId="Equation.DSMT4">
                  <p:embed/>
                </p:oleObj>
              </mc:Choice>
              <mc:Fallback>
                <p:oleObj name="Equation" r:id="rId3" imgW="530280" imgH="804240"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814846847"/>
              </p:ext>
            </p:extLst>
          </p:nvPr>
        </p:nvGraphicFramePr>
        <p:xfrm>
          <a:off x="3608613" y="4544784"/>
          <a:ext cx="850900" cy="812800"/>
        </p:xfrm>
        <a:graphic>
          <a:graphicData uri="http://schemas.openxmlformats.org/presentationml/2006/ole">
            <mc:AlternateContent xmlns:mc="http://schemas.openxmlformats.org/markup-compatibility/2006">
              <mc:Choice xmlns:v="urn:schemas-microsoft-com:vml" Requires="v">
                <p:oleObj spid="_x0000_s133162" name="Equation" r:id="rId5" imgW="840960" imgH="804240" progId="Equation.DSMT4">
                  <p:embed/>
                </p:oleObj>
              </mc:Choice>
              <mc:Fallback>
                <p:oleObj name="Equation" r:id="rId5" imgW="840960" imgH="804240"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613" y="4544784"/>
                        <a:ext cx="8509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spid="_x0000_s133163" name="Equation" r:id="rId7" imgW="649080" imgH="886680" progId="Equation.DSMT4">
                  <p:embed/>
                </p:oleObj>
              </mc:Choice>
              <mc:Fallback>
                <p:oleObj name="Equation" r:id="rId7" imgW="649080" imgH="886680" progId="Equation.DSMT4">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rtlCol="0">
            <a:normAutofit/>
          </a:bodyPr>
          <a:lstStyle/>
          <a:p>
            <a:pPr eaLnBrk="1" fontAlgn="auto" hangingPunct="1">
              <a:spcAft>
                <a:spcPts val="0"/>
              </a:spcAft>
              <a:defRPr/>
            </a:pPr>
            <a:r>
              <a:rPr lang="en-US" dirty="0">
                <a:solidFill>
                  <a:schemeClr val="accent1"/>
                </a:solidFill>
              </a:rPr>
              <a:t>Objectives</a:t>
            </a:r>
            <a:endParaRPr lang="en-US" dirty="0">
              <a:solidFill>
                <a:schemeClr val="accent1">
                  <a:lumMod val="50000"/>
                </a:schemeClr>
              </a:solidFill>
            </a:endParaRPr>
          </a:p>
        </p:txBody>
      </p:sp>
      <p:sp>
        <p:nvSpPr>
          <p:cNvPr id="5123" name="Content Placeholder 2"/>
          <p:cNvSpPr>
            <a:spLocks noGrp="1"/>
          </p:cNvSpPr>
          <p:nvPr>
            <p:ph idx="1"/>
          </p:nvPr>
        </p:nvSpPr>
        <p:spPr>
          <a:prstGeom prst="rect">
            <a:avLst/>
          </a:prstGeom>
        </p:spPr>
        <p:txBody>
          <a:bodyPr/>
          <a:lstStyle/>
          <a:p>
            <a:pPr marL="457200" indent="-457200">
              <a:buFont typeface="Courier New" pitchFamily="49" charset="0"/>
              <a:buChar char="o"/>
            </a:pPr>
            <a:r>
              <a:rPr lang="en-US" dirty="0">
                <a:solidFill>
                  <a:schemeClr val="tx1"/>
                </a:solidFill>
              </a:rPr>
              <a:t>Graph a linear equation given its slope and a point on the line.</a:t>
            </a:r>
          </a:p>
          <a:p>
            <a:pPr marL="457200" indent="-457200">
              <a:buFont typeface="Courier New" pitchFamily="49" charset="0"/>
              <a:buChar char="o"/>
            </a:pPr>
            <a:r>
              <a:rPr lang="en-US" dirty="0">
                <a:solidFill>
                  <a:schemeClr val="tx1"/>
                </a:solidFill>
              </a:rPr>
              <a:t>Use point‑slope form to write the equation of a line given its slope and a point on the line</a:t>
            </a:r>
            <a:r>
              <a:rPr lang="en-US" i="0" dirty="0">
                <a:solidFill>
                  <a:schemeClr val="tx1"/>
                </a:solidFill>
              </a:rPr>
              <a:t>. </a:t>
            </a:r>
          </a:p>
          <a:p>
            <a:pPr marL="457200" indent="-457200">
              <a:buFont typeface="Courier New" pitchFamily="49" charset="0"/>
              <a:buChar char="o"/>
            </a:pPr>
            <a:r>
              <a:rPr lang="en-US" dirty="0">
                <a:solidFill>
                  <a:schemeClr val="tx1"/>
                </a:solidFill>
              </a:rPr>
              <a:t>Use point‑slope form to write the equation of a line given two points on the line. </a:t>
            </a:r>
          </a:p>
          <a:p>
            <a:pPr marL="457200" indent="-457200">
              <a:buFont typeface="Courier New" pitchFamily="49" charset="0"/>
              <a:buChar char="o"/>
            </a:pPr>
            <a:r>
              <a:rPr lang="en-US" dirty="0">
                <a:solidFill>
                  <a:schemeClr val="tx1"/>
                </a:solidFill>
              </a:rPr>
              <a:t>Write equations of parallel and perpendicular 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a:t>
            </a:r>
            <a:r>
              <a:rPr lang="en-US" sz="3200" dirty="0">
                <a:solidFill>
                  <a:schemeClr val="accent1"/>
                </a:solidFill>
              </a:rPr>
              <a:t>ont.)</a:t>
            </a: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spid="_x0000_s127804" name="Equation" r:id="rId3" imgW="2541600" imgH="447840" progId="Equation.DSMT4">
                  <p:embed/>
                </p:oleObj>
              </mc:Choice>
              <mc:Fallback>
                <p:oleObj name="Equation" r:id="rId3" imgW="2541600" imgH="447840" progId="Equation.DSMT4">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spid="_x0000_s127805" name="Equation" r:id="rId5" imgW="952431" imgH="837787" progId="Equation.DSMT4">
                  <p:embed/>
                </p:oleObj>
              </mc:Choice>
              <mc:Fallback>
                <p:oleObj name="Equation" r:id="rId5" imgW="952431" imgH="837787" progId="Equation.DSMT4">
                  <p:embed/>
                  <p:pic>
                    <p:nvPicPr>
                      <p:cNvPr id="0" name="Picture 8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spid="_x0000_s127806" name="Equation" r:id="rId7" imgW="2184840" imgH="447840" progId="Equation.DSMT4">
                  <p:embed/>
                </p:oleObj>
              </mc:Choice>
              <mc:Fallback>
                <p:oleObj name="Equation" r:id="rId7" imgW="2184840" imgH="447840" progId="Equation.DSMT4">
                  <p:embed/>
                  <p:pic>
                    <p:nvPicPr>
                      <p:cNvPr id="0" name="Picture 8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spid="_x0000_s127807" name="Equation" r:id="rId9" imgW="1700280" imgH="264960" progId="Equation.DSMT4">
                  <p:embed/>
                </p:oleObj>
              </mc:Choice>
              <mc:Fallback>
                <p:oleObj name="Equation" r:id="rId9" imgW="1700280" imgH="264960" progId="Equation.DSMT4">
                  <p:embed/>
                  <p:pic>
                    <p:nvPicPr>
                      <p:cNvPr id="0" name="Picture 8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spid="_x0000_s127808" name="Equation" r:id="rId11" imgW="3326895" imgH="279446" progId="Equation.DSMT4">
                  <p:embed/>
                </p:oleObj>
              </mc:Choice>
              <mc:Fallback>
                <p:oleObj name="Equation" r:id="rId11" imgW="3326895" imgH="279446" progId="Equation.DSMT4">
                  <p:embed/>
                  <p:pic>
                    <p:nvPicPr>
                      <p:cNvPr id="0" name="Picture 8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spid="_x0000_s127809" name="Equation" r:id="rId13" imgW="927077" imgH="279446" progId="Equation.DSMT4">
                  <p:embed/>
                </p:oleObj>
              </mc:Choice>
              <mc:Fallback>
                <p:oleObj name="Equation" r:id="rId13" imgW="927077" imgH="279446" progId="Equation.DSMT4">
                  <p:embed/>
                  <p:pic>
                    <p:nvPicPr>
                      <p:cNvPr id="0" name="Picture 8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spid="_x0000_s127810" name="Equation" r:id="rId15" imgW="1444320" imgH="219240" progId="Equation.DSMT4">
                  <p:embed/>
                </p:oleObj>
              </mc:Choice>
              <mc:Fallback>
                <p:oleObj name="Equation" r:id="rId15" imgW="1444320" imgH="219240" progId="Equation.DSMT4">
                  <p:embed/>
                  <p:pic>
                    <p:nvPicPr>
                      <p:cNvPr id="0" name="Picture 8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spid="_x0000_s127811" name="Equation" r:id="rId17" imgW="2121120" imgH="264960" progId="Equation.DSMT4">
                  <p:embed/>
                </p:oleObj>
              </mc:Choice>
              <mc:Fallback>
                <p:oleObj name="Equation" r:id="rId17" imgW="2121120" imgH="264960" progId="Equation.DSMT4">
                  <p:embed/>
                  <p:pic>
                    <p:nvPicPr>
                      <p:cNvPr id="0" name="Picture 8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1390014298"/>
              </p:ext>
            </p:extLst>
          </p:nvPr>
        </p:nvGraphicFramePr>
        <p:xfrm>
          <a:off x="1606550" y="2489200"/>
          <a:ext cx="2184400" cy="863600"/>
        </p:xfrm>
        <a:graphic>
          <a:graphicData uri="http://schemas.openxmlformats.org/presentationml/2006/ole">
            <mc:AlternateContent xmlns:mc="http://schemas.openxmlformats.org/markup-compatibility/2006">
              <mc:Choice xmlns:v="urn:schemas-microsoft-com:vml" Requires="v">
                <p:oleObj spid="_x0000_s127812" name="Equation" r:id="rId19" imgW="2175840" imgH="849960" progId="Equation.DSMT4">
                  <p:embed/>
                </p:oleObj>
              </mc:Choice>
              <mc:Fallback>
                <p:oleObj name="Equation" r:id="rId19" imgW="2175840" imgH="849960" progId="Equation.DSMT4">
                  <p:embed/>
                  <p:pic>
                    <p:nvPicPr>
                      <p:cNvPr id="0" name="Picture 8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6550" y="2489200"/>
                        <a:ext cx="2184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spid="_x0000_s127813" name="Equation" r:id="rId21" imgW="2605680" imgH="511920" progId="Equation.DSMT4">
                  <p:embed/>
                </p:oleObj>
              </mc:Choice>
              <mc:Fallback>
                <p:oleObj name="Equation" r:id="rId21" imgW="2605680" imgH="511920" progId="Equation.DSMT4">
                  <p:embed/>
                  <p:pic>
                    <p:nvPicPr>
                      <p:cNvPr id="0" name="Picture 8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spid="_x0000_s127814" name="Equation" r:id="rId23" imgW="2221560" imgH="329040" progId="Equation.DSMT4">
                  <p:embed/>
                </p:oleObj>
              </mc:Choice>
              <mc:Fallback>
                <p:oleObj name="Equation" r:id="rId23" imgW="2221560" imgH="329040" progId="Equation.DSMT4">
                  <p:embed/>
                  <p:pic>
                    <p:nvPicPr>
                      <p:cNvPr id="0" name="Picture 8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spid="_x0000_s127815" name="Equation" r:id="rId25" imgW="1737000" imgH="329040" progId="Equation.DSMT4">
                  <p:embed/>
                </p:oleObj>
              </mc:Choice>
              <mc:Fallback>
                <p:oleObj name="Equation" r:id="rId25" imgW="1737000" imgH="329040" progId="Equation.DSMT4">
                  <p:embed/>
                  <p:pic>
                    <p:nvPicPr>
                      <p:cNvPr id="0" name="Picture 8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spid="_x0000_s127816" name="Equation" r:id="rId27" imgW="1993680" imgH="838080" progId="Equation.DSMT4">
                  <p:embed/>
                </p:oleObj>
              </mc:Choice>
              <mc:Fallback>
                <p:oleObj name="Equation" r:id="rId27" imgW="1993680" imgH="838080" progId="Equation.DSMT4">
                  <p:embed/>
                  <p:pic>
                    <p:nvPicPr>
                      <p:cNvPr id="0" name="Picture 8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solidFill>
                  <a:schemeClr val="accent1"/>
                </a:solidFill>
              </a:rPr>
              <a:t>Example 6: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Summary of Formulas and Properties of Lines</a:t>
            </a:r>
          </a:p>
        </p:txBody>
      </p:sp>
      <p:sp>
        <p:nvSpPr>
          <p:cNvPr id="7" name="Content Placeholder 6"/>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marL="533400" indent="-533400" algn="ctr" eaLnBrk="0" hangingPunct="0">
              <a:spcBef>
                <a:spcPts val="1200"/>
              </a:spcBef>
              <a:tabLst>
                <a:tab pos="457200" algn="l"/>
              </a:tabLst>
            </a:pPr>
            <a:r>
              <a:rPr lang="en-US" b="1" dirty="0">
                <a:solidFill>
                  <a:srgbClr val="000000"/>
                </a:solidFill>
                <a:latin typeface="Calibri" pitchFamily="34" charset="0"/>
              </a:rPr>
              <a:t>Properties</a:t>
            </a:r>
          </a:p>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3459308995"/>
              </p:ext>
            </p:extLst>
          </p:nvPr>
        </p:nvGraphicFramePr>
        <p:xfrm>
          <a:off x="1079500" y="2420128"/>
          <a:ext cx="1587500" cy="1054100"/>
        </p:xfrm>
        <a:graphic>
          <a:graphicData uri="http://schemas.openxmlformats.org/presentationml/2006/ole">
            <mc:AlternateContent xmlns:mc="http://schemas.openxmlformats.org/markup-compatibility/2006">
              <mc:Choice xmlns:v="urn:schemas-microsoft-com:vml" Requires="v">
                <p:oleObj spid="_x0000_s103796" name="Equation" r:id="rId3" imgW="1572480" imgH="1042200" progId="Equation.DSMT4">
                  <p:embed/>
                </p:oleObj>
              </mc:Choice>
              <mc:Fallback>
                <p:oleObj name="Equation" r:id="rId3" imgW="1572480" imgH="1042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420128"/>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683227604"/>
              </p:ext>
            </p:extLst>
          </p:nvPr>
        </p:nvGraphicFramePr>
        <p:xfrm>
          <a:off x="1070645" y="4332288"/>
          <a:ext cx="2425700" cy="596900"/>
        </p:xfrm>
        <a:graphic>
          <a:graphicData uri="http://schemas.openxmlformats.org/presentationml/2006/ole">
            <mc:AlternateContent xmlns:mc="http://schemas.openxmlformats.org/markup-compatibility/2006">
              <mc:Choice xmlns:v="urn:schemas-microsoft-com:vml" Requires="v">
                <p:oleObj spid="_x0000_s103797" name="Equation" r:id="rId5" imgW="2413440" imgH="585000" progId="Equation.DSMT4">
                  <p:embed/>
                </p:oleObj>
              </mc:Choice>
              <mc:Fallback>
                <p:oleObj name="Equation" r:id="rId5" imgW="2413440" imgH="585000" progId="Equation.DSMT4">
                  <p:embed/>
                  <p:pic>
                    <p:nvPicPr>
                      <p:cNvPr id="0" name="Picture 3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45" y="4332288"/>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Summary of Formulas and Properties of Lines</a:t>
            </a:r>
            <a:endParaRPr lang="en-US" sz="3200" dirty="0">
              <a:solidFill>
                <a:schemeClr val="accent1"/>
              </a:solidFill>
            </a:endParaRPr>
          </a:p>
        </p:txBody>
      </p:sp>
      <p:sp>
        <p:nvSpPr>
          <p:cNvPr id="4" name="Content Placeholder 3"/>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Properties (cont.)</a:t>
            </a:r>
            <a:endParaRPr lang="en-US" sz="2600" b="1" dirty="0">
              <a:solidFill>
                <a:srgbClr val="000000"/>
              </a:solidFill>
              <a:latin typeface="Calibri" pitchFamily="34" charset="0"/>
            </a:endParaRPr>
          </a:p>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spid="_x0000_s105794" name="Equation" r:id="rId3" imgW="1096920" imgH="813600" progId="Equation.DSMT4">
                  <p:embed/>
                </p:oleObj>
              </mc:Choice>
              <mc:Fallback>
                <p:oleObj name="Equation" r:id="rId3" imgW="1096920" imgH="813600" progId="Equation.DSMT4">
                  <p:embed/>
                  <p:pic>
                    <p:nvPicPr>
                      <p:cNvPr id="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3245333738"/>
              </p:ext>
            </p:extLst>
          </p:nvPr>
        </p:nvGraphicFramePr>
        <p:xfrm>
          <a:off x="4425375" y="3407065"/>
          <a:ext cx="2374900" cy="825500"/>
        </p:xfrm>
        <a:graphic>
          <a:graphicData uri="http://schemas.openxmlformats.org/presentationml/2006/ole">
            <mc:AlternateContent xmlns:mc="http://schemas.openxmlformats.org/markup-compatibility/2006">
              <mc:Choice xmlns:v="urn:schemas-microsoft-com:vml" Requires="v">
                <p:oleObj spid="_x0000_s105795" name="Equation" r:id="rId5" imgW="2358720" imgH="813600" progId="Equation.DSMT4">
                  <p:embed/>
                </p:oleObj>
              </mc:Choice>
              <mc:Fallback>
                <p:oleObj name="Equation" r:id="rId5" imgW="2358720" imgH="813600" progId="Equation.DSMT4">
                  <p:embed/>
                  <p:pic>
                    <p:nvPicPr>
                      <p:cNvPr id="0" name="Picture 3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375" y="3407065"/>
                        <a:ext cx="237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2191475" cy="523220"/>
          </a:xfrm>
          <a:prstGeom prst="rect">
            <a:avLst/>
          </a:prstGeom>
          <a:noFill/>
        </p:spPr>
        <p:txBody>
          <a:bodyPr wrap="none" rtlCol="0">
            <a:spAutoFit/>
          </a:bodyPr>
          <a:lstStyle/>
          <a:p>
            <a:r>
              <a:rPr lang="en-US" sz="2800" dirty="0"/>
              <a:t>Here are two:</a:t>
            </a:r>
          </a:p>
        </p:txBody>
      </p:sp>
      <p:sp>
        <p:nvSpPr>
          <p:cNvPr id="8" name="TextBox 7"/>
          <p:cNvSpPr txBox="1"/>
          <p:nvPr/>
        </p:nvSpPr>
        <p:spPr>
          <a:xfrm>
            <a:off x="457200" y="5065693"/>
            <a:ext cx="6378669"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337143124"/>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spid="_x0000_s29375" name="Equation" r:id="rId3" imgW="3858120" imgH="822600" progId="Equation.DSMT4">
                  <p:embed/>
                </p:oleObj>
              </mc:Choice>
              <mc:Fallback>
                <p:oleObj name="Equation" r:id="rId3" imgW="3858120" imgH="822600" progId="Equation.DSMT4">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5"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ctr" eaLnBrk="0" hangingPunct="0">
              <a:tabLst>
                <a:tab pos="457200" algn="l"/>
              </a:tabLst>
            </a:pPr>
            <a:r>
              <a:rPr lang="en-US" b="1" dirty="0">
                <a:solidFill>
                  <a:srgbClr val="000000"/>
                </a:solidFill>
                <a:latin typeface="Calibri" pitchFamily="34" charset="0"/>
              </a:rPr>
              <a:t>Formula</a:t>
            </a:r>
          </a:p>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645189826"/>
              </p:ext>
            </p:extLst>
          </p:nvPr>
        </p:nvGraphicFramePr>
        <p:xfrm>
          <a:off x="3592513" y="2298700"/>
          <a:ext cx="2525712" cy="609600"/>
        </p:xfrm>
        <a:graphic>
          <a:graphicData uri="http://schemas.openxmlformats.org/presentationml/2006/ole">
            <mc:AlternateContent xmlns:mc="http://schemas.openxmlformats.org/markup-compatibility/2006">
              <mc:Choice xmlns:v="urn:schemas-microsoft-com:vml" Requires="v">
                <p:oleObj spid="_x0000_s100789" name="Equation" r:id="rId3" imgW="2514240" imgH="594000" progId="Equation.DSMT4">
                  <p:embed/>
                </p:oleObj>
              </mc:Choice>
              <mc:Fallback>
                <p:oleObj name="Equation" r:id="rId3" imgW="2514240" imgH="594000" progId="Equation.DSMT4">
                  <p:embed/>
                  <p:pic>
                    <p:nvPicPr>
                      <p:cNvPr id="0" name="Picture 4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3" y="2298700"/>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3998452" y="3348392"/>
          <a:ext cx="1168400" cy="520700"/>
        </p:xfrm>
        <a:graphic>
          <a:graphicData uri="http://schemas.openxmlformats.org/presentationml/2006/ole">
            <mc:AlternateContent xmlns:mc="http://schemas.openxmlformats.org/markup-compatibility/2006">
              <mc:Choice xmlns:v="urn:schemas-microsoft-com:vml" Requires="v">
                <p:oleObj spid="_x0000_s100790" name="Equation" r:id="rId5" imgW="1167941" imgH="520861" progId="Equation.DSMT4">
                  <p:embed/>
                </p:oleObj>
              </mc:Choice>
              <mc:Fallback>
                <p:oleObj name="Equation" r:id="rId5" imgW="1167941" imgH="520861" progId="Equation.DSMT4">
                  <p:embed/>
                  <p:pic>
                    <p:nvPicPr>
                      <p:cNvPr id="0" name="Picture 4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452" y="3348392"/>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1722110390"/>
              </p:ext>
            </p:extLst>
          </p:nvPr>
        </p:nvGraphicFramePr>
        <p:xfrm>
          <a:off x="6938963" y="1111250"/>
          <a:ext cx="444500" cy="889000"/>
        </p:xfrm>
        <a:graphic>
          <a:graphicData uri="http://schemas.openxmlformats.org/presentationml/2006/ole">
            <mc:AlternateContent xmlns:mc="http://schemas.openxmlformats.org/markup-compatibility/2006">
              <mc:Choice xmlns:v="urn:schemas-microsoft-com:vml" Requires="v">
                <p:oleObj spid="_x0000_s124307" name="Equation" r:id="rId3" imgW="429480" imgH="877680" progId="Equation.DSMT4">
                  <p:embed/>
                </p:oleObj>
              </mc:Choice>
              <mc:Fallback>
                <p:oleObj name="Equation" r:id="rId3" imgW="429480" imgH="877680" progId="Equation.DSMT4">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1111250"/>
                        <a:ext cx="4445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spid="_x0000_s124308" name="Equation" r:id="rId5" imgW="2541600" imgH="420480" progId="Equation.DSMT4">
                  <p:embed/>
                </p:oleObj>
              </mc:Choice>
              <mc:Fallback>
                <p:oleObj name="Equation" r:id="rId5" imgW="2541600" imgH="420480" progId="Equation.DSMT4">
                  <p:embed/>
                  <p:pic>
                    <p:nvPicPr>
                      <p:cNvPr id="0" name="Picture 3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spid="_x0000_s124309" name="Equation" r:id="rId7" imgW="1700280" imgH="264960" progId="Equation.DSMT4">
                  <p:embed/>
                </p:oleObj>
              </mc:Choice>
              <mc:Fallback>
                <p:oleObj name="Equation" r:id="rId7" imgW="1700280" imgH="264960" progId="Equation.DSMT4">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561899523"/>
              </p:ext>
            </p:extLst>
          </p:nvPr>
        </p:nvGraphicFramePr>
        <p:xfrm>
          <a:off x="2590800" y="4368800"/>
          <a:ext cx="2438400" cy="812800"/>
        </p:xfrm>
        <a:graphic>
          <a:graphicData uri="http://schemas.openxmlformats.org/presentationml/2006/ole">
            <mc:AlternateContent xmlns:mc="http://schemas.openxmlformats.org/markup-compatibility/2006">
              <mc:Choice xmlns:v="urn:schemas-microsoft-com:vml" Requires="v">
                <p:oleObj spid="_x0000_s124310" name="Equation" r:id="rId9" imgW="2422800" imgH="804240" progId="Equation.DSMT4">
                  <p:embed/>
                </p:oleObj>
              </mc:Choice>
              <mc:Fallback>
                <p:oleObj name="Equation" r:id="rId9" imgW="2422800" imgH="804240" progId="Equation.DSMT4">
                  <p:embed/>
                  <p:pic>
                    <p:nvPicPr>
                      <p:cNvPr id="0" name="Picture 4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368800"/>
                        <a:ext cx="2438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276531990"/>
              </p:ext>
            </p:extLst>
          </p:nvPr>
        </p:nvGraphicFramePr>
        <p:xfrm>
          <a:off x="2616200" y="5175250"/>
          <a:ext cx="2171700" cy="812800"/>
        </p:xfrm>
        <a:graphic>
          <a:graphicData uri="http://schemas.openxmlformats.org/presentationml/2006/ole">
            <mc:AlternateContent xmlns:mc="http://schemas.openxmlformats.org/markup-compatibility/2006">
              <mc:Choice xmlns:v="urn:schemas-microsoft-com:vml" Requires="v">
                <p:oleObj spid="_x0000_s124311" name="Equation" r:id="rId11" imgW="2157480" imgH="804240" progId="Equation.DSMT4">
                  <p:embed/>
                </p:oleObj>
              </mc:Choice>
              <mc:Fallback>
                <p:oleObj name="Equation" r:id="rId11" imgW="2157480" imgH="804240" progId="Equation.DSMT4">
                  <p:embed/>
                  <p:pic>
                    <p:nvPicPr>
                      <p:cNvPr id="0" name="Picture 4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5175250"/>
                        <a:ext cx="2171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dirty="0">
                <a:solidFill>
                  <a:schemeClr val="accent1"/>
                </a:solidFill>
              </a:rPr>
              <a:t>Example 2:  Finding Equations of Lines Using the Slope and a Point (cont</a:t>
            </a:r>
            <a:r>
              <a:rPr lang="en-US" sz="3200" dirty="0">
                <a:solidFill>
                  <a:schemeClr val="accent1"/>
                </a:solidFill>
              </a:rPr>
              <a: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122621" name="Equation" r:id="rId3" imgW="457862" imgH="792656" progId="Equation.DSMT4">
                  <p:embed/>
                </p:oleObj>
              </mc:Choice>
              <mc:Fallback>
                <p:oleObj name="Equation" r:id="rId3" imgW="457862" imgH="792656" progId="Equation.DSMT4">
                  <p:embed/>
                  <p:pic>
                    <p:nvPicPr>
                      <p:cNvPr id="0" name="Picture 7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spid="_x0000_s122622" name="Equation" r:id="rId5" imgW="1672920" imgH="804240" progId="Equation.DSMT4">
                  <p:embed/>
                </p:oleObj>
              </mc:Choice>
              <mc:Fallback>
                <p:oleObj name="Equation" r:id="rId5" imgW="1672920" imgH="804240" progId="Equation.DSMT4">
                  <p:embed/>
                  <p:pic>
                    <p:nvPicPr>
                      <p:cNvPr id="0" name="Picture 7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331629609"/>
              </p:ext>
            </p:extLst>
          </p:nvPr>
        </p:nvGraphicFramePr>
        <p:xfrm>
          <a:off x="3835400" y="3282950"/>
          <a:ext cx="4191000" cy="1358900"/>
        </p:xfrm>
        <a:graphic>
          <a:graphicData uri="http://schemas.openxmlformats.org/presentationml/2006/ole">
            <mc:AlternateContent xmlns:mc="http://schemas.openxmlformats.org/markup-compatibility/2006">
              <mc:Choice xmlns:v="urn:schemas-microsoft-com:vml" Requires="v">
                <p:oleObj spid="_x0000_s122623" name="Equation" r:id="rId7" imgW="4178160" imgH="1343880" progId="Equation.DSMT4">
                  <p:embed/>
                </p:oleObj>
              </mc:Choice>
              <mc:Fallback>
                <p:oleObj name="Equation" r:id="rId7" imgW="4178160" imgH="1343880" progId="Equation.DSMT4">
                  <p:embed/>
                  <p:pic>
                    <p:nvPicPr>
                      <p:cNvPr id="0" name="Picture 7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400" y="3282950"/>
                        <a:ext cx="4191000"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spid="_x0000_s122624" name="Equation" r:id="rId9" imgW="2130120" imgH="283320" progId="Equation.DSMT4">
                  <p:embed/>
                </p:oleObj>
              </mc:Choice>
              <mc:Fallback>
                <p:oleObj name="Equation" r:id="rId9" imgW="2130120" imgH="283320" progId="Equation.DSMT4">
                  <p:embed/>
                  <p:pic>
                    <p:nvPicPr>
                      <p:cNvPr id="0" name="Picture 7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spid="_x0000_s122625" name="Equation" r:id="rId11" imgW="1444320" imgH="219240" progId="Equation.DSMT4">
                  <p:embed/>
                </p:oleObj>
              </mc:Choice>
              <mc:Fallback>
                <p:oleObj name="Equation" r:id="rId11" imgW="1444320" imgH="219240" progId="Equation.DSMT4">
                  <p:embed/>
                  <p:pic>
                    <p:nvPicPr>
                      <p:cNvPr id="0" name="Picture 7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spid="_x0000_s122626" name="Equation" r:id="rId13" imgW="2934720" imgH="329040" progId="Equation.DSMT4">
                  <p:embed/>
                </p:oleObj>
              </mc:Choice>
              <mc:Fallback>
                <p:oleObj name="Equation" r:id="rId13" imgW="2934720" imgH="329040" progId="Equation.DSMT4">
                  <p:embed/>
                  <p:pic>
                    <p:nvPicPr>
                      <p:cNvPr id="0" name="Picture 7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spid="_x0000_s122627" name="Equation" r:id="rId15" imgW="1407960" imgH="329040" progId="Equation.DSMT4">
                  <p:embed/>
                </p:oleObj>
              </mc:Choice>
              <mc:Fallback>
                <p:oleObj name="Equation" r:id="rId15" imgW="1407960" imgH="329040" progId="Equation.DSMT4">
                  <p:embed/>
                  <p:pic>
                    <p:nvPicPr>
                      <p:cNvPr id="0" name="Picture 7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7"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Example 2:  Finding Equations of Lines Using the Slope and a Point (cont</a:t>
            </a:r>
            <a:r>
              <a:rPr lang="en-US" sz="3200" dirty="0">
                <a:solidFill>
                  <a:schemeClr val="accent1"/>
                </a:solidFill>
              </a:rPr>
              <a: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spid="_x0000_s8895" name="Equation" r:id="rId3" imgW="4187160" imgH="1371240" progId="Equation.DSMT4">
                  <p:embed/>
                </p:oleObj>
              </mc:Choice>
              <mc:Fallback>
                <p:oleObj name="Equation" r:id="rId3" imgW="4187160" imgH="1371240" progId="Equation.DSMT4">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5"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Procedure</a:t>
            </a:r>
            <a:endParaRPr lang="en-US" i="1"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611655001"/>
              </p:ext>
            </p:extLst>
          </p:nvPr>
        </p:nvGraphicFramePr>
        <p:xfrm>
          <a:off x="3416300" y="2590800"/>
          <a:ext cx="1638300" cy="1054100"/>
        </p:xfrm>
        <a:graphic>
          <a:graphicData uri="http://schemas.openxmlformats.org/presentationml/2006/ole">
            <mc:AlternateContent xmlns:mc="http://schemas.openxmlformats.org/markup-compatibility/2006">
              <mc:Choice xmlns:v="urn:schemas-microsoft-com:vml" Requires="v">
                <p:oleObj spid="_x0000_s102772" name="Equation" r:id="rId3" imgW="1627200" imgH="1042200" progId="Equation.DSMT4">
                  <p:embed/>
                </p:oleObj>
              </mc:Choice>
              <mc:Fallback>
                <p:oleObj name="Equation" r:id="rId3" imgW="1627200" imgH="1042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2590800"/>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369712128"/>
              </p:ext>
            </p:extLst>
          </p:nvPr>
        </p:nvGraphicFramePr>
        <p:xfrm>
          <a:off x="4000500" y="4243388"/>
          <a:ext cx="2527300" cy="596900"/>
        </p:xfrm>
        <a:graphic>
          <a:graphicData uri="http://schemas.openxmlformats.org/presentationml/2006/ole">
            <mc:AlternateContent xmlns:mc="http://schemas.openxmlformats.org/markup-compatibility/2006">
              <mc:Choice xmlns:v="urn:schemas-microsoft-com:vml" Requires="v">
                <p:oleObj spid="_x0000_s102773" name="Equation" r:id="rId5" imgW="2514240" imgH="585000" progId="Equation.DSMT4">
                  <p:embed/>
                </p:oleObj>
              </mc:Choice>
              <mc:Fallback>
                <p:oleObj name="Equation" r:id="rId5" imgW="2514240" imgH="585000" progId="Equation.DSMT4">
                  <p:embed/>
                  <p:pic>
                    <p:nvPicPr>
                      <p:cNvPr id="0" name="Picture 3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0" y="4243388"/>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864</Words>
  <Application>Microsoft Office PowerPoint</Application>
  <PresentationFormat>On-screen Show (4:3)</PresentationFormat>
  <Paragraphs>113</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1" baseType="lpstr">
      <vt:lpstr>Arial</vt:lpstr>
      <vt:lpstr>Calibri</vt:lpstr>
      <vt:lpstr>Courier New</vt:lpstr>
      <vt:lpstr>Symbol</vt:lpstr>
      <vt:lpstr>Times New Roman</vt:lpstr>
      <vt:lpstr>Office Theme</vt:lpstr>
      <vt:lpstr>Equation</vt:lpstr>
      <vt:lpstr>MathType 6.0 Equation</vt:lpstr>
      <vt:lpstr>Section 10.4</vt:lpstr>
      <vt:lpstr>Objectives</vt:lpstr>
      <vt:lpstr>Example 1:  Graphing a Line Given a Point and the Slope</vt:lpstr>
      <vt:lpstr>Example 1:  Graphing a Line Given a Point and the Slope (cont.)</vt:lpstr>
      <vt:lpstr>Point-Slope Form</vt:lpstr>
      <vt:lpstr>Example 2:  Finding Equations of Lines Using the Slope and a Point</vt:lpstr>
      <vt:lpstr>Example 2:  Finding Equations of Lines Using the Slope and a Point (cont.)</vt:lpstr>
      <vt:lpstr>Example 2:  Finding Equations of Lines Using the Slope and a Point (cont.)</vt:lpstr>
      <vt:lpstr>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Parallel and Perpendicular Lines</vt:lpstr>
      <vt:lpstr>Parallel and Perpendicular Lines</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Summary of Formulas and Properties of Lines</vt:lpstr>
      <vt:lpstr>Summary of Formulas and Properties of Lines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Rebecca Lebeaux</cp:lastModifiedBy>
  <cp:revision>294</cp:revision>
  <dcterms:created xsi:type="dcterms:W3CDTF">2013-04-26T14:43:13Z</dcterms:created>
  <dcterms:modified xsi:type="dcterms:W3CDTF">2018-07-05T18:18:46Z</dcterms:modified>
</cp:coreProperties>
</file>