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81" r:id="rId6"/>
    <p:sldId id="282" r:id="rId7"/>
    <p:sldId id="263" r:id="rId8"/>
    <p:sldId id="279" r:id="rId9"/>
    <p:sldId id="265" r:id="rId10"/>
    <p:sldId id="280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81" d="100"/>
          <a:sy n="81" d="100"/>
        </p:scale>
        <p:origin x="96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7" Type="http://schemas.openxmlformats.org/officeDocument/2006/relationships/image" Target="../media/image56.wmf"/><Relationship Id="rId2" Type="http://schemas.openxmlformats.org/officeDocument/2006/relationships/image" Target="../media/image51.emf"/><Relationship Id="rId1" Type="http://schemas.openxmlformats.org/officeDocument/2006/relationships/image" Target="../media/image50.emf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e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wmf"/><Relationship Id="rId1" Type="http://schemas.openxmlformats.org/officeDocument/2006/relationships/image" Target="../media/image29.e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e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e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e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emf"/><Relationship Id="rId20" Type="http://schemas.openxmlformats.org/officeDocument/2006/relationships/image" Target="../media/image48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e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e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emf"/><Relationship Id="rId4" Type="http://schemas.openxmlformats.org/officeDocument/2006/relationships/image" Target="../media/image50.e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e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7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268933"/>
              </p:ext>
            </p:extLst>
          </p:nvPr>
        </p:nvGraphicFramePr>
        <p:xfrm>
          <a:off x="2774950" y="1536700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3" name="Equation" r:id="rId3" imgW="2386080" imgH="585000" progId="Equation.DSMT4">
                  <p:embed/>
                </p:oleObj>
              </mc:Choice>
              <mc:Fallback>
                <p:oleObj name="Equation" r:id="rId3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36700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49600" y="22606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" name="Equation" r:id="rId5" imgW="2056987" imgH="292123" progId="Equation.DSMT4">
                  <p:embed/>
                </p:oleObj>
              </mc:Choice>
              <mc:Fallback>
                <p:oleObj name="Equation" r:id="rId5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606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969008"/>
              </p:ext>
            </p:extLst>
          </p:nvPr>
        </p:nvGraphicFramePr>
        <p:xfrm>
          <a:off x="4514850" y="274955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5" name="Equation" r:id="rId7" imgW="676440" imgH="264960" progId="Equation.DSMT4">
                  <p:embed/>
                </p:oleObj>
              </mc:Choice>
              <mc:Fallback>
                <p:oleObj name="Equation" r:id="rId7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4955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08BDABE3-CBD1-4C5D-BD23-ADB60EFF2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45470"/>
              </p:ext>
            </p:extLst>
          </p:nvPr>
        </p:nvGraphicFramePr>
        <p:xfrm>
          <a:off x="3638550" y="1128073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6" name="Equation" r:id="rId9" imgW="1536480" imgH="355320" progId="Equation.DSMT4">
                  <p:embed/>
                </p:oleObj>
              </mc:Choice>
              <mc:Fallback>
                <p:oleObj name="Equation" r:id="rId9" imgW="1536480" imgH="355320" progId="Equation.DSMT4">
                  <p:embed/>
                  <p:pic>
                    <p:nvPicPr>
                      <p:cNvPr id="286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128073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4" name="Equation" r:id="rId3" imgW="1701478" imgH="927077" progId="Equation.DSMT4">
                  <p:embed/>
                </p:oleObj>
              </mc:Choice>
              <mc:Fallback>
                <p:oleObj name="Equation" r:id="rId3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668929"/>
              </p:ext>
            </p:extLst>
          </p:nvPr>
        </p:nvGraphicFramePr>
        <p:xfrm>
          <a:off x="3384550" y="1460500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5" name="Equation" r:id="rId5" imgW="2377080" imgH="585000" progId="Equation.DSMT4">
                  <p:embed/>
                </p:oleObj>
              </mc:Choice>
              <mc:Fallback>
                <p:oleObj name="Equation" r:id="rId5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460500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89391"/>
              </p:ext>
            </p:extLst>
          </p:nvPr>
        </p:nvGraphicFramePr>
        <p:xfrm>
          <a:off x="3759200" y="2159000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6" name="Equation" r:id="rId7" imgW="2044310" imgH="355508" progId="Equation.DSMT4">
                  <p:embed/>
                </p:oleObj>
              </mc:Choice>
              <mc:Fallback>
                <p:oleObj name="Equation" r:id="rId7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159000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419736"/>
              </p:ext>
            </p:extLst>
          </p:nvPr>
        </p:nvGraphicFramePr>
        <p:xfrm>
          <a:off x="5105400" y="26035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7" name="Equation" r:id="rId9" imgW="698339" imgH="292123" progId="Equation.DSMT4">
                  <p:embed/>
                </p:oleObj>
              </mc:Choice>
              <mc:Fallback>
                <p:oleObj name="Equation" r:id="rId9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035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9161590-96D2-4C30-AD83-1152FF549AC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85846"/>
              </p:ext>
            </p:extLst>
          </p:nvPr>
        </p:nvGraphicFramePr>
        <p:xfrm>
          <a:off x="4159250" y="1118615"/>
          <a:ext cx="1612900" cy="376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8" name="Equation" r:id="rId11" imgW="1523880" imgH="355320" progId="Equation.DSMT4">
                  <p:embed/>
                </p:oleObj>
              </mc:Choice>
              <mc:Fallback>
                <p:oleObj name="Equation" r:id="rId11" imgW="1523880" imgH="355320" progId="Equation.DSMT4">
                  <p:embed/>
                  <p:pic>
                    <p:nvPicPr>
                      <p:cNvPr id="1434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118615"/>
                        <a:ext cx="1612900" cy="376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Equation" r:id="rId3" imgW="2565170" imgH="1028493" progId="Equation.DSMT4">
                  <p:embed/>
                </p:oleObj>
              </mc:Choice>
              <mc:Fallback>
                <p:oleObj name="Equation" r:id="rId3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6" name="Equation" r:id="rId3" imgW="3529080" imgH="585000" progId="Equation.DSMT4">
                  <p:embed/>
                </p:oleObj>
              </mc:Choice>
              <mc:Fallback>
                <p:oleObj name="Equation" r:id="rId3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7" name="Equation" r:id="rId5" imgW="2387141" imgH="355508" progId="Equation.DSMT4">
                  <p:embed/>
                </p:oleObj>
              </mc:Choice>
              <mc:Fallback>
                <p:oleObj name="Equation" r:id="rId5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8" name="Equation" r:id="rId7" imgW="2239920" imgH="585000" progId="Equation.DSMT4">
                  <p:embed/>
                </p:oleObj>
              </mc:Choice>
              <mc:Fallback>
                <p:oleObj name="Equation" r:id="rId7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9" name="Equation" r:id="rId9" imgW="1535760" imgH="264960" progId="Equation.DSMT4">
                  <p:embed/>
                </p:oleObj>
              </mc:Choice>
              <mc:Fallback>
                <p:oleObj name="Equation" r:id="rId9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0" name="Equation" r:id="rId11" imgW="1234080" imgH="886680" progId="Equation.DSMT4">
                  <p:embed/>
                </p:oleObj>
              </mc:Choice>
              <mc:Fallback>
                <p:oleObj name="Equation" r:id="rId11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1" name="Equation" r:id="rId13" imgW="694800" imgH="264960" progId="Equation.DSMT4">
                  <p:embed/>
                </p:oleObj>
              </mc:Choice>
              <mc:Fallback>
                <p:oleObj name="Equation" r:id="rId13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2" name="Equation" r:id="rId15" imgW="3044520" imgH="585000" progId="Equation.DSMT4">
                  <p:embed/>
                </p:oleObj>
              </mc:Choice>
              <mc:Fallback>
                <p:oleObj name="Equation" r:id="rId15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3" name="Equation" r:id="rId17" imgW="2130120" imgH="264960" progId="Equation.DSMT4">
                  <p:embed/>
                </p:oleObj>
              </mc:Choice>
              <mc:Fallback>
                <p:oleObj name="Equation" r:id="rId17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4" name="Equation" r:id="rId19" imgW="1115280" imgH="264960" progId="Equation.DSMT4">
                  <p:embed/>
                </p:oleObj>
              </mc:Choice>
              <mc:Fallback>
                <p:oleObj name="Equation" r:id="rId19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8" name="Equation" r:id="rId3" imgW="1714156" imgH="1015816" progId="Equation.DSMT4">
                  <p:embed/>
                </p:oleObj>
              </mc:Choice>
              <mc:Fallback>
                <p:oleObj name="Equation" r:id="rId3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5" name="Equation" r:id="rId3" imgW="2806560" imgH="585000" progId="Equation.DSMT4">
                  <p:embed/>
                </p:oleObj>
              </mc:Choice>
              <mc:Fallback>
                <p:oleObj name="Equation" r:id="rId3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6" name="Equation" r:id="rId5" imgW="2340360" imgH="329040" progId="Equation.DSMT4">
                  <p:embed/>
                </p:oleObj>
              </mc:Choice>
              <mc:Fallback>
                <p:oleObj name="Equation" r:id="rId5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7" name="Equation" r:id="rId7" imgW="2358720" imgH="329040" progId="Equation.DSMT4">
                  <p:embed/>
                </p:oleObj>
              </mc:Choice>
              <mc:Fallback>
                <p:oleObj name="Equation" r:id="rId7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8" name="Equation" r:id="rId9" imgW="2111760" imgH="329040" progId="Equation.DSMT4">
                  <p:embed/>
                </p:oleObj>
              </mc:Choice>
              <mc:Fallback>
                <p:oleObj name="Equation" r:id="rId9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9" name="Equation" r:id="rId11" imgW="1737000" imgH="264960" progId="Equation.DSMT4">
                  <p:embed/>
                </p:oleObj>
              </mc:Choice>
              <mc:Fallback>
                <p:oleObj name="Equation" r:id="rId11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0" name="Equation" r:id="rId13" imgW="4004280" imgH="585000" progId="Equation.DSMT4">
                  <p:embed/>
                </p:oleObj>
              </mc:Choice>
              <mc:Fallback>
                <p:oleObj name="Equation" r:id="rId13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5FA5DED4-76F4-4F42-8F9C-F9EBE81F6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52719"/>
              </p:ext>
            </p:extLst>
          </p:nvPr>
        </p:nvGraphicFramePr>
        <p:xfrm>
          <a:off x="2907738" y="1129706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1" name="Equation" r:id="rId15" imgW="1523880" imgH="355320" progId="Equation.DSMT4">
                  <p:embed/>
                </p:oleObj>
              </mc:Choice>
              <mc:Fallback>
                <p:oleObj name="Equation" r:id="rId15" imgW="1523880" imgH="35532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738" y="1129706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Use the method of substitution to solve systems of linear equations.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To Solve a System of Linear Equations by Substitution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7" name="Equation" r:id="rId3" imgW="3794040" imgH="585000" progId="Equation.DSMT4">
                  <p:embed/>
                </p:oleObj>
              </mc:Choice>
              <mc:Fallback>
                <p:oleObj name="Equation" r:id="rId3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8" name="Equation" r:id="rId5" imgW="1526760" imgH="1069560" progId="Equation.DSMT4">
                  <p:embed/>
                </p:oleObj>
              </mc:Choice>
              <mc:Fallback>
                <p:oleObj name="Equation" r:id="rId5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9" name="Equation" r:id="rId7" imgW="1244520" imgH="482400" progId="Equation.DSMT4">
                  <p:embed/>
                </p:oleObj>
              </mc:Choice>
              <mc:Fallback>
                <p:oleObj name="Equation" r:id="rId7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0" name="Equation" r:id="rId3" imgW="886680" imgH="264960" progId="Equation.DSMT4">
                  <p:embed/>
                </p:oleObj>
              </mc:Choice>
              <mc:Fallback>
                <p:oleObj name="Equation" r:id="rId3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1" name="Equation" r:id="rId5" imgW="1334520" imgH="329040" progId="Equation.DSMT4">
                  <p:embed/>
                </p:oleObj>
              </mc:Choice>
              <mc:Fallback>
                <p:oleObj name="Equation" r:id="rId5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2" name="Equation" r:id="rId7" imgW="1325520" imgH="585000" progId="Equation.DSMT4">
                  <p:embed/>
                </p:oleObj>
              </mc:Choice>
              <mc:Fallback>
                <p:oleObj name="Equation" r:id="rId7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3" name="Equation" r:id="rId9" imgW="2239920" imgH="978120" progId="Equation.DSMT4">
                  <p:embed/>
                </p:oleObj>
              </mc:Choice>
              <mc:Fallback>
                <p:oleObj name="Equation" r:id="rId9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4" name="Equation" r:id="rId11" imgW="1069560" imgH="264960" progId="Equation.DSMT4">
                  <p:embed/>
                </p:oleObj>
              </mc:Choice>
              <mc:Fallback>
                <p:oleObj name="Equation" r:id="rId11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5" name="Equation" r:id="rId13" imgW="1069560" imgH="264960" progId="Equation.DSMT4">
                  <p:embed/>
                </p:oleObj>
              </mc:Choice>
              <mc:Fallback>
                <p:oleObj name="Equation" r:id="rId13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2" name="Equation" r:id="rId3" imgW="2425172" imgH="1663447" progId="Equation.DSMT4">
                  <p:embed/>
                </p:oleObj>
              </mc:Choice>
              <mc:Fallback>
                <p:oleObj name="Equation" r:id="rId3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3" name="Equation" r:id="rId5" imgW="914040" imgH="886680" progId="Equation.DSMT4">
                  <p:embed/>
                </p:oleObj>
              </mc:Choice>
              <mc:Fallback>
                <p:oleObj name="Equation" r:id="rId5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0" name="Equation" r:id="rId3" imgW="3446640" imgH="1042200" progId="Equation.DSMT4">
                  <p:embed/>
                </p:oleObj>
              </mc:Choice>
              <mc:Fallback>
                <p:oleObj name="Equation" r:id="rId3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1" name="Equation" r:id="rId5" imgW="2235016" imgH="292123" progId="Equation.DSMT4">
                  <p:embed/>
                </p:oleObj>
              </mc:Choice>
              <mc:Fallback>
                <p:oleObj name="Equation" r:id="rId5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2" name="Equation" r:id="rId7" imgW="1739510" imgH="292123" progId="Equation.DSMT4">
                  <p:embed/>
                </p:oleObj>
              </mc:Choice>
              <mc:Fallback>
                <p:oleObj name="Equation" r:id="rId7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" name="Equation" r:id="rId9" imgW="2504880" imgH="1042200" progId="Equation.DSMT4">
                  <p:embed/>
                </p:oleObj>
              </mc:Choice>
              <mc:Fallback>
                <p:oleObj name="Equation" r:id="rId9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" name="Equation" r:id="rId11" imgW="694800" imgH="264960" progId="Equation.DSMT4">
                  <p:embed/>
                </p:oleObj>
              </mc:Choice>
              <mc:Fallback>
                <p:oleObj name="Equation" r:id="rId11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" name="Equation" r:id="rId13" imgW="1079201" imgH="292123" progId="Equation.DSMT4">
                  <p:embed/>
                </p:oleObj>
              </mc:Choice>
              <mc:Fallback>
                <p:oleObj name="Equation" r:id="rId13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6" name="Equation" r:id="rId15" imgW="1691280" imgH="264960" progId="Equation.DSMT4">
                  <p:embed/>
                </p:oleObj>
              </mc:Choice>
              <mc:Fallback>
                <p:oleObj name="Equation" r:id="rId15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559050"/>
              </p:ext>
            </p:extLst>
          </p:nvPr>
        </p:nvGraphicFramePr>
        <p:xfrm>
          <a:off x="1295400" y="320580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4" name="Equation" r:id="rId3" imgW="3071880" imgH="886680" progId="Equation.DSMT4">
                  <p:embed/>
                </p:oleObj>
              </mc:Choice>
              <mc:Fallback>
                <p:oleObj name="Equation" r:id="rId3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580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92843" y="4106556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  <p:graphicFrame>
        <p:nvGraphicFramePr>
          <p:cNvPr id="7" name="Object 22">
            <a:extLst>
              <a:ext uri="{FF2B5EF4-FFF2-40B4-BE49-F238E27FC236}">
                <a16:creationId xmlns:a16="http://schemas.microsoft.com/office/drawing/2014/main" id="{6175366B-DE8E-4AD6-8B7B-64FC6A1DD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3588"/>
              </p:ext>
            </p:extLst>
          </p:nvPr>
        </p:nvGraphicFramePr>
        <p:xfrm>
          <a:off x="1295400" y="2372366"/>
          <a:ext cx="144145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5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6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72366"/>
                        <a:ext cx="144145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7" name="Equation" r:id="rId3" imgW="1473629" imgH="838292" progId="Equation.DSMT4">
                  <p:embed/>
                </p:oleObj>
              </mc:Choice>
              <mc:Fallback>
                <p:oleObj name="Equation" r:id="rId3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" name="Equation" r:id="rId5" imgW="1486314" imgH="838292" progId="Equation.DSMT4">
                  <p:embed/>
                </p:oleObj>
              </mc:Choice>
              <mc:Fallback>
                <p:oleObj name="Equation" r:id="rId5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9" name="Equation" r:id="rId7" imgW="1892520" imgH="1078560" progId="Equation.DSMT4">
                  <p:embed/>
                </p:oleObj>
              </mc:Choice>
              <mc:Fallback>
                <p:oleObj name="Equation" r:id="rId7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0" name="Equation" r:id="rId9" imgW="1901520" imgH="1078560" progId="Equation.DSMT4">
                  <p:embed/>
                </p:oleObj>
              </mc:Choice>
              <mc:Fallback>
                <p:oleObj name="Equation" r:id="rId9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" name="Equation" r:id="rId11" imgW="711016" imgH="279446" progId="Equation.DSMT4">
                  <p:embed/>
                </p:oleObj>
              </mc:Choice>
              <mc:Fallback>
                <p:oleObj name="Equation" r:id="rId11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" name="Equation" r:id="rId13" imgW="711016" imgH="292123" progId="Equation.DSMT4">
                  <p:embed/>
                </p:oleObj>
              </mc:Choice>
              <mc:Fallback>
                <p:oleObj name="Equation" r:id="rId13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702</Words>
  <Application>Microsoft Office PowerPoint</Application>
  <PresentationFormat>On-screen Show (4:3)</PresentationFormat>
  <Paragraphs>106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11.2</vt:lpstr>
      <vt:lpstr>Objective</vt:lpstr>
      <vt:lpstr>To Solve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155</cp:revision>
  <dcterms:created xsi:type="dcterms:W3CDTF">2013-04-26T14:43:13Z</dcterms:created>
  <dcterms:modified xsi:type="dcterms:W3CDTF">2018-06-05T14:17:19Z</dcterms:modified>
</cp:coreProperties>
</file>