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92" autoAdjust="0"/>
    <p:restoredTop sz="94660"/>
  </p:normalViewPr>
  <p:slideViewPr>
    <p:cSldViewPr>
      <p:cViewPr varScale="1">
        <p:scale>
          <a:sx n="80" d="100"/>
          <a:sy n="80" d="100"/>
        </p:scale>
        <p:origin x="108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wmf"/><Relationship Id="rId4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wmf"/><Relationship Id="rId5" Type="http://schemas.openxmlformats.org/officeDocument/2006/relationships/image" Target="../media/image27.e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e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e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e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e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e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e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4" Type="http://schemas.openxmlformats.org/officeDocument/2006/relationships/image" Target="../media/image28.e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12.5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Polynomials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Simplifying Algebraic Expressions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/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057385"/>
              </p:ext>
            </p:extLst>
          </p:nvPr>
        </p:nvGraphicFramePr>
        <p:xfrm>
          <a:off x="4093454" y="12573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5" name="Equation" r:id="rId3" imgW="3684240" imgH="639720" progId="Equation.DSMT4">
                  <p:embed/>
                </p:oleObj>
              </mc:Choice>
              <mc:Fallback>
                <p:oleObj name="Equation" r:id="rId3" imgW="368424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3454" y="12573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180120"/>
              </p:ext>
            </p:extLst>
          </p:nvPr>
        </p:nvGraphicFramePr>
        <p:xfrm>
          <a:off x="522727" y="2605548"/>
          <a:ext cx="3797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6" name="Equation" r:id="rId5" imgW="3797300" imgH="520700" progId="Equation.DSMT4">
                  <p:embed/>
                </p:oleObj>
              </mc:Choice>
              <mc:Fallback>
                <p:oleObj name="Equation" r:id="rId5" imgW="37973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2605548"/>
                        <a:ext cx="37973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199359" y="2677672"/>
            <a:ext cx="310896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554186"/>
              </p:ext>
            </p:extLst>
          </p:nvPr>
        </p:nvGraphicFramePr>
        <p:xfrm>
          <a:off x="1284140" y="3259138"/>
          <a:ext cx="372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" name="Equation" r:id="rId7" imgW="3721100" imgH="469900" progId="Equation.DSMT4">
                  <p:embed/>
                </p:oleObj>
              </mc:Choice>
              <mc:Fallback>
                <p:oleObj name="Equation" r:id="rId7" imgW="3721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259138"/>
                        <a:ext cx="372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2648"/>
              </p:ext>
            </p:extLst>
          </p:nvPr>
        </p:nvGraphicFramePr>
        <p:xfrm>
          <a:off x="1284140" y="3910013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" name="Equation" r:id="rId9" imgW="3251200" imgH="469900" progId="Equation.DSMT4">
                  <p:embed/>
                </p:oleObj>
              </mc:Choice>
              <mc:Fallback>
                <p:oleObj name="Equation" r:id="rId9" imgW="32512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910013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123749"/>
              </p:ext>
            </p:extLst>
          </p:nvPr>
        </p:nvGraphicFramePr>
        <p:xfrm>
          <a:off x="1284140" y="4522788"/>
          <a:ext cx="285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" name="Equation" r:id="rId11" imgW="2857500" imgH="292100" progId="Equation.DSMT4">
                  <p:embed/>
                </p:oleObj>
              </mc:Choice>
              <mc:Fallback>
                <p:oleObj name="Equation" r:id="rId11" imgW="28575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4522788"/>
                        <a:ext cx="285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89957"/>
              </p:ext>
            </p:extLst>
          </p:nvPr>
        </p:nvGraphicFramePr>
        <p:xfrm>
          <a:off x="1284140" y="5087938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" name="Equation" r:id="rId13" imgW="1155700" imgH="292100" progId="Equation.DSMT4">
                  <p:embed/>
                </p:oleObj>
              </mc:Choice>
              <mc:Fallback>
                <p:oleObj name="Equation" r:id="rId13" imgW="11557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5087938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66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96013"/>
          </a:xfrm>
        </p:spPr>
        <p:txBody>
          <a:bodyPr>
            <a:spAutoFit/>
          </a:bodyPr>
          <a:lstStyle/>
          <a:p>
            <a:pPr marL="339725" indent="-339725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polynomials.</a:t>
            </a:r>
          </a:p>
          <a:p>
            <a:pPr marL="339725" indent="-339725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Subtract polynomials.</a:t>
            </a:r>
          </a:p>
          <a:p>
            <a:pPr marL="339725" indent="-339725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Simplify algebraic expressions by removing grouping symbols and combining like terms.</a:t>
            </a:r>
          </a:p>
        </p:txBody>
      </p:sp>
    </p:spTree>
    <p:extLst>
      <p:ext uri="{BB962C8B-B14F-4D97-AF65-F5344CB8AC3E}">
        <p14:creationId xmlns:p14="http://schemas.microsoft.com/office/powerpoint/2010/main" val="2314174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Adding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Add: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392626"/>
              </p:ext>
            </p:extLst>
          </p:nvPr>
        </p:nvGraphicFramePr>
        <p:xfrm>
          <a:off x="783346" y="27432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" name="Equation" r:id="rId3" imgW="7226300" imgH="571500" progId="Equation.DSMT4">
                  <p:embed/>
                </p:oleObj>
              </mc:Choice>
              <mc:Fallback>
                <p:oleObj name="Equation" r:id="rId3" imgW="7226300" imgH="5715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346" y="2743200"/>
                        <a:ext cx="7226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530298"/>
              </p:ext>
            </p:extLst>
          </p:nvPr>
        </p:nvGraphicFramePr>
        <p:xfrm>
          <a:off x="1452467" y="3505200"/>
          <a:ext cx="7353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2" name="Equation" r:id="rId5" imgW="7353300" imgH="571500" progId="Equation.DSMT4">
                  <p:embed/>
                </p:oleObj>
              </mc:Choice>
              <mc:Fallback>
                <p:oleObj name="Equation" r:id="rId5" imgW="7353300" imgH="5715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467" y="3505200"/>
                        <a:ext cx="7353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098654"/>
              </p:ext>
            </p:extLst>
          </p:nvPr>
        </p:nvGraphicFramePr>
        <p:xfrm>
          <a:off x="1452467" y="4330700"/>
          <a:ext cx="312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" name="Equation" r:id="rId7" imgW="3124200" imgH="381000" progId="Equation.DSMT4">
                  <p:embed/>
                </p:oleObj>
              </mc:Choice>
              <mc:Fallback>
                <p:oleObj name="Equation" r:id="rId7" imgW="3124200" imgH="381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467" y="4330700"/>
                        <a:ext cx="312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654691"/>
              </p:ext>
            </p:extLst>
          </p:nvPr>
        </p:nvGraphicFramePr>
        <p:xfrm>
          <a:off x="1297427" y="12954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" name="Equation" r:id="rId9" imgW="7226300" imgH="571500" progId="Equation.DSMT4">
                  <p:embed/>
                </p:oleObj>
              </mc:Choice>
              <mc:Fallback>
                <p:oleObj name="Equation" r:id="rId9" imgW="7226300" imgH="5715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7427" y="1295400"/>
                        <a:ext cx="7226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41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Adding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06400" algn="l"/>
              </a:tabLst>
            </a:pPr>
            <a:r>
              <a:rPr lang="en-US" dirty="0"/>
              <a:t>Add: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064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659665"/>
              </p:ext>
            </p:extLst>
          </p:nvPr>
        </p:nvGraphicFramePr>
        <p:xfrm>
          <a:off x="1295400" y="1327356"/>
          <a:ext cx="4978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" name="Equation" r:id="rId3" imgW="4978400" imgH="584200" progId="Equation.DSMT4">
                  <p:embed/>
                </p:oleObj>
              </mc:Choice>
              <mc:Fallback>
                <p:oleObj name="Equation" r:id="rId3" imgW="49784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27356"/>
                        <a:ext cx="49784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805751"/>
              </p:ext>
            </p:extLst>
          </p:nvPr>
        </p:nvGraphicFramePr>
        <p:xfrm>
          <a:off x="534889" y="38862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6" name="Equation" r:id="rId5" imgW="2514600" imgH="381000" progId="Equation.DSMT4">
                  <p:embed/>
                </p:oleObj>
              </mc:Choice>
              <mc:Fallback>
                <p:oleObj name="Equation" r:id="rId5" imgW="2514600" imgH="3810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89" y="38862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8210918"/>
              </p:ext>
            </p:extLst>
          </p:nvPr>
        </p:nvGraphicFramePr>
        <p:xfrm>
          <a:off x="492268" y="2628900"/>
          <a:ext cx="21066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" name="Equation" r:id="rId7" imgW="2093400" imgH="484560" progId="Equation.DSMT4">
                  <p:embed/>
                </p:oleObj>
              </mc:Choice>
              <mc:Fallback>
                <p:oleObj name="Equation" r:id="rId7" imgW="2093400" imgH="48456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68" y="2628900"/>
                        <a:ext cx="2106612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696182"/>
              </p:ext>
            </p:extLst>
          </p:nvPr>
        </p:nvGraphicFramePr>
        <p:xfrm>
          <a:off x="530417" y="3219450"/>
          <a:ext cx="25130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8" name="Equation" r:id="rId9" imgW="2504880" imgH="548280" progId="Equation.DSMT4">
                  <p:embed/>
                </p:oleObj>
              </mc:Choice>
              <mc:Fallback>
                <p:oleObj name="Equation" r:id="rId9" imgW="2504880" imgH="54828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17" y="3219450"/>
                        <a:ext cx="25130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492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3: </a:t>
            </a:r>
            <a:r>
              <a:rPr lang="en-US" dirty="0"/>
              <a:t>Adding Polynomials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033157"/>
              </p:ext>
            </p:extLst>
          </p:nvPr>
        </p:nvGraphicFramePr>
        <p:xfrm>
          <a:off x="1310665" y="1295400"/>
          <a:ext cx="4991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9" name="Equation" r:id="rId3" imgW="4991100" imgH="584200" progId="Equation.DSMT4">
                  <p:embed/>
                </p:oleObj>
              </mc:Choice>
              <mc:Fallback>
                <p:oleObj name="Equation" r:id="rId3" imgW="49911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0665" y="1295400"/>
                        <a:ext cx="49911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Add: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7036039"/>
              </p:ext>
            </p:extLst>
          </p:nvPr>
        </p:nvGraphicFramePr>
        <p:xfrm>
          <a:off x="533400" y="2817904"/>
          <a:ext cx="4851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0" name="Equation" r:id="rId5" imgW="4836240" imgH="639720" progId="Equation.DSMT4">
                  <p:embed/>
                </p:oleObj>
              </mc:Choice>
              <mc:Fallback>
                <p:oleObj name="Equation" r:id="rId5" imgW="4836240" imgH="639720" progId="Equation.DSMT4">
                  <p:embed/>
                  <p:pic>
                    <p:nvPicPr>
                      <p:cNvPr id="0" name="Picture 121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7904"/>
                        <a:ext cx="48514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1145715"/>
              </p:ext>
            </p:extLst>
          </p:nvPr>
        </p:nvGraphicFramePr>
        <p:xfrm>
          <a:off x="806719" y="3505200"/>
          <a:ext cx="8064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1" name="Equation" r:id="rId7" imgW="8054640" imgH="639720" progId="Equation.DSMT4">
                  <p:embed/>
                </p:oleObj>
              </mc:Choice>
              <mc:Fallback>
                <p:oleObj name="Equation" r:id="rId7" imgW="8054640" imgH="63972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719" y="3505200"/>
                        <a:ext cx="80645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7308326"/>
              </p:ext>
            </p:extLst>
          </p:nvPr>
        </p:nvGraphicFramePr>
        <p:xfrm>
          <a:off x="1058154" y="4201672"/>
          <a:ext cx="443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2" name="Equation" r:id="rId9" imgW="4415760" imgH="456840" progId="Equation.DSMT4">
                  <p:embed/>
                </p:oleObj>
              </mc:Choice>
              <mc:Fallback>
                <p:oleObj name="Equation" r:id="rId9" imgW="4415760" imgH="456840" progId="Equation.DSMT4">
                  <p:embed/>
                  <p:pic>
                    <p:nvPicPr>
                      <p:cNvPr id="0" name="Picture 123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54" y="4201672"/>
                        <a:ext cx="4432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74455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22637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15728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7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89455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30035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00580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21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12853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94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Subtracting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218455"/>
              </p:ext>
            </p:extLst>
          </p:nvPr>
        </p:nvGraphicFramePr>
        <p:xfrm>
          <a:off x="1937019" y="1308632"/>
          <a:ext cx="642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6" name="Equation" r:id="rId3" imgW="6426200" imgH="584200" progId="Equation.DSMT4">
                  <p:embed/>
                </p:oleObj>
              </mc:Choice>
              <mc:Fallback>
                <p:oleObj name="Equation" r:id="rId3" imgW="6426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019" y="1308632"/>
                        <a:ext cx="6426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094535"/>
              </p:ext>
            </p:extLst>
          </p:nvPr>
        </p:nvGraphicFramePr>
        <p:xfrm>
          <a:off x="598488" y="2552700"/>
          <a:ext cx="62595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7" name="Equation" r:id="rId5" imgW="6253560" imgH="639720" progId="Equation.DSMT4">
                  <p:embed/>
                </p:oleObj>
              </mc:Choice>
              <mc:Fallback>
                <p:oleObj name="Equation" r:id="rId5" imgW="6253560" imgH="639720" progId="Equation.DSMT4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2552700"/>
                        <a:ext cx="625951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264452"/>
              </p:ext>
            </p:extLst>
          </p:nvPr>
        </p:nvGraphicFramePr>
        <p:xfrm>
          <a:off x="1275053" y="3340100"/>
          <a:ext cx="601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" name="Equation" r:id="rId7" imgW="6006600" imgH="393120" progId="Equation.DSMT4">
                  <p:embed/>
                </p:oleObj>
              </mc:Choice>
              <mc:Fallback>
                <p:oleObj name="Equation" r:id="rId7" imgW="6006600" imgH="393120" progId="Equation.DSMT4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053" y="3340100"/>
                        <a:ext cx="601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991804"/>
              </p:ext>
            </p:extLst>
          </p:nvPr>
        </p:nvGraphicFramePr>
        <p:xfrm>
          <a:off x="1273465" y="3991896"/>
          <a:ext cx="715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9" name="Equation" r:id="rId9" imgW="7150100" imgH="571500" progId="Equation.DSMT4">
                  <p:embed/>
                </p:oleObj>
              </mc:Choice>
              <mc:Fallback>
                <p:oleObj name="Equation" r:id="rId9" imgW="7150100" imgH="5715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3991896"/>
                        <a:ext cx="715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373914"/>
              </p:ext>
            </p:extLst>
          </p:nvPr>
        </p:nvGraphicFramePr>
        <p:xfrm>
          <a:off x="1273465" y="4723734"/>
          <a:ext cx="379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0" name="Equation" r:id="rId11" imgW="3797300" imgH="381000" progId="Equation.DSMT4">
                  <p:embed/>
                </p:oleObj>
              </mc:Choice>
              <mc:Fallback>
                <p:oleObj name="Equation" r:id="rId11" imgW="3797300" imgH="3810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4723734"/>
                        <a:ext cx="379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987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Subtract: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720708"/>
              </p:ext>
            </p:extLst>
          </p:nvPr>
        </p:nvGraphicFramePr>
        <p:xfrm>
          <a:off x="2019300" y="1327416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7" name="Equation" r:id="rId3" imgW="2705100" imgH="1231900" progId="Equation.DSMT4">
                  <p:embed/>
                </p:oleObj>
              </mc:Choice>
              <mc:Fallback>
                <p:oleObj name="Equation" r:id="rId3" imgW="2705100" imgH="12319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27416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976745"/>
              </p:ext>
            </p:extLst>
          </p:nvPr>
        </p:nvGraphicFramePr>
        <p:xfrm>
          <a:off x="529077" y="3276600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8" name="Equation" r:id="rId5" imgW="2705100" imgH="1231900" progId="Equation.DSMT4">
                  <p:embed/>
                </p:oleObj>
              </mc:Choice>
              <mc:Fallback>
                <p:oleObj name="Equation" r:id="rId5" imgW="2705100" imgH="12319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77" y="3276600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152371"/>
              </p:ext>
            </p:extLst>
          </p:nvPr>
        </p:nvGraphicFramePr>
        <p:xfrm>
          <a:off x="3581400" y="3294575"/>
          <a:ext cx="28829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9" name="Equation" r:id="rId7" imgW="2882900" imgH="1536700" progId="Equation.DSMT4">
                  <p:embed/>
                </p:oleObj>
              </mc:Choice>
              <mc:Fallback>
                <p:oleObj name="Equation" r:id="rId7" imgW="2882900" imgH="15367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94575"/>
                        <a:ext cx="2882900" cy="153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508750" y="3327737"/>
            <a:ext cx="26352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in 0s for missing </a:t>
            </a:r>
            <a:r>
              <a:rPr lang="en-US" sz="2000" dirty="0">
                <a:solidFill>
                  <a:srgbClr val="008080"/>
                </a:solidFill>
              </a:rPr>
              <a:t>terms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help with alignment of like terms. 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129010"/>
              </p:ext>
            </p:extLst>
          </p:nvPr>
        </p:nvGraphicFramePr>
        <p:xfrm>
          <a:off x="3615198" y="4495800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0" name="Equation" r:id="rId9" imgW="2870200" imgH="381000" progId="Equation.DSMT4">
                  <p:embed/>
                </p:oleObj>
              </mc:Choice>
              <mc:Fallback>
                <p:oleObj name="Equation" r:id="rId9" imgW="2870200" imgH="3810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5198" y="4495800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0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3855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  <a:p>
            <a:pPr marL="533400" indent="-53340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475846"/>
              </p:ext>
            </p:extLst>
          </p:nvPr>
        </p:nvGraphicFramePr>
        <p:xfrm>
          <a:off x="1915673" y="1295400"/>
          <a:ext cx="5791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4" name="Equation" r:id="rId3" imgW="5791200" imgH="584200" progId="Equation.DSMT4">
                  <p:embed/>
                </p:oleObj>
              </mc:Choice>
              <mc:Fallback>
                <p:oleObj name="Equation" r:id="rId3" imgW="5791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5673" y="1295400"/>
                        <a:ext cx="5791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3031989"/>
              </p:ext>
            </p:extLst>
          </p:nvPr>
        </p:nvGraphicFramePr>
        <p:xfrm>
          <a:off x="533400" y="2667000"/>
          <a:ext cx="56245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5" name="Equation" r:id="rId5" imgW="5613480" imgH="639720" progId="Equation.DSMT4">
                  <p:embed/>
                </p:oleObj>
              </mc:Choice>
              <mc:Fallback>
                <p:oleObj name="Equation" r:id="rId5" imgW="5613480" imgH="639720" progId="Equation.DSMT4">
                  <p:embed/>
                  <p:pic>
                    <p:nvPicPr>
                      <p:cNvPr id="0" name="Picture 150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562451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2646064"/>
              </p:ext>
            </p:extLst>
          </p:nvPr>
        </p:nvGraphicFramePr>
        <p:xfrm>
          <a:off x="987694" y="4626856"/>
          <a:ext cx="49768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6" name="Equation" r:id="rId7" imgW="4964400" imgH="456840" progId="Equation.DSMT4">
                  <p:embed/>
                </p:oleObj>
              </mc:Choice>
              <mc:Fallback>
                <p:oleObj name="Equation" r:id="rId7" imgW="4964400" imgH="456840" progId="Equation.DSMT4">
                  <p:embed/>
                  <p:pic>
                    <p:nvPicPr>
                      <p:cNvPr id="0" name="Picture 151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4626856"/>
                        <a:ext cx="497681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9426185"/>
              </p:ext>
            </p:extLst>
          </p:nvPr>
        </p:nvGraphicFramePr>
        <p:xfrm>
          <a:off x="871538" y="3376613"/>
          <a:ext cx="59324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7" name="Equation" r:id="rId9" imgW="5918040" imgH="431640" progId="Equation.DSMT4">
                  <p:embed/>
                </p:oleObj>
              </mc:Choice>
              <mc:Fallback>
                <p:oleObj name="Equation" r:id="rId9" imgW="5918040" imgH="431640" progId="Equation.DSMT4">
                  <p:embed/>
                  <p:pic>
                    <p:nvPicPr>
                      <p:cNvPr id="0" name="Picture 152"/>
                      <p:cNvPicPr>
                        <a:picLocks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3376613"/>
                        <a:ext cx="59324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7139368"/>
              </p:ext>
            </p:extLst>
          </p:nvPr>
        </p:nvGraphicFramePr>
        <p:xfrm>
          <a:off x="987694" y="3941056"/>
          <a:ext cx="71215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8" name="Equation" r:id="rId11" imgW="7112880" imgH="639720" progId="Equation.DSMT4">
                  <p:embed/>
                </p:oleObj>
              </mc:Choice>
              <mc:Fallback>
                <p:oleObj name="Equation" r:id="rId11" imgW="7112880" imgH="639720" progId="Equation.DSMT4">
                  <p:embed/>
                  <p:pic>
                    <p:nvPicPr>
                      <p:cNvPr id="0" name="Picture 153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3941056"/>
                        <a:ext cx="71215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606635" y="3341255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38978" y="3341255"/>
            <a:ext cx="644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72907" y="3341255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26378" y="3962400"/>
            <a:ext cx="1159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02360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7179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3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9722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9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54545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2845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79270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1463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42EE6E0-94BF-4B7A-9A20-226C47995E43}"/>
              </a:ext>
            </a:extLst>
          </p:cNvPr>
          <p:cNvSpPr txBox="1"/>
          <p:nvPr/>
        </p:nvSpPr>
        <p:spPr>
          <a:xfrm>
            <a:off x="3650908" y="3346784"/>
            <a:ext cx="644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16312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Simplifying Algebraic Expressions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1568830"/>
              </p:ext>
            </p:extLst>
          </p:nvPr>
        </p:nvGraphicFramePr>
        <p:xfrm>
          <a:off x="4224508" y="1263384"/>
          <a:ext cx="3657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1" name="Equation" r:id="rId3" imgW="3647880" imgH="639720" progId="Equation.DSMT4">
                  <p:embed/>
                </p:oleObj>
              </mc:Choice>
              <mc:Fallback>
                <p:oleObj name="Equation" r:id="rId3" imgW="364788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508" y="1263384"/>
                        <a:ext cx="3657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250031"/>
              </p:ext>
            </p:extLst>
          </p:nvPr>
        </p:nvGraphicFramePr>
        <p:xfrm>
          <a:off x="512054" y="2514600"/>
          <a:ext cx="377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2" name="Equation" r:id="rId5" imgW="3771900" imgH="520700" progId="Equation.DSMT4">
                  <p:embed/>
                </p:oleObj>
              </mc:Choice>
              <mc:Fallback>
                <p:oleObj name="Equation" r:id="rId5" imgW="37719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054" y="2514600"/>
                        <a:ext cx="37719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931654" y="2590800"/>
            <a:ext cx="3124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03659"/>
              </p:ext>
            </p:extLst>
          </p:nvPr>
        </p:nvGraphicFramePr>
        <p:xfrm>
          <a:off x="931154" y="3186113"/>
          <a:ext cx="384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" name="Equation" r:id="rId7" imgW="3848100" imgH="469900" progId="Equation.DSMT4">
                  <p:embed/>
                </p:oleObj>
              </mc:Choice>
              <mc:Fallback>
                <p:oleObj name="Equation" r:id="rId7" imgW="3848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186113"/>
                        <a:ext cx="384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955045"/>
              </p:ext>
            </p:extLst>
          </p:nvPr>
        </p:nvGraphicFramePr>
        <p:xfrm>
          <a:off x="931154" y="3806825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" name="Equation" r:id="rId9" imgW="2755900" imgH="469900" progId="Equation.DSMT4">
                  <p:embed/>
                </p:oleObj>
              </mc:Choice>
              <mc:Fallback>
                <p:oleObj name="Equation" r:id="rId9" imgW="27559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806825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712047"/>
              </p:ext>
            </p:extLst>
          </p:nvPr>
        </p:nvGraphicFramePr>
        <p:xfrm>
          <a:off x="931154" y="4400550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5" name="Equation" r:id="rId11" imgW="2311400" imgH="292100" progId="Equation.DSMT4">
                  <p:embed/>
                </p:oleObj>
              </mc:Choice>
              <mc:Fallback>
                <p:oleObj name="Equation" r:id="rId11" imgW="23114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400550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802979"/>
              </p:ext>
            </p:extLst>
          </p:nvPr>
        </p:nvGraphicFramePr>
        <p:xfrm>
          <a:off x="931154" y="4906963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" name="Equation" r:id="rId13" imgW="1333500" imgH="292100" progId="Equation.DSMT4">
                  <p:embed/>
                </p:oleObj>
              </mc:Choice>
              <mc:Fallback>
                <p:oleObj name="Equation" r:id="rId13" imgW="13335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906963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956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</TotalTime>
  <Words>162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12.5</vt:lpstr>
      <vt:lpstr>Objectives</vt:lpstr>
      <vt:lpstr>Example 1: Adding Polynomials </vt:lpstr>
      <vt:lpstr>Example 2: Adding Polynomials</vt:lpstr>
      <vt:lpstr>Completion Example 3: Adding Polynomials </vt:lpstr>
      <vt:lpstr>Example 4: Subtracting Polynomials </vt:lpstr>
      <vt:lpstr>Example 5: Subtracting Polynomials</vt:lpstr>
      <vt:lpstr>Completion Example 6: Subtracting Polynomials</vt:lpstr>
      <vt:lpstr>Example 7: Simplifying Algebraic Expressions </vt:lpstr>
      <vt:lpstr>Example 8: Simplifying Algebraic Expressions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Anna Tavormina</cp:lastModifiedBy>
  <cp:revision>172</cp:revision>
  <dcterms:created xsi:type="dcterms:W3CDTF">2013-04-26T14:43:13Z</dcterms:created>
  <dcterms:modified xsi:type="dcterms:W3CDTF">2018-05-30T17:01:34Z</dcterms:modified>
</cp:coreProperties>
</file>