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7" r:id="rId2"/>
    <p:sldId id="258" r:id="rId3"/>
    <p:sldId id="259" r:id="rId4"/>
    <p:sldId id="268" r:id="rId5"/>
    <p:sldId id="260" r:id="rId6"/>
    <p:sldId id="269" r:id="rId7"/>
    <p:sldId id="261" r:id="rId8"/>
    <p:sldId id="262" r:id="rId9"/>
    <p:sldId id="270" r:id="rId10"/>
    <p:sldId id="274" r:id="rId11"/>
    <p:sldId id="263" r:id="rId12"/>
    <p:sldId id="271" r:id="rId13"/>
    <p:sldId id="272" r:id="rId14"/>
    <p:sldId id="273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lloit, Nicholas G" initials="BNG" lastIdx="1" clrIdx="0">
    <p:extLst/>
  </p:cmAuthor>
  <p:cmAuthor id="2" name="Belloit, Nicholas G" initials="BNG [2]" lastIdx="1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D4C"/>
    <a:srgbClr val="FF0000"/>
    <a:srgbClr val="000000"/>
    <a:srgbClr val="008080"/>
    <a:srgbClr val="008078"/>
    <a:srgbClr val="366092"/>
    <a:srgbClr val="0000FF"/>
    <a:srgbClr val="1F497D"/>
    <a:srgbClr val="2D7D9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698" autoAdjust="0"/>
    <p:restoredTop sz="94660"/>
  </p:normalViewPr>
  <p:slideViewPr>
    <p:cSldViewPr>
      <p:cViewPr varScale="1">
        <p:scale>
          <a:sx n="81" d="100"/>
          <a:sy n="81" d="100"/>
        </p:scale>
        <p:origin x="102" y="29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776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emf"/><Relationship Id="rId1" Type="http://schemas.openxmlformats.org/officeDocument/2006/relationships/image" Target="../media/image2.emf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78.wmf"/><Relationship Id="rId7" Type="http://schemas.openxmlformats.org/officeDocument/2006/relationships/image" Target="../media/image82.wmf"/><Relationship Id="rId2" Type="http://schemas.openxmlformats.org/officeDocument/2006/relationships/image" Target="../media/image77.emf"/><Relationship Id="rId1" Type="http://schemas.openxmlformats.org/officeDocument/2006/relationships/image" Target="../media/image76.emf"/><Relationship Id="rId6" Type="http://schemas.openxmlformats.org/officeDocument/2006/relationships/image" Target="../media/image81.wmf"/><Relationship Id="rId5" Type="http://schemas.openxmlformats.org/officeDocument/2006/relationships/image" Target="../media/image80.wmf"/><Relationship Id="rId4" Type="http://schemas.openxmlformats.org/officeDocument/2006/relationships/image" Target="../media/image79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5.wmf"/><Relationship Id="rId7" Type="http://schemas.openxmlformats.org/officeDocument/2006/relationships/image" Target="../media/image89.wmf"/><Relationship Id="rId2" Type="http://schemas.openxmlformats.org/officeDocument/2006/relationships/image" Target="../media/image84.emf"/><Relationship Id="rId1" Type="http://schemas.openxmlformats.org/officeDocument/2006/relationships/image" Target="../media/image83.emf"/><Relationship Id="rId6" Type="http://schemas.openxmlformats.org/officeDocument/2006/relationships/image" Target="../media/image88.wmf"/><Relationship Id="rId5" Type="http://schemas.openxmlformats.org/officeDocument/2006/relationships/image" Target="../media/image87.wmf"/><Relationship Id="rId4" Type="http://schemas.openxmlformats.org/officeDocument/2006/relationships/image" Target="../media/image86.wmf"/></Relationships>
</file>

<file path=ppt/drawings/_rels/vmlDrawing12.vml.rels><?xml version="1.0" encoding="UTF-8" standalone="yes"?>
<Relationships xmlns="http://schemas.openxmlformats.org/package/2006/relationships"><Relationship Id="rId8" Type="http://schemas.openxmlformats.org/officeDocument/2006/relationships/image" Target="../media/image97.emf"/><Relationship Id="rId3" Type="http://schemas.openxmlformats.org/officeDocument/2006/relationships/image" Target="../media/image92.emf"/><Relationship Id="rId7" Type="http://schemas.openxmlformats.org/officeDocument/2006/relationships/image" Target="../media/image96.emf"/><Relationship Id="rId2" Type="http://schemas.openxmlformats.org/officeDocument/2006/relationships/image" Target="../media/image91.emf"/><Relationship Id="rId1" Type="http://schemas.openxmlformats.org/officeDocument/2006/relationships/image" Target="../media/image90.emf"/><Relationship Id="rId6" Type="http://schemas.openxmlformats.org/officeDocument/2006/relationships/image" Target="../media/image95.emf"/><Relationship Id="rId5" Type="http://schemas.openxmlformats.org/officeDocument/2006/relationships/image" Target="../media/image94.emf"/><Relationship Id="rId4" Type="http://schemas.openxmlformats.org/officeDocument/2006/relationships/image" Target="../media/image93.e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3" Type="http://schemas.openxmlformats.org/officeDocument/2006/relationships/image" Target="../media/image9.emf"/><Relationship Id="rId7" Type="http://schemas.openxmlformats.org/officeDocument/2006/relationships/image" Target="../media/image13.wmf"/><Relationship Id="rId2" Type="http://schemas.openxmlformats.org/officeDocument/2006/relationships/image" Target="../media/image8.emf"/><Relationship Id="rId1" Type="http://schemas.openxmlformats.org/officeDocument/2006/relationships/image" Target="../media/image7.emf"/><Relationship Id="rId6" Type="http://schemas.openxmlformats.org/officeDocument/2006/relationships/image" Target="../media/image12.wmf"/><Relationship Id="rId5" Type="http://schemas.openxmlformats.org/officeDocument/2006/relationships/image" Target="../media/image11.wmf"/><Relationship Id="rId4" Type="http://schemas.openxmlformats.org/officeDocument/2006/relationships/image" Target="../media/image10.wmf"/><Relationship Id="rId9" Type="http://schemas.openxmlformats.org/officeDocument/2006/relationships/image" Target="../media/image15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image" Target="../media/image16.emf"/><Relationship Id="rId6" Type="http://schemas.openxmlformats.org/officeDocument/2006/relationships/image" Target="../media/image21.emf"/><Relationship Id="rId5" Type="http://schemas.openxmlformats.org/officeDocument/2006/relationships/image" Target="../media/image20.emf"/><Relationship Id="rId4" Type="http://schemas.openxmlformats.org/officeDocument/2006/relationships/image" Target="../media/image19.e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13" Type="http://schemas.openxmlformats.org/officeDocument/2006/relationships/image" Target="../media/image34.wmf"/><Relationship Id="rId18" Type="http://schemas.openxmlformats.org/officeDocument/2006/relationships/image" Target="../media/image39.emf"/><Relationship Id="rId3" Type="http://schemas.openxmlformats.org/officeDocument/2006/relationships/image" Target="../media/image24.emf"/><Relationship Id="rId7" Type="http://schemas.openxmlformats.org/officeDocument/2006/relationships/image" Target="../media/image28.wmf"/><Relationship Id="rId12" Type="http://schemas.openxmlformats.org/officeDocument/2006/relationships/image" Target="../media/image33.wmf"/><Relationship Id="rId17" Type="http://schemas.openxmlformats.org/officeDocument/2006/relationships/image" Target="../media/image38.wmf"/><Relationship Id="rId2" Type="http://schemas.openxmlformats.org/officeDocument/2006/relationships/image" Target="../media/image23.emf"/><Relationship Id="rId16" Type="http://schemas.openxmlformats.org/officeDocument/2006/relationships/image" Target="../media/image37.wmf"/><Relationship Id="rId1" Type="http://schemas.openxmlformats.org/officeDocument/2006/relationships/image" Target="../media/image22.emf"/><Relationship Id="rId6" Type="http://schemas.openxmlformats.org/officeDocument/2006/relationships/image" Target="../media/image27.wmf"/><Relationship Id="rId11" Type="http://schemas.openxmlformats.org/officeDocument/2006/relationships/image" Target="../media/image32.emf"/><Relationship Id="rId5" Type="http://schemas.openxmlformats.org/officeDocument/2006/relationships/image" Target="../media/image26.wmf"/><Relationship Id="rId15" Type="http://schemas.openxmlformats.org/officeDocument/2006/relationships/image" Target="../media/image36.wmf"/><Relationship Id="rId10" Type="http://schemas.openxmlformats.org/officeDocument/2006/relationships/image" Target="../media/image31.wmf"/><Relationship Id="rId4" Type="http://schemas.openxmlformats.org/officeDocument/2006/relationships/image" Target="../media/image25.emf"/><Relationship Id="rId9" Type="http://schemas.openxmlformats.org/officeDocument/2006/relationships/image" Target="../media/image30.wmf"/><Relationship Id="rId14" Type="http://schemas.openxmlformats.org/officeDocument/2006/relationships/image" Target="../media/image35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47.emf"/><Relationship Id="rId3" Type="http://schemas.openxmlformats.org/officeDocument/2006/relationships/image" Target="../media/image42.emf"/><Relationship Id="rId7" Type="http://schemas.openxmlformats.org/officeDocument/2006/relationships/image" Target="../media/image46.emf"/><Relationship Id="rId2" Type="http://schemas.openxmlformats.org/officeDocument/2006/relationships/image" Target="../media/image41.wmf"/><Relationship Id="rId1" Type="http://schemas.openxmlformats.org/officeDocument/2006/relationships/image" Target="../media/image40.emf"/><Relationship Id="rId6" Type="http://schemas.openxmlformats.org/officeDocument/2006/relationships/image" Target="../media/image45.emf"/><Relationship Id="rId5" Type="http://schemas.openxmlformats.org/officeDocument/2006/relationships/image" Target="../media/image44.emf"/><Relationship Id="rId4" Type="http://schemas.openxmlformats.org/officeDocument/2006/relationships/image" Target="../media/image43.wmf"/></Relationships>
</file>

<file path=ppt/drawings/_rels/vmlDrawing6.vml.rels><?xml version="1.0" encoding="UTF-8" standalone="yes"?>
<Relationships xmlns="http://schemas.openxmlformats.org/package/2006/relationships"><Relationship Id="rId8" Type="http://schemas.openxmlformats.org/officeDocument/2006/relationships/image" Target="../media/image55.emf"/><Relationship Id="rId3" Type="http://schemas.openxmlformats.org/officeDocument/2006/relationships/image" Target="../media/image50.emf"/><Relationship Id="rId7" Type="http://schemas.openxmlformats.org/officeDocument/2006/relationships/image" Target="../media/image54.emf"/><Relationship Id="rId2" Type="http://schemas.openxmlformats.org/officeDocument/2006/relationships/image" Target="../media/image49.emf"/><Relationship Id="rId1" Type="http://schemas.openxmlformats.org/officeDocument/2006/relationships/image" Target="../media/image48.emf"/><Relationship Id="rId6" Type="http://schemas.openxmlformats.org/officeDocument/2006/relationships/image" Target="../media/image53.emf"/><Relationship Id="rId5" Type="http://schemas.openxmlformats.org/officeDocument/2006/relationships/image" Target="../media/image52.emf"/><Relationship Id="rId10" Type="http://schemas.openxmlformats.org/officeDocument/2006/relationships/image" Target="../media/image57.wmf"/><Relationship Id="rId4" Type="http://schemas.openxmlformats.org/officeDocument/2006/relationships/image" Target="../media/image51.wmf"/><Relationship Id="rId9" Type="http://schemas.openxmlformats.org/officeDocument/2006/relationships/image" Target="../media/image56.e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60.emf"/><Relationship Id="rId2" Type="http://schemas.openxmlformats.org/officeDocument/2006/relationships/image" Target="../media/image59.emf"/><Relationship Id="rId1" Type="http://schemas.openxmlformats.org/officeDocument/2006/relationships/image" Target="../media/image58.emf"/><Relationship Id="rId5" Type="http://schemas.openxmlformats.org/officeDocument/2006/relationships/image" Target="../media/image62.emf"/><Relationship Id="rId4" Type="http://schemas.openxmlformats.org/officeDocument/2006/relationships/image" Target="../media/image61.e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65.emf"/><Relationship Id="rId2" Type="http://schemas.openxmlformats.org/officeDocument/2006/relationships/image" Target="../media/image64.emf"/><Relationship Id="rId1" Type="http://schemas.openxmlformats.org/officeDocument/2006/relationships/image" Target="../media/image63.emf"/><Relationship Id="rId4" Type="http://schemas.openxmlformats.org/officeDocument/2006/relationships/image" Target="../media/image66.wmf"/></Relationships>
</file>

<file path=ppt/drawings/_rels/vmlDrawing9.vml.rels><?xml version="1.0" encoding="UTF-8" standalone="yes"?>
<Relationships xmlns="http://schemas.openxmlformats.org/package/2006/relationships"><Relationship Id="rId8" Type="http://schemas.openxmlformats.org/officeDocument/2006/relationships/image" Target="../media/image74.emf"/><Relationship Id="rId3" Type="http://schemas.openxmlformats.org/officeDocument/2006/relationships/image" Target="../media/image69.emf"/><Relationship Id="rId7" Type="http://schemas.openxmlformats.org/officeDocument/2006/relationships/image" Target="../media/image73.emf"/><Relationship Id="rId2" Type="http://schemas.openxmlformats.org/officeDocument/2006/relationships/image" Target="../media/image68.emf"/><Relationship Id="rId1" Type="http://schemas.openxmlformats.org/officeDocument/2006/relationships/image" Target="../media/image67.emf"/><Relationship Id="rId6" Type="http://schemas.openxmlformats.org/officeDocument/2006/relationships/image" Target="../media/image72.emf"/><Relationship Id="rId5" Type="http://schemas.openxmlformats.org/officeDocument/2006/relationships/image" Target="../media/image71.emf"/><Relationship Id="rId4" Type="http://schemas.openxmlformats.org/officeDocument/2006/relationships/image" Target="../media/image70.emf"/><Relationship Id="rId9" Type="http://schemas.openxmlformats.org/officeDocument/2006/relationships/image" Target="../media/image7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235DB0-18E5-42EE-8A41-3EE53E7DF1D8}" type="datetimeFigureOut">
              <a:rPr lang="en-US" smtClean="0"/>
              <a:pPr/>
              <a:t>5/30/2018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4792EB-0FA9-4C62-9AEF-94474B71BC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8152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BCF1E8-340D-4BBE-B2B9-288E67BAFF53}" type="datetimeFigureOut">
              <a:rPr lang="en-US" smtClean="0"/>
              <a:pPr/>
              <a:t>5/30/2018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06B3A5-C5B2-4AE6-B7F2-80530B9B15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4355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sp>
        <p:nvSpPr>
          <p:cNvPr id="12" name="Title 1"/>
          <p:cNvSpPr>
            <a:spLocks noGrp="1"/>
          </p:cNvSpPr>
          <p:nvPr userDrawn="1">
            <p:ph type="ctrTitle" idx="4294967295"/>
          </p:nvPr>
        </p:nvSpPr>
        <p:spPr>
          <a:xfrm>
            <a:off x="685800" y="2130552"/>
            <a:ext cx="7772400" cy="1470025"/>
          </a:xfrm>
          <a:prstGeom prst="rect">
            <a:avLst/>
          </a:prstGeom>
        </p:spPr>
        <p:txBody>
          <a:bodyPr anchor="ctr" anchorCtr="0"/>
          <a:lstStyle/>
          <a:p>
            <a:pPr eaLnBrk="1" hangingPunct="1"/>
            <a:endParaRPr lang="en-US" b="1" dirty="0">
              <a:solidFill>
                <a:srgbClr val="1F497D"/>
              </a:solidFill>
              <a:latin typeface="Arial" charset="0"/>
              <a:cs typeface="Arial" charset="0"/>
            </a:endParaRPr>
          </a:p>
        </p:txBody>
      </p:sp>
      <p:sp>
        <p:nvSpPr>
          <p:cNvPr id="13" name="Subtitle 2"/>
          <p:cNvSpPr>
            <a:spLocks noGrp="1"/>
          </p:cNvSpPr>
          <p:nvPr userDrawn="1">
            <p:ph type="subTitle" idx="4294967295"/>
          </p:nvPr>
        </p:nvSpPr>
        <p:spPr>
          <a:xfrm>
            <a:off x="1371600" y="3502152"/>
            <a:ext cx="6400800" cy="1752600"/>
          </a:xfrm>
          <a:prstGeom prst="rect">
            <a:avLst/>
          </a:prstGeom>
        </p:spPr>
        <p:txBody>
          <a:bodyPr rtlCol="0" anchor="t" anchorCtr="1">
            <a:normAutofit/>
          </a:bodyPr>
          <a:lstStyle/>
          <a:p>
            <a:pPr>
              <a:buNone/>
              <a:defRPr/>
            </a:pPr>
            <a:endParaRPr lang="en-US" b="1" i="1" dirty="0">
              <a:solidFill>
                <a:srgbClr val="1F497D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1341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07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 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1341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659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1666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emf"/><Relationship Id="rId3" Type="http://schemas.openxmlformats.org/officeDocument/2006/relationships/oleObject" Target="../embeddings/oleObject62.bin"/><Relationship Id="rId7" Type="http://schemas.openxmlformats.org/officeDocument/2006/relationships/oleObject" Target="../embeddings/oleObject6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64.emf"/><Relationship Id="rId5" Type="http://schemas.openxmlformats.org/officeDocument/2006/relationships/oleObject" Target="../embeddings/oleObject63.bin"/><Relationship Id="rId10" Type="http://schemas.openxmlformats.org/officeDocument/2006/relationships/image" Target="../media/image66.wmf"/><Relationship Id="rId4" Type="http://schemas.openxmlformats.org/officeDocument/2006/relationships/image" Target="../media/image63.emf"/><Relationship Id="rId9" Type="http://schemas.openxmlformats.org/officeDocument/2006/relationships/oleObject" Target="../embeddings/oleObject65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emf"/><Relationship Id="rId13" Type="http://schemas.openxmlformats.org/officeDocument/2006/relationships/oleObject" Target="../embeddings/oleObject71.bin"/><Relationship Id="rId18" Type="http://schemas.openxmlformats.org/officeDocument/2006/relationships/image" Target="../media/image74.emf"/><Relationship Id="rId3" Type="http://schemas.openxmlformats.org/officeDocument/2006/relationships/oleObject" Target="../embeddings/oleObject66.bin"/><Relationship Id="rId7" Type="http://schemas.openxmlformats.org/officeDocument/2006/relationships/oleObject" Target="../embeddings/oleObject68.bin"/><Relationship Id="rId12" Type="http://schemas.openxmlformats.org/officeDocument/2006/relationships/image" Target="../media/image71.emf"/><Relationship Id="rId17" Type="http://schemas.openxmlformats.org/officeDocument/2006/relationships/oleObject" Target="../embeddings/oleObject73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73.emf"/><Relationship Id="rId20" Type="http://schemas.openxmlformats.org/officeDocument/2006/relationships/image" Target="../media/image75.emf"/><Relationship Id="rId1" Type="http://schemas.openxmlformats.org/officeDocument/2006/relationships/vmlDrawing" Target="../drawings/vmlDrawing9.vml"/><Relationship Id="rId6" Type="http://schemas.openxmlformats.org/officeDocument/2006/relationships/image" Target="../media/image68.emf"/><Relationship Id="rId11" Type="http://schemas.openxmlformats.org/officeDocument/2006/relationships/oleObject" Target="../embeddings/oleObject70.bin"/><Relationship Id="rId5" Type="http://schemas.openxmlformats.org/officeDocument/2006/relationships/oleObject" Target="../embeddings/oleObject67.bin"/><Relationship Id="rId15" Type="http://schemas.openxmlformats.org/officeDocument/2006/relationships/oleObject" Target="../embeddings/oleObject72.bin"/><Relationship Id="rId10" Type="http://schemas.openxmlformats.org/officeDocument/2006/relationships/image" Target="../media/image70.emf"/><Relationship Id="rId19" Type="http://schemas.openxmlformats.org/officeDocument/2006/relationships/oleObject" Target="../embeddings/oleObject74.bin"/><Relationship Id="rId4" Type="http://schemas.openxmlformats.org/officeDocument/2006/relationships/image" Target="../media/image67.emf"/><Relationship Id="rId9" Type="http://schemas.openxmlformats.org/officeDocument/2006/relationships/oleObject" Target="../embeddings/oleObject69.bin"/><Relationship Id="rId14" Type="http://schemas.openxmlformats.org/officeDocument/2006/relationships/image" Target="../media/image72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wmf"/><Relationship Id="rId13" Type="http://schemas.openxmlformats.org/officeDocument/2006/relationships/oleObject" Target="../embeddings/oleObject80.bin"/><Relationship Id="rId3" Type="http://schemas.openxmlformats.org/officeDocument/2006/relationships/oleObject" Target="../embeddings/oleObject75.bin"/><Relationship Id="rId7" Type="http://schemas.openxmlformats.org/officeDocument/2006/relationships/oleObject" Target="../embeddings/oleObject77.bin"/><Relationship Id="rId12" Type="http://schemas.openxmlformats.org/officeDocument/2006/relationships/image" Target="../media/image80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82.wmf"/><Relationship Id="rId1" Type="http://schemas.openxmlformats.org/officeDocument/2006/relationships/vmlDrawing" Target="../drawings/vmlDrawing10.vml"/><Relationship Id="rId6" Type="http://schemas.openxmlformats.org/officeDocument/2006/relationships/image" Target="../media/image77.emf"/><Relationship Id="rId11" Type="http://schemas.openxmlformats.org/officeDocument/2006/relationships/oleObject" Target="../embeddings/oleObject79.bin"/><Relationship Id="rId5" Type="http://schemas.openxmlformats.org/officeDocument/2006/relationships/oleObject" Target="../embeddings/oleObject76.bin"/><Relationship Id="rId15" Type="http://schemas.openxmlformats.org/officeDocument/2006/relationships/oleObject" Target="../embeddings/oleObject81.bin"/><Relationship Id="rId10" Type="http://schemas.openxmlformats.org/officeDocument/2006/relationships/image" Target="../media/image79.wmf"/><Relationship Id="rId4" Type="http://schemas.openxmlformats.org/officeDocument/2006/relationships/image" Target="../media/image76.emf"/><Relationship Id="rId9" Type="http://schemas.openxmlformats.org/officeDocument/2006/relationships/oleObject" Target="../embeddings/oleObject78.bin"/><Relationship Id="rId14" Type="http://schemas.openxmlformats.org/officeDocument/2006/relationships/image" Target="../media/image81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wmf"/><Relationship Id="rId13" Type="http://schemas.openxmlformats.org/officeDocument/2006/relationships/oleObject" Target="../embeddings/oleObject87.bin"/><Relationship Id="rId3" Type="http://schemas.openxmlformats.org/officeDocument/2006/relationships/oleObject" Target="../embeddings/oleObject82.bin"/><Relationship Id="rId7" Type="http://schemas.openxmlformats.org/officeDocument/2006/relationships/oleObject" Target="../embeddings/oleObject84.bin"/><Relationship Id="rId12" Type="http://schemas.openxmlformats.org/officeDocument/2006/relationships/image" Target="../media/image87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89.wmf"/><Relationship Id="rId1" Type="http://schemas.openxmlformats.org/officeDocument/2006/relationships/vmlDrawing" Target="../drawings/vmlDrawing11.vml"/><Relationship Id="rId6" Type="http://schemas.openxmlformats.org/officeDocument/2006/relationships/image" Target="../media/image84.emf"/><Relationship Id="rId11" Type="http://schemas.openxmlformats.org/officeDocument/2006/relationships/oleObject" Target="../embeddings/oleObject86.bin"/><Relationship Id="rId5" Type="http://schemas.openxmlformats.org/officeDocument/2006/relationships/oleObject" Target="../embeddings/oleObject83.bin"/><Relationship Id="rId15" Type="http://schemas.openxmlformats.org/officeDocument/2006/relationships/oleObject" Target="../embeddings/oleObject88.bin"/><Relationship Id="rId10" Type="http://schemas.openxmlformats.org/officeDocument/2006/relationships/image" Target="../media/image86.wmf"/><Relationship Id="rId4" Type="http://schemas.openxmlformats.org/officeDocument/2006/relationships/image" Target="../media/image83.emf"/><Relationship Id="rId9" Type="http://schemas.openxmlformats.org/officeDocument/2006/relationships/oleObject" Target="../embeddings/oleObject85.bin"/><Relationship Id="rId14" Type="http://schemas.openxmlformats.org/officeDocument/2006/relationships/image" Target="../media/image88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emf"/><Relationship Id="rId13" Type="http://schemas.openxmlformats.org/officeDocument/2006/relationships/oleObject" Target="../embeddings/oleObject94.bin"/><Relationship Id="rId18" Type="http://schemas.openxmlformats.org/officeDocument/2006/relationships/image" Target="../media/image96.emf"/><Relationship Id="rId3" Type="http://schemas.openxmlformats.org/officeDocument/2006/relationships/oleObject" Target="../embeddings/oleObject89.bin"/><Relationship Id="rId7" Type="http://schemas.openxmlformats.org/officeDocument/2006/relationships/oleObject" Target="../embeddings/oleObject91.bin"/><Relationship Id="rId12" Type="http://schemas.openxmlformats.org/officeDocument/2006/relationships/image" Target="../media/image94.emf"/><Relationship Id="rId17" Type="http://schemas.openxmlformats.org/officeDocument/2006/relationships/oleObject" Target="../embeddings/oleObject97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95.emf"/><Relationship Id="rId20" Type="http://schemas.openxmlformats.org/officeDocument/2006/relationships/image" Target="../media/image97.emf"/><Relationship Id="rId1" Type="http://schemas.openxmlformats.org/officeDocument/2006/relationships/vmlDrawing" Target="../drawings/vmlDrawing12.vml"/><Relationship Id="rId6" Type="http://schemas.openxmlformats.org/officeDocument/2006/relationships/image" Target="../media/image91.emf"/><Relationship Id="rId11" Type="http://schemas.openxmlformats.org/officeDocument/2006/relationships/oleObject" Target="../embeddings/oleObject93.bin"/><Relationship Id="rId5" Type="http://schemas.openxmlformats.org/officeDocument/2006/relationships/oleObject" Target="../embeddings/oleObject90.bin"/><Relationship Id="rId15" Type="http://schemas.openxmlformats.org/officeDocument/2006/relationships/oleObject" Target="../embeddings/oleObject96.bin"/><Relationship Id="rId10" Type="http://schemas.openxmlformats.org/officeDocument/2006/relationships/image" Target="../media/image93.emf"/><Relationship Id="rId19" Type="http://schemas.openxmlformats.org/officeDocument/2006/relationships/oleObject" Target="../embeddings/oleObject98.bin"/><Relationship Id="rId4" Type="http://schemas.openxmlformats.org/officeDocument/2006/relationships/image" Target="../media/image90.emf"/><Relationship Id="rId9" Type="http://schemas.openxmlformats.org/officeDocument/2006/relationships/oleObject" Target="../embeddings/oleObject92.bin"/><Relationship Id="rId14" Type="http://schemas.openxmlformats.org/officeDocument/2006/relationships/oleObject" Target="../embeddings/oleObject95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6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e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0" Type="http://schemas.openxmlformats.org/officeDocument/2006/relationships/image" Target="../media/image5.emf"/><Relationship Id="rId4" Type="http://schemas.openxmlformats.org/officeDocument/2006/relationships/image" Target="../media/image2.emf"/><Relationship Id="rId9" Type="http://schemas.openxmlformats.org/officeDocument/2006/relationships/oleObject" Target="../embeddings/oleObject4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13" Type="http://schemas.openxmlformats.org/officeDocument/2006/relationships/oleObject" Target="../embeddings/oleObject11.bin"/><Relationship Id="rId18" Type="http://schemas.openxmlformats.org/officeDocument/2006/relationships/image" Target="../media/image14.wmf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8.bin"/><Relationship Id="rId12" Type="http://schemas.openxmlformats.org/officeDocument/2006/relationships/image" Target="../media/image11.wmf"/><Relationship Id="rId17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3.wmf"/><Relationship Id="rId20" Type="http://schemas.openxmlformats.org/officeDocument/2006/relationships/image" Target="../media/image15.wmf"/><Relationship Id="rId1" Type="http://schemas.openxmlformats.org/officeDocument/2006/relationships/vmlDrawing" Target="../drawings/vmlDrawing2.vml"/><Relationship Id="rId6" Type="http://schemas.openxmlformats.org/officeDocument/2006/relationships/image" Target="../media/image8.emf"/><Relationship Id="rId11" Type="http://schemas.openxmlformats.org/officeDocument/2006/relationships/oleObject" Target="../embeddings/oleObject10.bin"/><Relationship Id="rId5" Type="http://schemas.openxmlformats.org/officeDocument/2006/relationships/oleObject" Target="../embeddings/oleObject7.bin"/><Relationship Id="rId15" Type="http://schemas.openxmlformats.org/officeDocument/2006/relationships/oleObject" Target="../embeddings/oleObject12.bin"/><Relationship Id="rId10" Type="http://schemas.openxmlformats.org/officeDocument/2006/relationships/image" Target="../media/image10.wmf"/><Relationship Id="rId19" Type="http://schemas.openxmlformats.org/officeDocument/2006/relationships/oleObject" Target="../embeddings/oleObject14.bin"/><Relationship Id="rId4" Type="http://schemas.openxmlformats.org/officeDocument/2006/relationships/image" Target="../media/image7.emf"/><Relationship Id="rId9" Type="http://schemas.openxmlformats.org/officeDocument/2006/relationships/oleObject" Target="../embeddings/oleObject9.bin"/><Relationship Id="rId14" Type="http://schemas.openxmlformats.org/officeDocument/2006/relationships/image" Target="../media/image12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13" Type="http://schemas.openxmlformats.org/officeDocument/2006/relationships/oleObject" Target="../embeddings/oleObject20.bin"/><Relationship Id="rId3" Type="http://schemas.openxmlformats.org/officeDocument/2006/relationships/oleObject" Target="../embeddings/oleObject15.bin"/><Relationship Id="rId7" Type="http://schemas.openxmlformats.org/officeDocument/2006/relationships/oleObject" Target="../embeddings/oleObject17.bin"/><Relationship Id="rId12" Type="http://schemas.openxmlformats.org/officeDocument/2006/relationships/image" Target="../media/image20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7.emf"/><Relationship Id="rId11" Type="http://schemas.openxmlformats.org/officeDocument/2006/relationships/oleObject" Target="../embeddings/oleObject19.bin"/><Relationship Id="rId5" Type="http://schemas.openxmlformats.org/officeDocument/2006/relationships/oleObject" Target="../embeddings/oleObject16.bin"/><Relationship Id="rId10" Type="http://schemas.openxmlformats.org/officeDocument/2006/relationships/image" Target="../media/image19.emf"/><Relationship Id="rId4" Type="http://schemas.openxmlformats.org/officeDocument/2006/relationships/image" Target="../media/image16.emf"/><Relationship Id="rId9" Type="http://schemas.openxmlformats.org/officeDocument/2006/relationships/oleObject" Target="../embeddings/oleObject18.bin"/><Relationship Id="rId14" Type="http://schemas.openxmlformats.org/officeDocument/2006/relationships/image" Target="../media/image21.emf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26.bin"/><Relationship Id="rId18" Type="http://schemas.openxmlformats.org/officeDocument/2006/relationships/image" Target="../media/image29.wmf"/><Relationship Id="rId26" Type="http://schemas.openxmlformats.org/officeDocument/2006/relationships/image" Target="../media/image33.wmf"/><Relationship Id="rId21" Type="http://schemas.openxmlformats.org/officeDocument/2006/relationships/oleObject" Target="../embeddings/oleObject30.bin"/><Relationship Id="rId34" Type="http://schemas.openxmlformats.org/officeDocument/2006/relationships/image" Target="../media/image37.wmf"/><Relationship Id="rId7" Type="http://schemas.openxmlformats.org/officeDocument/2006/relationships/oleObject" Target="../embeddings/oleObject23.bin"/><Relationship Id="rId12" Type="http://schemas.openxmlformats.org/officeDocument/2006/relationships/image" Target="../media/image26.wmf"/><Relationship Id="rId17" Type="http://schemas.openxmlformats.org/officeDocument/2006/relationships/oleObject" Target="../embeddings/oleObject28.bin"/><Relationship Id="rId25" Type="http://schemas.openxmlformats.org/officeDocument/2006/relationships/oleObject" Target="../embeddings/oleObject32.bin"/><Relationship Id="rId33" Type="http://schemas.openxmlformats.org/officeDocument/2006/relationships/oleObject" Target="../embeddings/oleObject36.bin"/><Relationship Id="rId38" Type="http://schemas.openxmlformats.org/officeDocument/2006/relationships/image" Target="../media/image39.e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8.wmf"/><Relationship Id="rId20" Type="http://schemas.openxmlformats.org/officeDocument/2006/relationships/image" Target="../media/image30.wmf"/><Relationship Id="rId29" Type="http://schemas.openxmlformats.org/officeDocument/2006/relationships/oleObject" Target="../embeddings/oleObject34.bin"/><Relationship Id="rId1" Type="http://schemas.openxmlformats.org/officeDocument/2006/relationships/vmlDrawing" Target="../drawings/vmlDrawing4.vml"/><Relationship Id="rId6" Type="http://schemas.openxmlformats.org/officeDocument/2006/relationships/image" Target="../media/image23.emf"/><Relationship Id="rId11" Type="http://schemas.openxmlformats.org/officeDocument/2006/relationships/oleObject" Target="../embeddings/oleObject25.bin"/><Relationship Id="rId24" Type="http://schemas.openxmlformats.org/officeDocument/2006/relationships/image" Target="../media/image32.emf"/><Relationship Id="rId32" Type="http://schemas.openxmlformats.org/officeDocument/2006/relationships/image" Target="../media/image36.wmf"/><Relationship Id="rId37" Type="http://schemas.openxmlformats.org/officeDocument/2006/relationships/oleObject" Target="../embeddings/oleObject38.bin"/><Relationship Id="rId5" Type="http://schemas.openxmlformats.org/officeDocument/2006/relationships/oleObject" Target="../embeddings/oleObject22.bin"/><Relationship Id="rId15" Type="http://schemas.openxmlformats.org/officeDocument/2006/relationships/oleObject" Target="../embeddings/oleObject27.bin"/><Relationship Id="rId23" Type="http://schemas.openxmlformats.org/officeDocument/2006/relationships/oleObject" Target="../embeddings/oleObject31.bin"/><Relationship Id="rId28" Type="http://schemas.openxmlformats.org/officeDocument/2006/relationships/image" Target="../media/image34.wmf"/><Relationship Id="rId36" Type="http://schemas.openxmlformats.org/officeDocument/2006/relationships/image" Target="../media/image38.wmf"/><Relationship Id="rId10" Type="http://schemas.openxmlformats.org/officeDocument/2006/relationships/image" Target="../media/image25.emf"/><Relationship Id="rId19" Type="http://schemas.openxmlformats.org/officeDocument/2006/relationships/oleObject" Target="../embeddings/oleObject29.bin"/><Relationship Id="rId31" Type="http://schemas.openxmlformats.org/officeDocument/2006/relationships/oleObject" Target="../embeddings/oleObject35.bin"/><Relationship Id="rId4" Type="http://schemas.openxmlformats.org/officeDocument/2006/relationships/image" Target="../media/image22.emf"/><Relationship Id="rId9" Type="http://schemas.openxmlformats.org/officeDocument/2006/relationships/oleObject" Target="../embeddings/oleObject24.bin"/><Relationship Id="rId14" Type="http://schemas.openxmlformats.org/officeDocument/2006/relationships/image" Target="../media/image27.wmf"/><Relationship Id="rId22" Type="http://schemas.openxmlformats.org/officeDocument/2006/relationships/image" Target="../media/image31.wmf"/><Relationship Id="rId27" Type="http://schemas.openxmlformats.org/officeDocument/2006/relationships/oleObject" Target="../embeddings/oleObject33.bin"/><Relationship Id="rId30" Type="http://schemas.openxmlformats.org/officeDocument/2006/relationships/image" Target="../media/image35.wmf"/><Relationship Id="rId35" Type="http://schemas.openxmlformats.org/officeDocument/2006/relationships/oleObject" Target="../embeddings/oleObject37.bin"/><Relationship Id="rId8" Type="http://schemas.openxmlformats.org/officeDocument/2006/relationships/image" Target="../media/image24.emf"/><Relationship Id="rId3" Type="http://schemas.openxmlformats.org/officeDocument/2006/relationships/oleObject" Target="../embeddings/oleObject21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emf"/><Relationship Id="rId13" Type="http://schemas.openxmlformats.org/officeDocument/2006/relationships/oleObject" Target="../embeddings/oleObject44.bin"/><Relationship Id="rId18" Type="http://schemas.openxmlformats.org/officeDocument/2006/relationships/image" Target="../media/image47.emf"/><Relationship Id="rId3" Type="http://schemas.openxmlformats.org/officeDocument/2006/relationships/oleObject" Target="../embeddings/oleObject39.bin"/><Relationship Id="rId7" Type="http://schemas.openxmlformats.org/officeDocument/2006/relationships/oleObject" Target="../embeddings/oleObject41.bin"/><Relationship Id="rId12" Type="http://schemas.openxmlformats.org/officeDocument/2006/relationships/image" Target="../media/image44.emf"/><Relationship Id="rId17" Type="http://schemas.openxmlformats.org/officeDocument/2006/relationships/oleObject" Target="../embeddings/oleObject46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6.emf"/><Relationship Id="rId1" Type="http://schemas.openxmlformats.org/officeDocument/2006/relationships/vmlDrawing" Target="../drawings/vmlDrawing5.vml"/><Relationship Id="rId6" Type="http://schemas.openxmlformats.org/officeDocument/2006/relationships/image" Target="../media/image41.wmf"/><Relationship Id="rId11" Type="http://schemas.openxmlformats.org/officeDocument/2006/relationships/oleObject" Target="../embeddings/oleObject43.bin"/><Relationship Id="rId5" Type="http://schemas.openxmlformats.org/officeDocument/2006/relationships/oleObject" Target="../embeddings/oleObject40.bin"/><Relationship Id="rId15" Type="http://schemas.openxmlformats.org/officeDocument/2006/relationships/oleObject" Target="../embeddings/oleObject45.bin"/><Relationship Id="rId10" Type="http://schemas.openxmlformats.org/officeDocument/2006/relationships/image" Target="../media/image43.wmf"/><Relationship Id="rId4" Type="http://schemas.openxmlformats.org/officeDocument/2006/relationships/image" Target="../media/image40.emf"/><Relationship Id="rId9" Type="http://schemas.openxmlformats.org/officeDocument/2006/relationships/oleObject" Target="../embeddings/oleObject42.bin"/><Relationship Id="rId14" Type="http://schemas.openxmlformats.org/officeDocument/2006/relationships/image" Target="../media/image45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emf"/><Relationship Id="rId13" Type="http://schemas.openxmlformats.org/officeDocument/2006/relationships/oleObject" Target="../embeddings/oleObject52.bin"/><Relationship Id="rId18" Type="http://schemas.openxmlformats.org/officeDocument/2006/relationships/image" Target="../media/image55.emf"/><Relationship Id="rId3" Type="http://schemas.openxmlformats.org/officeDocument/2006/relationships/oleObject" Target="../embeddings/oleObject47.bin"/><Relationship Id="rId21" Type="http://schemas.openxmlformats.org/officeDocument/2006/relationships/oleObject" Target="../embeddings/oleObject56.bin"/><Relationship Id="rId7" Type="http://schemas.openxmlformats.org/officeDocument/2006/relationships/oleObject" Target="../embeddings/oleObject49.bin"/><Relationship Id="rId12" Type="http://schemas.openxmlformats.org/officeDocument/2006/relationships/image" Target="../media/image52.emf"/><Relationship Id="rId17" Type="http://schemas.openxmlformats.org/officeDocument/2006/relationships/oleObject" Target="../embeddings/oleObject54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4.emf"/><Relationship Id="rId20" Type="http://schemas.openxmlformats.org/officeDocument/2006/relationships/image" Target="../media/image56.emf"/><Relationship Id="rId1" Type="http://schemas.openxmlformats.org/officeDocument/2006/relationships/vmlDrawing" Target="../drawings/vmlDrawing6.vml"/><Relationship Id="rId6" Type="http://schemas.openxmlformats.org/officeDocument/2006/relationships/image" Target="../media/image49.emf"/><Relationship Id="rId11" Type="http://schemas.openxmlformats.org/officeDocument/2006/relationships/oleObject" Target="../embeddings/oleObject51.bin"/><Relationship Id="rId5" Type="http://schemas.openxmlformats.org/officeDocument/2006/relationships/oleObject" Target="../embeddings/oleObject48.bin"/><Relationship Id="rId15" Type="http://schemas.openxmlformats.org/officeDocument/2006/relationships/oleObject" Target="../embeddings/oleObject53.bin"/><Relationship Id="rId10" Type="http://schemas.openxmlformats.org/officeDocument/2006/relationships/image" Target="../media/image51.wmf"/><Relationship Id="rId19" Type="http://schemas.openxmlformats.org/officeDocument/2006/relationships/oleObject" Target="../embeddings/oleObject55.bin"/><Relationship Id="rId4" Type="http://schemas.openxmlformats.org/officeDocument/2006/relationships/image" Target="../media/image48.emf"/><Relationship Id="rId9" Type="http://schemas.openxmlformats.org/officeDocument/2006/relationships/oleObject" Target="../embeddings/oleObject50.bin"/><Relationship Id="rId14" Type="http://schemas.openxmlformats.org/officeDocument/2006/relationships/image" Target="../media/image53.emf"/><Relationship Id="rId22" Type="http://schemas.openxmlformats.org/officeDocument/2006/relationships/image" Target="../media/image57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emf"/><Relationship Id="rId3" Type="http://schemas.openxmlformats.org/officeDocument/2006/relationships/oleObject" Target="../embeddings/oleObject57.bin"/><Relationship Id="rId7" Type="http://schemas.openxmlformats.org/officeDocument/2006/relationships/oleObject" Target="../embeddings/oleObject59.bin"/><Relationship Id="rId12" Type="http://schemas.openxmlformats.org/officeDocument/2006/relationships/image" Target="../media/image62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59.emf"/><Relationship Id="rId11" Type="http://schemas.openxmlformats.org/officeDocument/2006/relationships/oleObject" Target="../embeddings/oleObject61.bin"/><Relationship Id="rId5" Type="http://schemas.openxmlformats.org/officeDocument/2006/relationships/oleObject" Target="../embeddings/oleObject58.bin"/><Relationship Id="rId10" Type="http://schemas.openxmlformats.org/officeDocument/2006/relationships/image" Target="../media/image61.emf"/><Relationship Id="rId4" Type="http://schemas.openxmlformats.org/officeDocument/2006/relationships/image" Target="../media/image58.emf"/><Relationship Id="rId9" Type="http://schemas.openxmlformats.org/officeDocument/2006/relationships/oleObject" Target="../embeddings/oleObject60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685800" y="2130552"/>
            <a:ext cx="7772400" cy="1470025"/>
          </a:xfrm>
          <a:prstGeom prst="rect">
            <a:avLst/>
          </a:prstGeom>
        </p:spPr>
        <p:txBody>
          <a:bodyPr anchor="ctr" anchorCtr="0"/>
          <a:lstStyle/>
          <a:p>
            <a:pPr eaLnBrk="1" hangingPunct="1"/>
            <a:r>
              <a:rPr lang="en-US" b="1">
                <a:solidFill>
                  <a:srgbClr val="1F497D"/>
                </a:solidFill>
                <a:latin typeface="Arial" charset="0"/>
                <a:cs typeface="Arial" charset="0"/>
              </a:rPr>
              <a:t>Section 12.6</a:t>
            </a:r>
            <a:endParaRPr lang="en-US" b="1" dirty="0">
              <a:solidFill>
                <a:srgbClr val="1F497D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371600" y="3502152"/>
            <a:ext cx="6400800" cy="1752600"/>
          </a:xfrm>
          <a:prstGeom prst="rect">
            <a:avLst/>
          </a:prstGeom>
        </p:spPr>
        <p:txBody>
          <a:bodyPr rtlCol="0" anchor="t" anchorCtr="1">
            <a:normAutofit/>
          </a:bodyPr>
          <a:lstStyle/>
          <a:p>
            <a:pPr>
              <a:buNone/>
              <a:defRPr/>
            </a:pPr>
            <a:r>
              <a:rPr lang="en-US" b="1" i="1" dirty="0">
                <a:solidFill>
                  <a:srgbClr val="1F497D"/>
                </a:solidFill>
              </a:rPr>
              <a:t>Multiplication with Polynomials</a:t>
            </a:r>
          </a:p>
        </p:txBody>
      </p:sp>
    </p:spTree>
    <p:extLst>
      <p:ext uri="{BB962C8B-B14F-4D97-AF65-F5344CB8AC3E}">
        <p14:creationId xmlns:p14="http://schemas.microsoft.com/office/powerpoint/2010/main" val="42373014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Example 7: </a:t>
            </a:r>
            <a:r>
              <a:rPr lang="en-US" dirty="0"/>
              <a:t>Multiplying Polynomials (cont.)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7373451"/>
              </p:ext>
            </p:extLst>
          </p:nvPr>
        </p:nvGraphicFramePr>
        <p:xfrm>
          <a:off x="533400" y="1295400"/>
          <a:ext cx="610870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53" name="Equation" r:id="rId3" imgW="6098040" imgH="639720" progId="Equation.DSMT4">
                  <p:embed/>
                </p:oleObj>
              </mc:Choice>
              <mc:Fallback>
                <p:oleObj name="Equation" r:id="rId3" imgW="6098040" imgH="639720" progId="Equation.DSMT4">
                  <p:embed/>
                  <p:pic>
                    <p:nvPicPr>
                      <p:cNvPr id="0" name="Picture 3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295400"/>
                        <a:ext cx="6108700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4396278"/>
              </p:ext>
            </p:extLst>
          </p:nvPr>
        </p:nvGraphicFramePr>
        <p:xfrm>
          <a:off x="3057235" y="2147888"/>
          <a:ext cx="44450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54" name="Equation" r:id="rId5" imgW="4434120" imgH="411120" progId="Equation.DSMT4">
                  <p:embed/>
                </p:oleObj>
              </mc:Choice>
              <mc:Fallback>
                <p:oleObj name="Equation" r:id="rId5" imgW="4434120" imgH="411120" progId="Equation.DSMT4">
                  <p:embed/>
                  <p:pic>
                    <p:nvPicPr>
                      <p:cNvPr id="0" name="Picture 3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7235" y="2147888"/>
                        <a:ext cx="4445000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2045248"/>
              </p:ext>
            </p:extLst>
          </p:nvPr>
        </p:nvGraphicFramePr>
        <p:xfrm>
          <a:off x="3059545" y="2895600"/>
          <a:ext cx="32131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55" name="Equation" r:id="rId7" imgW="3199680" imgH="411120" progId="Equation.DSMT4">
                  <p:embed/>
                </p:oleObj>
              </mc:Choice>
              <mc:Fallback>
                <p:oleObj name="Equation" r:id="rId7" imgW="3199680" imgH="411120" progId="Equation.DSMT4">
                  <p:embed/>
                  <p:pic>
                    <p:nvPicPr>
                      <p:cNvPr id="0" name="Picture 3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9545" y="2895600"/>
                        <a:ext cx="3213100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5698906"/>
              </p:ext>
            </p:extLst>
          </p:nvPr>
        </p:nvGraphicFramePr>
        <p:xfrm>
          <a:off x="3046413" y="3641725"/>
          <a:ext cx="2451100" cy="401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56" name="Equation" r:id="rId9" imgW="2438280" imgH="393480" progId="Equation.DSMT4">
                  <p:embed/>
                </p:oleObj>
              </mc:Choice>
              <mc:Fallback>
                <p:oleObj name="Equation" r:id="rId9" imgW="2438280" imgH="393480" progId="Equation.DSMT4">
                  <p:embed/>
                  <p:pic>
                    <p:nvPicPr>
                      <p:cNvPr id="0" name="Picture 3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6413" y="3641725"/>
                        <a:ext cx="2451100" cy="401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47930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8: </a:t>
            </a:r>
            <a:r>
              <a:rPr lang="en-US" dirty="0"/>
              <a:t>Multiplying Polynomials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398397" name="Rectangle 61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250530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tabLst>
                <a:tab pos="463550" algn="l"/>
              </a:tabLst>
            </a:pPr>
            <a:r>
              <a:rPr lang="en-US" dirty="0"/>
              <a:t>Multiply:</a:t>
            </a:r>
            <a:endParaRPr lang="en-US" i="0" dirty="0">
              <a:solidFill>
                <a:srgbClr val="0000FF"/>
              </a:solidFill>
            </a:endParaRPr>
          </a:p>
          <a:p>
            <a:pPr marL="0" indent="0" algn="just">
              <a:buFont typeface="Courier New" pitchFamily="49" charset="0"/>
              <a:buNone/>
              <a:tabLst>
                <a:tab pos="463550" algn="l"/>
              </a:tabLst>
            </a:pPr>
            <a:r>
              <a:rPr lang="en-US" b="1" i="0" dirty="0">
                <a:solidFill>
                  <a:schemeClr val="tx1"/>
                </a:solidFill>
              </a:rPr>
              <a:t>Solution</a:t>
            </a:r>
          </a:p>
          <a:p>
            <a:pPr algn="just">
              <a:tabLst>
                <a:tab pos="463550" algn="l"/>
              </a:tabLst>
            </a:pPr>
            <a:r>
              <a:rPr lang="en-US" i="0" dirty="0">
                <a:solidFill>
                  <a:schemeClr val="tx1"/>
                </a:solidFill>
              </a:rPr>
              <a:t>First multiply </a:t>
            </a:r>
            <a:r>
              <a:rPr lang="en-US" i="0" dirty="0">
                <a:solidFill>
                  <a:srgbClr val="FF0000"/>
                </a:solidFill>
              </a:rPr>
              <a:t>(</a:t>
            </a:r>
            <a:r>
              <a:rPr lang="en-US" i="1" dirty="0">
                <a:solidFill>
                  <a:srgbClr val="FF0000"/>
                </a:solidFill>
              </a:rPr>
              <a:t>x</a:t>
            </a:r>
            <a:r>
              <a:rPr lang="en-US" i="0" dirty="0">
                <a:solidFill>
                  <a:srgbClr val="FF0000"/>
                </a:solidFill>
              </a:rPr>
              <a:t> </a:t>
            </a:r>
            <a:r>
              <a:rPr lang="en-US" i="0" dirty="0">
                <a:solidFill>
                  <a:srgbClr val="FF0000"/>
                </a:solidFill>
                <a:latin typeface="Symbol" pitchFamily="98" charset="2"/>
              </a:rPr>
              <a:t>-</a:t>
            </a:r>
            <a:r>
              <a:rPr lang="en-US" i="0" dirty="0">
                <a:solidFill>
                  <a:srgbClr val="FF0000"/>
                </a:solidFill>
              </a:rPr>
              <a:t> 5)</a:t>
            </a:r>
            <a:r>
              <a:rPr lang="en-US" i="0" dirty="0">
                <a:solidFill>
                  <a:srgbClr val="0000FF"/>
                </a:solidFill>
              </a:rPr>
              <a:t>(</a:t>
            </a:r>
            <a:r>
              <a:rPr lang="en-US" i="1" dirty="0">
                <a:solidFill>
                  <a:srgbClr val="0000FF"/>
                </a:solidFill>
              </a:rPr>
              <a:t>x</a:t>
            </a:r>
            <a:r>
              <a:rPr lang="en-US" i="0" dirty="0">
                <a:solidFill>
                  <a:srgbClr val="0000FF"/>
                </a:solidFill>
              </a:rPr>
              <a:t> </a:t>
            </a:r>
            <a:r>
              <a:rPr lang="en-US" i="0" dirty="0">
                <a:solidFill>
                  <a:srgbClr val="0000FF"/>
                </a:solidFill>
                <a:latin typeface="Symbol" charset="2"/>
                <a:cs typeface="Symbol" charset="2"/>
              </a:rPr>
              <a:t>+</a:t>
            </a:r>
            <a:r>
              <a:rPr lang="en-US" i="0" dirty="0">
                <a:solidFill>
                  <a:srgbClr val="0000FF"/>
                </a:solidFill>
              </a:rPr>
              <a:t> 2)</a:t>
            </a:r>
            <a:r>
              <a:rPr lang="en-US" i="0" dirty="0">
                <a:solidFill>
                  <a:schemeClr val="tx1"/>
                </a:solidFill>
              </a:rPr>
              <a:t>, then multiply this result by </a:t>
            </a:r>
            <a:r>
              <a:rPr lang="en-US" i="0" dirty="0">
                <a:solidFill>
                  <a:srgbClr val="00AD4C"/>
                </a:solidFill>
              </a:rPr>
              <a:t>(</a:t>
            </a:r>
            <a:r>
              <a:rPr lang="en-US" i="1" dirty="0">
                <a:solidFill>
                  <a:srgbClr val="00AD4C"/>
                </a:solidFill>
              </a:rPr>
              <a:t>x</a:t>
            </a:r>
            <a:r>
              <a:rPr lang="en-US" i="0" dirty="0">
                <a:solidFill>
                  <a:srgbClr val="00AD4C"/>
                </a:solidFill>
              </a:rPr>
              <a:t> </a:t>
            </a:r>
            <a:r>
              <a:rPr lang="en-US" i="0" dirty="0">
                <a:solidFill>
                  <a:srgbClr val="00AD4C"/>
                </a:solidFill>
                <a:latin typeface="Symbol" pitchFamily="98" charset="2"/>
              </a:rPr>
              <a:t>-</a:t>
            </a:r>
            <a:r>
              <a:rPr lang="en-US" i="0" dirty="0">
                <a:solidFill>
                  <a:srgbClr val="00AD4C"/>
                </a:solidFill>
              </a:rPr>
              <a:t> 1)</a:t>
            </a:r>
            <a:r>
              <a:rPr lang="en-US" i="0" dirty="0">
                <a:solidFill>
                  <a:srgbClr val="002060"/>
                </a:solidFill>
              </a:rPr>
              <a:t>.</a:t>
            </a:r>
          </a:p>
          <a:p>
            <a:pPr marL="0" indent="0" algn="just">
              <a:buFont typeface="Courier New" pitchFamily="49" charset="0"/>
              <a:buNone/>
              <a:tabLst>
                <a:tab pos="463550" algn="l"/>
              </a:tabLst>
            </a:pP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512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1992549"/>
              </p:ext>
            </p:extLst>
          </p:nvPr>
        </p:nvGraphicFramePr>
        <p:xfrm>
          <a:off x="1371600" y="3289300"/>
          <a:ext cx="18415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52" name="Equation" r:id="rId3" imgW="1828440" imgH="585000" progId="Equation.DSMT4">
                  <p:embed/>
                </p:oleObj>
              </mc:Choice>
              <mc:Fallback>
                <p:oleObj name="Equation" r:id="rId3" imgW="1828440" imgH="585000" progId="Equation.DSMT4">
                  <p:embed/>
                  <p:pic>
                    <p:nvPicPr>
                      <p:cNvPr id="0" name="Picture 7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3289300"/>
                        <a:ext cx="1841500" cy="596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9520869"/>
              </p:ext>
            </p:extLst>
          </p:nvPr>
        </p:nvGraphicFramePr>
        <p:xfrm>
          <a:off x="3340100" y="3289300"/>
          <a:ext cx="27686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53" name="Equation" r:id="rId5" imgW="2760840" imgH="585000" progId="Equation.DSMT4">
                  <p:embed/>
                </p:oleObj>
              </mc:Choice>
              <mc:Fallback>
                <p:oleObj name="Equation" r:id="rId5" imgW="2760840" imgH="585000" progId="Equation.DSMT4">
                  <p:embed/>
                  <p:pic>
                    <p:nvPicPr>
                      <p:cNvPr id="0" name="Picture 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0100" y="3289300"/>
                        <a:ext cx="2768600" cy="596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082924"/>
              </p:ext>
            </p:extLst>
          </p:nvPr>
        </p:nvGraphicFramePr>
        <p:xfrm>
          <a:off x="3336060" y="3865563"/>
          <a:ext cx="25400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54" name="Equation" r:id="rId7" imgW="2532240" imgH="411120" progId="Equation.DSMT4">
                  <p:embed/>
                </p:oleObj>
              </mc:Choice>
              <mc:Fallback>
                <p:oleObj name="Equation" r:id="rId7" imgW="2532240" imgH="411120" progId="Equation.DSMT4">
                  <p:embed/>
                  <p:pic>
                    <p:nvPicPr>
                      <p:cNvPr id="0" name="Picture 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36060" y="3865563"/>
                        <a:ext cx="2540000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3292472"/>
              </p:ext>
            </p:extLst>
          </p:nvPr>
        </p:nvGraphicFramePr>
        <p:xfrm>
          <a:off x="5988050" y="3865563"/>
          <a:ext cx="18923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55" name="Equation" r:id="rId9" imgW="1883160" imgH="411120" progId="Equation.DSMT4">
                  <p:embed/>
                </p:oleObj>
              </mc:Choice>
              <mc:Fallback>
                <p:oleObj name="Equation" r:id="rId9" imgW="1883160" imgH="411120" progId="Equation.DSMT4">
                  <p:embed/>
                  <p:pic>
                    <p:nvPicPr>
                      <p:cNvPr id="0" name="Picture 7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88050" y="3865563"/>
                        <a:ext cx="1892300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4760924"/>
              </p:ext>
            </p:extLst>
          </p:nvPr>
        </p:nvGraphicFramePr>
        <p:xfrm>
          <a:off x="503238" y="4381500"/>
          <a:ext cx="278130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56" name="Equation" r:id="rId11" imgW="2770200" imgH="639720" progId="Equation.DSMT4">
                  <p:embed/>
                </p:oleObj>
              </mc:Choice>
              <mc:Fallback>
                <p:oleObj name="Equation" r:id="rId11" imgW="2770200" imgH="639720" progId="Equation.DSMT4">
                  <p:embed/>
                  <p:pic>
                    <p:nvPicPr>
                      <p:cNvPr id="0" name="Picture 8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3238" y="4381500"/>
                        <a:ext cx="2781300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8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3770534"/>
              </p:ext>
            </p:extLst>
          </p:nvPr>
        </p:nvGraphicFramePr>
        <p:xfrm>
          <a:off x="3341255" y="4406900"/>
          <a:ext cx="45974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57" name="Equation" r:id="rId13" imgW="4589640" imgH="585000" progId="Equation.DSMT4">
                  <p:embed/>
                </p:oleObj>
              </mc:Choice>
              <mc:Fallback>
                <p:oleObj name="Equation" r:id="rId13" imgW="4589640" imgH="585000" progId="Equation.DSMT4">
                  <p:embed/>
                  <p:pic>
                    <p:nvPicPr>
                      <p:cNvPr id="0" name="Picture 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1255" y="4406900"/>
                        <a:ext cx="4597400" cy="596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9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8960355"/>
              </p:ext>
            </p:extLst>
          </p:nvPr>
        </p:nvGraphicFramePr>
        <p:xfrm>
          <a:off x="3358718" y="5016500"/>
          <a:ext cx="41148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58" name="Equation" r:id="rId15" imgW="4105080" imgH="411120" progId="Equation.DSMT4">
                  <p:embed/>
                </p:oleObj>
              </mc:Choice>
              <mc:Fallback>
                <p:oleObj name="Equation" r:id="rId15" imgW="4105080" imgH="411120" progId="Equation.DSMT4">
                  <p:embed/>
                  <p:pic>
                    <p:nvPicPr>
                      <p:cNvPr id="0" name="Picture 8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8718" y="5016500"/>
                        <a:ext cx="4114800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30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4277686"/>
              </p:ext>
            </p:extLst>
          </p:nvPr>
        </p:nvGraphicFramePr>
        <p:xfrm>
          <a:off x="3339668" y="5549900"/>
          <a:ext cx="27178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59" name="Equation" r:id="rId17" imgW="2706120" imgH="411120" progId="Equation.DSMT4">
                  <p:embed/>
                </p:oleObj>
              </mc:Choice>
              <mc:Fallback>
                <p:oleObj name="Equation" r:id="rId17" imgW="2706120" imgH="411120" progId="Equation.DSMT4">
                  <p:embed/>
                  <p:pic>
                    <p:nvPicPr>
                      <p:cNvPr id="0" name="Picture 8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39668" y="5549900"/>
                        <a:ext cx="2717800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9919081"/>
              </p:ext>
            </p:extLst>
          </p:nvPr>
        </p:nvGraphicFramePr>
        <p:xfrm>
          <a:off x="1916545" y="1284288"/>
          <a:ext cx="27305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60" name="Equation" r:id="rId19" imgW="2715120" imgH="585000" progId="Equation.DSMT4">
                  <p:embed/>
                </p:oleObj>
              </mc:Choice>
              <mc:Fallback>
                <p:oleObj name="Equation" r:id="rId19" imgW="2715120" imgH="585000" progId="Equation.DSMT4">
                  <p:embed/>
                  <p:pic>
                    <p:nvPicPr>
                      <p:cNvPr id="0" name="Picture 8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16545" y="1284288"/>
                        <a:ext cx="2730500" cy="596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71611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Example 9: </a:t>
            </a:r>
            <a:r>
              <a:rPr lang="en-US" dirty="0"/>
              <a:t>Using the FOIL Method to Multiply Binomials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 the FOIL method to multiply the binomials: </a:t>
            </a:r>
          </a:p>
          <a:p>
            <a:endParaRPr lang="en-US" dirty="0"/>
          </a:p>
          <a:p>
            <a:pPr>
              <a:lnSpc>
                <a:spcPct val="150000"/>
              </a:lnSpc>
            </a:pPr>
            <a:r>
              <a:rPr lang="en-US" b="1" dirty="0"/>
              <a:t>Solution</a:t>
            </a:r>
          </a:p>
          <a:p>
            <a:endParaRPr lang="en-US" dirty="0"/>
          </a:p>
        </p:txBody>
      </p:sp>
      <p:graphicFrame>
        <p:nvGraphicFramePr>
          <p:cNvPr id="5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5452636"/>
              </p:ext>
            </p:extLst>
          </p:nvPr>
        </p:nvGraphicFramePr>
        <p:xfrm>
          <a:off x="609600" y="1828800"/>
          <a:ext cx="20193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79" name="Equation" r:id="rId3" imgW="2011320" imgH="585000" progId="Equation.DSMT4">
                  <p:embed/>
                </p:oleObj>
              </mc:Choice>
              <mc:Fallback>
                <p:oleObj name="Equation" r:id="rId3" imgW="2011320" imgH="585000" progId="Equation.DSMT4">
                  <p:embed/>
                  <p:pic>
                    <p:nvPicPr>
                      <p:cNvPr id="0" name="Picture 2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1828800"/>
                        <a:ext cx="2019300" cy="596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2073826"/>
              </p:ext>
            </p:extLst>
          </p:nvPr>
        </p:nvGraphicFramePr>
        <p:xfrm>
          <a:off x="2723575" y="4934525"/>
          <a:ext cx="22479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80" name="Equation" r:id="rId5" imgW="2239920" imgH="411120" progId="Equation.DSMT4">
                  <p:embed/>
                </p:oleObj>
              </mc:Choice>
              <mc:Fallback>
                <p:oleObj name="Equation" r:id="rId5" imgW="2239920" imgH="411120" progId="Equation.DSMT4">
                  <p:embed/>
                  <p:pic>
                    <p:nvPicPr>
                      <p:cNvPr id="0" name="Picture 2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23575" y="4934525"/>
                        <a:ext cx="2247900" cy="419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4" name="Group 23"/>
          <p:cNvGrpSpPr/>
          <p:nvPr/>
        </p:nvGrpSpPr>
        <p:grpSpPr>
          <a:xfrm>
            <a:off x="785090" y="3505200"/>
            <a:ext cx="1066800" cy="685800"/>
            <a:chOff x="762000" y="3505200"/>
            <a:chExt cx="1066800" cy="685800"/>
          </a:xfrm>
        </p:grpSpPr>
        <p:cxnSp>
          <p:nvCxnSpPr>
            <p:cNvPr id="18" name="Straight Connector 17"/>
            <p:cNvCxnSpPr/>
            <p:nvPr/>
          </p:nvCxnSpPr>
          <p:spPr>
            <a:xfrm flipV="1">
              <a:off x="1828800" y="3505200"/>
              <a:ext cx="0" cy="685800"/>
            </a:xfrm>
            <a:prstGeom prst="line">
              <a:avLst/>
            </a:prstGeom>
            <a:ln w="38100">
              <a:solidFill>
                <a:srgbClr val="0000FF"/>
              </a:solidFill>
              <a:headEnd type="stealth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V="1">
              <a:off x="773545" y="3505200"/>
              <a:ext cx="0" cy="685800"/>
            </a:xfrm>
            <a:prstGeom prst="line">
              <a:avLst/>
            </a:prstGeom>
            <a:ln w="38100">
              <a:solidFill>
                <a:srgbClr val="0000FF"/>
              </a:solidFill>
              <a:headEnd type="stealth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762000" y="3505200"/>
              <a:ext cx="1066800" cy="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/>
          <p:cNvGrpSpPr/>
          <p:nvPr/>
        </p:nvGrpSpPr>
        <p:grpSpPr>
          <a:xfrm>
            <a:off x="1348510" y="3657600"/>
            <a:ext cx="1066800" cy="533400"/>
            <a:chOff x="1348510" y="3657600"/>
            <a:chExt cx="1066800" cy="533400"/>
          </a:xfrm>
        </p:grpSpPr>
        <p:cxnSp>
          <p:nvCxnSpPr>
            <p:cNvPr id="26" name="Straight Connector 25"/>
            <p:cNvCxnSpPr/>
            <p:nvPr/>
          </p:nvCxnSpPr>
          <p:spPr>
            <a:xfrm flipV="1">
              <a:off x="2415310" y="3657600"/>
              <a:ext cx="0" cy="533400"/>
            </a:xfrm>
            <a:prstGeom prst="line">
              <a:avLst/>
            </a:prstGeom>
            <a:ln w="38100">
              <a:solidFill>
                <a:srgbClr val="FF0000"/>
              </a:solidFill>
              <a:headEnd type="stealth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V="1">
              <a:off x="1360055" y="3657600"/>
              <a:ext cx="0" cy="533400"/>
            </a:xfrm>
            <a:prstGeom prst="line">
              <a:avLst/>
            </a:prstGeom>
            <a:ln w="38100">
              <a:solidFill>
                <a:srgbClr val="FF0000"/>
              </a:solidFill>
              <a:headEnd type="stealth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1348510" y="3657600"/>
              <a:ext cx="1066800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 flipH="1" flipV="1">
            <a:off x="914400" y="4765964"/>
            <a:ext cx="1600200" cy="796636"/>
            <a:chOff x="762000" y="3505200"/>
            <a:chExt cx="1066800" cy="685800"/>
          </a:xfrm>
        </p:grpSpPr>
        <p:cxnSp>
          <p:nvCxnSpPr>
            <p:cNvPr id="31" name="Straight Connector 30"/>
            <p:cNvCxnSpPr/>
            <p:nvPr/>
          </p:nvCxnSpPr>
          <p:spPr>
            <a:xfrm flipV="1">
              <a:off x="1828800" y="3505200"/>
              <a:ext cx="0" cy="685800"/>
            </a:xfrm>
            <a:prstGeom prst="line">
              <a:avLst/>
            </a:prstGeom>
            <a:ln w="38100">
              <a:solidFill>
                <a:srgbClr val="00AD4C"/>
              </a:solidFill>
              <a:headEnd type="stealth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V="1">
              <a:off x="773545" y="3505200"/>
              <a:ext cx="0" cy="685800"/>
            </a:xfrm>
            <a:prstGeom prst="line">
              <a:avLst/>
            </a:prstGeom>
            <a:ln w="38100">
              <a:solidFill>
                <a:srgbClr val="00AD4C"/>
              </a:solidFill>
              <a:headEnd type="stealth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762000" y="3505200"/>
              <a:ext cx="1066800" cy="0"/>
            </a:xfrm>
            <a:prstGeom prst="line">
              <a:avLst/>
            </a:prstGeom>
            <a:ln>
              <a:solidFill>
                <a:srgbClr val="00AD4C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 33"/>
          <p:cNvGrpSpPr/>
          <p:nvPr/>
        </p:nvGrpSpPr>
        <p:grpSpPr>
          <a:xfrm flipH="1" flipV="1">
            <a:off x="1371600" y="4765965"/>
            <a:ext cx="533400" cy="339435"/>
            <a:chOff x="762000" y="3505200"/>
            <a:chExt cx="1066800" cy="685800"/>
          </a:xfrm>
        </p:grpSpPr>
        <p:cxnSp>
          <p:nvCxnSpPr>
            <p:cNvPr id="35" name="Straight Connector 34"/>
            <p:cNvCxnSpPr/>
            <p:nvPr/>
          </p:nvCxnSpPr>
          <p:spPr>
            <a:xfrm flipV="1">
              <a:off x="1828800" y="3505200"/>
              <a:ext cx="0" cy="685800"/>
            </a:xfrm>
            <a:prstGeom prst="line">
              <a:avLst/>
            </a:prstGeom>
            <a:ln w="38100">
              <a:solidFill>
                <a:srgbClr val="00AD4C"/>
              </a:solidFill>
              <a:headEnd type="stealth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flipV="1">
              <a:off x="773545" y="3505200"/>
              <a:ext cx="0" cy="685800"/>
            </a:xfrm>
            <a:prstGeom prst="line">
              <a:avLst/>
            </a:prstGeom>
            <a:ln w="38100">
              <a:solidFill>
                <a:srgbClr val="00AD4C"/>
              </a:solidFill>
              <a:headEnd type="stealth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762000" y="3505200"/>
              <a:ext cx="1066800" cy="0"/>
            </a:xfrm>
            <a:prstGeom prst="line">
              <a:avLst/>
            </a:prstGeom>
            <a:ln>
              <a:solidFill>
                <a:srgbClr val="00AD4C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TextBox 38"/>
          <p:cNvSpPr txBox="1"/>
          <p:nvPr/>
        </p:nvSpPr>
        <p:spPr>
          <a:xfrm>
            <a:off x="1006760" y="3000455"/>
            <a:ext cx="76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2</a:t>
            </a:r>
            <a:r>
              <a:rPr lang="en-US" sz="2800" i="1" dirty="0">
                <a:solidFill>
                  <a:srgbClr val="0000FF"/>
                </a:solidFill>
              </a:rPr>
              <a:t>x</a:t>
            </a:r>
            <a:r>
              <a:rPr lang="en-US" sz="2800" baseline="30000" dirty="0">
                <a:solidFill>
                  <a:srgbClr val="0000FF"/>
                </a:solidFill>
              </a:rPr>
              <a:t>2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851890" y="3177310"/>
            <a:ext cx="76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24</a:t>
            </a:r>
            <a:endParaRPr lang="en-US" sz="2800" baseline="30000" dirty="0">
              <a:solidFill>
                <a:srgbClr val="FF00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424710" y="5496580"/>
            <a:ext cx="7620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AD4C"/>
                </a:solidFill>
              </a:rPr>
              <a:t>8</a:t>
            </a:r>
            <a:r>
              <a:rPr lang="en-US" sz="2800" i="1" dirty="0">
                <a:solidFill>
                  <a:srgbClr val="00AD4C"/>
                </a:solidFill>
              </a:rPr>
              <a:t>x</a:t>
            </a:r>
            <a:endParaRPr lang="en-US" sz="2800" i="1" baseline="30000" dirty="0">
              <a:solidFill>
                <a:srgbClr val="00AD4C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394690" y="5036330"/>
            <a:ext cx="7620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AD4C"/>
                </a:solidFill>
              </a:rPr>
              <a:t>6</a:t>
            </a:r>
            <a:r>
              <a:rPr lang="en-US" sz="2800" i="1" dirty="0">
                <a:solidFill>
                  <a:srgbClr val="00AD4C"/>
                </a:solidFill>
              </a:rPr>
              <a:t>x</a:t>
            </a:r>
            <a:endParaRPr lang="en-US" sz="2800" i="1" baseline="30000" dirty="0">
              <a:solidFill>
                <a:srgbClr val="00AD4C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807855" y="3743980"/>
            <a:ext cx="4572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F</a:t>
            </a:r>
            <a:endParaRPr lang="en-US" sz="2800" i="1" baseline="30000" dirty="0">
              <a:solidFill>
                <a:srgbClr val="0000FF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505200" y="3743980"/>
            <a:ext cx="4572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AD4C"/>
                </a:solidFill>
              </a:rPr>
              <a:t>O</a:t>
            </a:r>
            <a:endParaRPr lang="en-US" sz="2800" i="1" baseline="30000" dirty="0">
              <a:solidFill>
                <a:srgbClr val="00AD4C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227946" y="3743980"/>
            <a:ext cx="4572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AD4C"/>
                </a:solidFill>
              </a:rPr>
              <a:t>I</a:t>
            </a:r>
            <a:endParaRPr lang="en-US" sz="2800" i="1" baseline="30000" dirty="0">
              <a:solidFill>
                <a:srgbClr val="00AD4C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876800" y="3743980"/>
            <a:ext cx="4572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L</a:t>
            </a:r>
            <a:endParaRPr lang="en-US" sz="2800" i="1" baseline="30000" dirty="0">
              <a:solidFill>
                <a:srgbClr val="FF0000"/>
              </a:solidFill>
            </a:endParaRPr>
          </a:p>
        </p:txBody>
      </p:sp>
      <p:graphicFrame>
        <p:nvGraphicFramePr>
          <p:cNvPr id="22759" name="Object 231"/>
          <p:cNvGraphicFramePr>
            <a:graphicFrameLocks noChangeAspect="1"/>
          </p:cNvGraphicFramePr>
          <p:nvPr/>
        </p:nvGraphicFramePr>
        <p:xfrm>
          <a:off x="609600" y="4267200"/>
          <a:ext cx="20447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81" name="Equation" r:id="rId7" imgW="2044440" imgH="469800" progId="Equation.DSMT4">
                  <p:embed/>
                </p:oleObj>
              </mc:Choice>
              <mc:Fallback>
                <p:oleObj name="Equation" r:id="rId7" imgW="2044440" imgH="469800" progId="Equation.DSMT4">
                  <p:embed/>
                  <p:pic>
                    <p:nvPicPr>
                      <p:cNvPr id="0" name="Picture 2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4267200"/>
                        <a:ext cx="20447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760" name="Object 232"/>
          <p:cNvGraphicFramePr>
            <a:graphicFrameLocks noChangeAspect="1"/>
          </p:cNvGraphicFramePr>
          <p:nvPr/>
        </p:nvGraphicFramePr>
        <p:xfrm>
          <a:off x="2695996" y="4249948"/>
          <a:ext cx="7747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82" name="Equation" r:id="rId9" imgW="774360" imgH="380880" progId="Equation.DSMT4">
                  <p:embed/>
                </p:oleObj>
              </mc:Choice>
              <mc:Fallback>
                <p:oleObj name="Equation" r:id="rId9" imgW="774360" imgH="380880" progId="Equation.DSMT4">
                  <p:embed/>
                  <p:pic>
                    <p:nvPicPr>
                      <p:cNvPr id="0" name="Picture 2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5996" y="4249948"/>
                        <a:ext cx="7747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761" name="Object 233"/>
          <p:cNvGraphicFramePr>
            <a:graphicFrameLocks noChangeAspect="1"/>
          </p:cNvGraphicFramePr>
          <p:nvPr/>
        </p:nvGraphicFramePr>
        <p:xfrm>
          <a:off x="3522452" y="4343400"/>
          <a:ext cx="6604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83" name="Equation" r:id="rId11" imgW="660240" imgH="291960" progId="Equation.DSMT4">
                  <p:embed/>
                </p:oleObj>
              </mc:Choice>
              <mc:Fallback>
                <p:oleObj name="Equation" r:id="rId11" imgW="660240" imgH="291960" progId="Equation.DSMT4">
                  <p:embed/>
                  <p:pic>
                    <p:nvPicPr>
                      <p:cNvPr id="0" name="Picture 2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22452" y="4343400"/>
                        <a:ext cx="6604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762" name="Object 234"/>
          <p:cNvGraphicFramePr>
            <a:graphicFrameLocks noChangeAspect="1"/>
          </p:cNvGraphicFramePr>
          <p:nvPr/>
        </p:nvGraphicFramePr>
        <p:xfrm>
          <a:off x="4191000" y="4334774"/>
          <a:ext cx="6604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84" name="Equation" r:id="rId13" imgW="660240" imgH="291960" progId="Equation.DSMT4">
                  <p:embed/>
                </p:oleObj>
              </mc:Choice>
              <mc:Fallback>
                <p:oleObj name="Equation" r:id="rId13" imgW="660240" imgH="291960" progId="Equation.DSMT4">
                  <p:embed/>
                  <p:pic>
                    <p:nvPicPr>
                      <p:cNvPr id="0" name="Picture 2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4334774"/>
                        <a:ext cx="6604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763" name="Object 235"/>
          <p:cNvGraphicFramePr>
            <a:graphicFrameLocks noChangeAspect="1"/>
          </p:cNvGraphicFramePr>
          <p:nvPr/>
        </p:nvGraphicFramePr>
        <p:xfrm>
          <a:off x="4883992" y="4343400"/>
          <a:ext cx="6477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85" name="Equation" r:id="rId15" imgW="647640" imgH="279360" progId="Equation.DSMT4">
                  <p:embed/>
                </p:oleObj>
              </mc:Choice>
              <mc:Fallback>
                <p:oleObj name="Equation" r:id="rId15" imgW="647640" imgH="279360" progId="Equation.DSMT4">
                  <p:embed/>
                  <p:pic>
                    <p:nvPicPr>
                      <p:cNvPr id="0" name="Picture 2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83992" y="4343400"/>
                        <a:ext cx="6477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44567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Example 10: </a:t>
            </a:r>
            <a:r>
              <a:rPr lang="en-US" dirty="0"/>
              <a:t>Using the FOIL Method to Multiply Binomials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 the FOIL method to multiply the binomials: </a:t>
            </a:r>
          </a:p>
          <a:p>
            <a:endParaRPr lang="en-US" dirty="0"/>
          </a:p>
          <a:p>
            <a:pPr>
              <a:lnSpc>
                <a:spcPct val="150000"/>
              </a:lnSpc>
            </a:pPr>
            <a:r>
              <a:rPr lang="en-US" b="1" dirty="0"/>
              <a:t>Solution</a:t>
            </a:r>
          </a:p>
        </p:txBody>
      </p:sp>
      <p:graphicFrame>
        <p:nvGraphicFramePr>
          <p:cNvPr id="5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4745065"/>
              </p:ext>
            </p:extLst>
          </p:nvPr>
        </p:nvGraphicFramePr>
        <p:xfrm>
          <a:off x="533400" y="1828800"/>
          <a:ext cx="21717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74" name="Equation" r:id="rId3" imgW="2157480" imgH="585000" progId="Equation.DSMT4">
                  <p:embed/>
                </p:oleObj>
              </mc:Choice>
              <mc:Fallback>
                <p:oleObj name="Equation" r:id="rId3" imgW="2157480" imgH="585000" progId="Equation.DSMT4">
                  <p:embed/>
                  <p:pic>
                    <p:nvPicPr>
                      <p:cNvPr id="0" name="Picture 17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828800"/>
                        <a:ext cx="2171700" cy="596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4716385"/>
              </p:ext>
            </p:extLst>
          </p:nvPr>
        </p:nvGraphicFramePr>
        <p:xfrm>
          <a:off x="2763838" y="4876800"/>
          <a:ext cx="22352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75" name="Equation" r:id="rId5" imgW="2221560" imgH="411120" progId="Equation.DSMT4">
                  <p:embed/>
                </p:oleObj>
              </mc:Choice>
              <mc:Fallback>
                <p:oleObj name="Equation" r:id="rId5" imgW="2221560" imgH="411120" progId="Equation.DSMT4">
                  <p:embed/>
                  <p:pic>
                    <p:nvPicPr>
                      <p:cNvPr id="0" name="Picture 17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63838" y="4876800"/>
                        <a:ext cx="2235200" cy="419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" name="Group 7"/>
          <p:cNvGrpSpPr/>
          <p:nvPr/>
        </p:nvGrpSpPr>
        <p:grpSpPr>
          <a:xfrm>
            <a:off x="762000" y="3505200"/>
            <a:ext cx="1066800" cy="685800"/>
            <a:chOff x="762000" y="3505200"/>
            <a:chExt cx="1066800" cy="685800"/>
          </a:xfrm>
        </p:grpSpPr>
        <p:cxnSp>
          <p:nvCxnSpPr>
            <p:cNvPr id="9" name="Straight Connector 8"/>
            <p:cNvCxnSpPr/>
            <p:nvPr/>
          </p:nvCxnSpPr>
          <p:spPr>
            <a:xfrm flipV="1">
              <a:off x="1828800" y="3505200"/>
              <a:ext cx="0" cy="685800"/>
            </a:xfrm>
            <a:prstGeom prst="line">
              <a:avLst/>
            </a:prstGeom>
            <a:ln w="38100">
              <a:solidFill>
                <a:srgbClr val="0000FF"/>
              </a:solidFill>
              <a:headEnd type="stealth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V="1">
              <a:off x="773545" y="3505200"/>
              <a:ext cx="0" cy="685800"/>
            </a:xfrm>
            <a:prstGeom prst="line">
              <a:avLst/>
            </a:prstGeom>
            <a:ln w="38100">
              <a:solidFill>
                <a:srgbClr val="0000FF"/>
              </a:solidFill>
              <a:headEnd type="stealth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762000" y="3505200"/>
              <a:ext cx="1066800" cy="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1348510" y="3657600"/>
            <a:ext cx="1066800" cy="533400"/>
            <a:chOff x="1348510" y="3657600"/>
            <a:chExt cx="1066800" cy="533400"/>
          </a:xfrm>
        </p:grpSpPr>
        <p:cxnSp>
          <p:nvCxnSpPr>
            <p:cNvPr id="13" name="Straight Connector 12"/>
            <p:cNvCxnSpPr/>
            <p:nvPr/>
          </p:nvCxnSpPr>
          <p:spPr>
            <a:xfrm flipV="1">
              <a:off x="2415310" y="3657600"/>
              <a:ext cx="0" cy="533400"/>
            </a:xfrm>
            <a:prstGeom prst="line">
              <a:avLst/>
            </a:prstGeom>
            <a:ln w="38100">
              <a:solidFill>
                <a:srgbClr val="FF0000"/>
              </a:solidFill>
              <a:headEnd type="stealth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V="1">
              <a:off x="1360055" y="3657600"/>
              <a:ext cx="0" cy="533400"/>
            </a:xfrm>
            <a:prstGeom prst="line">
              <a:avLst/>
            </a:prstGeom>
            <a:ln w="38100">
              <a:solidFill>
                <a:srgbClr val="FF0000"/>
              </a:solidFill>
              <a:headEnd type="stealth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1348510" y="3657600"/>
              <a:ext cx="1066800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/>
          <p:cNvGrpSpPr/>
          <p:nvPr/>
        </p:nvGrpSpPr>
        <p:grpSpPr>
          <a:xfrm flipH="1" flipV="1">
            <a:off x="914400" y="4765964"/>
            <a:ext cx="1600200" cy="796636"/>
            <a:chOff x="762000" y="3505200"/>
            <a:chExt cx="1066800" cy="685800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1828800" y="3505200"/>
              <a:ext cx="0" cy="685800"/>
            </a:xfrm>
            <a:prstGeom prst="line">
              <a:avLst/>
            </a:prstGeom>
            <a:ln w="38100">
              <a:solidFill>
                <a:srgbClr val="00AD4C"/>
              </a:solidFill>
              <a:headEnd type="stealth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V="1">
              <a:off x="773545" y="3505200"/>
              <a:ext cx="0" cy="685800"/>
            </a:xfrm>
            <a:prstGeom prst="line">
              <a:avLst/>
            </a:prstGeom>
            <a:ln w="38100">
              <a:solidFill>
                <a:srgbClr val="00AD4C"/>
              </a:solidFill>
              <a:headEnd type="stealth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762000" y="3505200"/>
              <a:ext cx="1066800" cy="0"/>
            </a:xfrm>
            <a:prstGeom prst="line">
              <a:avLst/>
            </a:prstGeom>
            <a:ln>
              <a:solidFill>
                <a:srgbClr val="00AD4C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/>
          <p:cNvGrpSpPr/>
          <p:nvPr/>
        </p:nvGrpSpPr>
        <p:grpSpPr>
          <a:xfrm flipH="1" flipV="1">
            <a:off x="1371600" y="4765965"/>
            <a:ext cx="533400" cy="339435"/>
            <a:chOff x="762000" y="3505200"/>
            <a:chExt cx="1066800" cy="685800"/>
          </a:xfrm>
        </p:grpSpPr>
        <p:cxnSp>
          <p:nvCxnSpPr>
            <p:cNvPr id="21" name="Straight Connector 20"/>
            <p:cNvCxnSpPr/>
            <p:nvPr/>
          </p:nvCxnSpPr>
          <p:spPr>
            <a:xfrm flipV="1">
              <a:off x="1828800" y="3505200"/>
              <a:ext cx="0" cy="685800"/>
            </a:xfrm>
            <a:prstGeom prst="line">
              <a:avLst/>
            </a:prstGeom>
            <a:ln w="38100">
              <a:solidFill>
                <a:srgbClr val="00AD4C"/>
              </a:solidFill>
              <a:headEnd type="stealth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V="1">
              <a:off x="773545" y="3505200"/>
              <a:ext cx="0" cy="685800"/>
            </a:xfrm>
            <a:prstGeom prst="line">
              <a:avLst/>
            </a:prstGeom>
            <a:ln w="38100">
              <a:solidFill>
                <a:srgbClr val="00AD4C"/>
              </a:solidFill>
              <a:headEnd type="stealth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762000" y="3505200"/>
              <a:ext cx="1066800" cy="0"/>
            </a:xfrm>
            <a:prstGeom prst="line">
              <a:avLst/>
            </a:prstGeom>
            <a:ln>
              <a:solidFill>
                <a:srgbClr val="00AD4C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TextBox 23"/>
          <p:cNvSpPr txBox="1"/>
          <p:nvPr/>
        </p:nvSpPr>
        <p:spPr>
          <a:xfrm>
            <a:off x="983670" y="3000455"/>
            <a:ext cx="76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6</a:t>
            </a:r>
            <a:r>
              <a:rPr lang="en-US" sz="2800" i="1" dirty="0">
                <a:solidFill>
                  <a:srgbClr val="0000FF"/>
                </a:solidFill>
              </a:rPr>
              <a:t>x</a:t>
            </a:r>
            <a:r>
              <a:rPr lang="en-US" sz="2800" baseline="30000" dirty="0">
                <a:solidFill>
                  <a:srgbClr val="0000FF"/>
                </a:solidFill>
              </a:rPr>
              <a:t>2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851890" y="3177310"/>
            <a:ext cx="76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15</a:t>
            </a:r>
            <a:endParaRPr lang="en-US" sz="2800" baseline="30000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177635" y="5496580"/>
            <a:ext cx="9906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AD4C"/>
                </a:solidFill>
                <a:latin typeface="Symbol" charset="2"/>
                <a:cs typeface="Symbol" charset="2"/>
              </a:rPr>
              <a:t>-</a:t>
            </a:r>
            <a:r>
              <a:rPr lang="en-US" sz="2800" dirty="0">
                <a:solidFill>
                  <a:srgbClr val="00AD4C"/>
                </a:solidFill>
              </a:rPr>
              <a:t>10</a:t>
            </a:r>
            <a:r>
              <a:rPr lang="en-US" sz="2800" i="1" dirty="0">
                <a:solidFill>
                  <a:srgbClr val="00AD4C"/>
                </a:solidFill>
              </a:rPr>
              <a:t>x</a:t>
            </a:r>
            <a:endParaRPr lang="en-US" sz="2800" i="1" baseline="30000" dirty="0">
              <a:solidFill>
                <a:srgbClr val="00AD4C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284946" y="5027704"/>
            <a:ext cx="924853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AD4C"/>
                </a:solidFill>
                <a:latin typeface="Symbol" charset="2"/>
                <a:cs typeface="Symbol" charset="2"/>
              </a:rPr>
              <a:t>-</a:t>
            </a:r>
            <a:r>
              <a:rPr lang="en-US" sz="2800" dirty="0">
                <a:solidFill>
                  <a:srgbClr val="00AD4C"/>
                </a:solidFill>
              </a:rPr>
              <a:t>9</a:t>
            </a:r>
            <a:r>
              <a:rPr lang="en-US" sz="2800" i="1" dirty="0">
                <a:solidFill>
                  <a:srgbClr val="00AD4C"/>
                </a:solidFill>
              </a:rPr>
              <a:t>x</a:t>
            </a:r>
            <a:endParaRPr lang="en-US" sz="2800" i="1" baseline="30000" dirty="0">
              <a:solidFill>
                <a:srgbClr val="00AD4C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807855" y="3743980"/>
            <a:ext cx="4572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F</a:t>
            </a:r>
            <a:endParaRPr lang="en-US" sz="2800" i="1" baseline="30000" dirty="0">
              <a:solidFill>
                <a:srgbClr val="0000FF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505200" y="3743980"/>
            <a:ext cx="4572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AD4C"/>
                </a:solidFill>
              </a:rPr>
              <a:t>O</a:t>
            </a:r>
            <a:endParaRPr lang="en-US" sz="2800" i="1" baseline="30000" dirty="0">
              <a:solidFill>
                <a:srgbClr val="00AD4C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227946" y="3743980"/>
            <a:ext cx="4572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AD4C"/>
                </a:solidFill>
              </a:rPr>
              <a:t>I</a:t>
            </a:r>
            <a:endParaRPr lang="en-US" sz="2800" i="1" baseline="30000" dirty="0">
              <a:solidFill>
                <a:srgbClr val="00AD4C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876800" y="3743980"/>
            <a:ext cx="4572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L</a:t>
            </a:r>
            <a:endParaRPr lang="en-US" sz="2800" i="1" baseline="30000" dirty="0">
              <a:solidFill>
                <a:srgbClr val="FF0000"/>
              </a:solidFill>
            </a:endParaRPr>
          </a:p>
        </p:txBody>
      </p:sp>
      <p:graphicFrame>
        <p:nvGraphicFramePr>
          <p:cNvPr id="24754" name="Object 178"/>
          <p:cNvGraphicFramePr>
            <a:graphicFrameLocks noChangeAspect="1"/>
          </p:cNvGraphicFramePr>
          <p:nvPr/>
        </p:nvGraphicFramePr>
        <p:xfrm>
          <a:off x="457200" y="4267200"/>
          <a:ext cx="22098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76" name="Equation" r:id="rId7" imgW="2209680" imgH="469800" progId="Equation.DSMT4">
                  <p:embed/>
                </p:oleObj>
              </mc:Choice>
              <mc:Fallback>
                <p:oleObj name="Equation" r:id="rId7" imgW="2209680" imgH="469800" progId="Equation.DSMT4">
                  <p:embed/>
                  <p:pic>
                    <p:nvPicPr>
                      <p:cNvPr id="0" name="Picture 1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4267200"/>
                        <a:ext cx="22098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755" name="Object 179"/>
          <p:cNvGraphicFramePr>
            <a:graphicFrameLocks noChangeAspect="1"/>
          </p:cNvGraphicFramePr>
          <p:nvPr/>
        </p:nvGraphicFramePr>
        <p:xfrm>
          <a:off x="2692878" y="4241322"/>
          <a:ext cx="7874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77" name="Equation" r:id="rId9" imgW="787320" imgH="393480" progId="Equation.DSMT4">
                  <p:embed/>
                </p:oleObj>
              </mc:Choice>
              <mc:Fallback>
                <p:oleObj name="Equation" r:id="rId9" imgW="787320" imgH="393480" progId="Equation.DSMT4">
                  <p:embed/>
                  <p:pic>
                    <p:nvPicPr>
                      <p:cNvPr id="0" name="Picture 17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2878" y="4241322"/>
                        <a:ext cx="787400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756" name="Object 180"/>
          <p:cNvGraphicFramePr>
            <a:graphicFrameLocks noChangeAspect="1"/>
          </p:cNvGraphicFramePr>
          <p:nvPr/>
        </p:nvGraphicFramePr>
        <p:xfrm>
          <a:off x="3539704" y="4343400"/>
          <a:ext cx="8255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78" name="Equation" r:id="rId11" imgW="825480" imgH="291960" progId="Equation.DSMT4">
                  <p:embed/>
                </p:oleObj>
              </mc:Choice>
              <mc:Fallback>
                <p:oleObj name="Equation" r:id="rId11" imgW="825480" imgH="291960" progId="Equation.DSMT4">
                  <p:embed/>
                  <p:pic>
                    <p:nvPicPr>
                      <p:cNvPr id="0" name="Picture 18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39704" y="4343400"/>
                        <a:ext cx="8255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757" name="Object 181"/>
          <p:cNvGraphicFramePr>
            <a:graphicFrameLocks noChangeAspect="1"/>
          </p:cNvGraphicFramePr>
          <p:nvPr/>
        </p:nvGraphicFramePr>
        <p:xfrm>
          <a:off x="4386530" y="4337414"/>
          <a:ext cx="6604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79" name="Equation" r:id="rId13" imgW="660240" imgH="291960" progId="Equation.DSMT4">
                  <p:embed/>
                </p:oleObj>
              </mc:Choice>
              <mc:Fallback>
                <p:oleObj name="Equation" r:id="rId13" imgW="660240" imgH="291960" progId="Equation.DSMT4">
                  <p:embed/>
                  <p:pic>
                    <p:nvPicPr>
                      <p:cNvPr id="0" name="Picture 1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86530" y="4337414"/>
                        <a:ext cx="6604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758" name="Object 182"/>
          <p:cNvGraphicFramePr>
            <a:graphicFrameLocks noChangeAspect="1"/>
          </p:cNvGraphicFramePr>
          <p:nvPr/>
        </p:nvGraphicFramePr>
        <p:xfrm>
          <a:off x="5072330" y="4343400"/>
          <a:ext cx="6223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80" name="Equation" r:id="rId15" imgW="622080" imgH="291960" progId="Equation.DSMT4">
                  <p:embed/>
                </p:oleObj>
              </mc:Choice>
              <mc:Fallback>
                <p:oleObj name="Equation" r:id="rId15" imgW="622080" imgH="291960" progId="Equation.DSMT4">
                  <p:embed/>
                  <p:pic>
                    <p:nvPicPr>
                      <p:cNvPr id="0" name="Picture 18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2330" y="4343400"/>
                        <a:ext cx="6223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87854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Completion Example 11: Using the FOIL Method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 the FOIL method to multiply the binomials:</a:t>
            </a:r>
          </a:p>
          <a:p>
            <a:endParaRPr lang="en-US" dirty="0"/>
          </a:p>
          <a:p>
            <a:pPr>
              <a:lnSpc>
                <a:spcPct val="150000"/>
              </a:lnSpc>
            </a:pPr>
            <a:r>
              <a:rPr lang="en-US" b="1" dirty="0"/>
              <a:t>Solution</a:t>
            </a:r>
          </a:p>
        </p:txBody>
      </p:sp>
      <p:graphicFrame>
        <p:nvGraphicFramePr>
          <p:cNvPr id="5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9708932"/>
              </p:ext>
            </p:extLst>
          </p:nvPr>
        </p:nvGraphicFramePr>
        <p:xfrm>
          <a:off x="533400" y="1828800"/>
          <a:ext cx="21717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045" name="Equation" r:id="rId3" imgW="2157480" imgH="585000" progId="Equation.DSMT4">
                  <p:embed/>
                </p:oleObj>
              </mc:Choice>
              <mc:Fallback>
                <p:oleObj name="Equation" r:id="rId3" imgW="2157480" imgH="585000" progId="Equation.DSMT4">
                  <p:embed/>
                  <p:pic>
                    <p:nvPicPr>
                      <p:cNvPr id="0" name="Picture 4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828800"/>
                        <a:ext cx="2171700" cy="596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72868057"/>
              </p:ext>
            </p:extLst>
          </p:nvPr>
        </p:nvGraphicFramePr>
        <p:xfrm>
          <a:off x="523443" y="3213100"/>
          <a:ext cx="8228012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046" name="Equation" r:id="rId5" imgW="8219160" imgH="585000" progId="Equation.DSMT4">
                  <p:embed/>
                </p:oleObj>
              </mc:Choice>
              <mc:Fallback>
                <p:oleObj name="Equation" r:id="rId5" imgW="8219160" imgH="585000" progId="Equation.DSMT4">
                  <p:embed/>
                  <p:pic>
                    <p:nvPicPr>
                      <p:cNvPr id="0" name="Picture 415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3443" y="3213100"/>
                        <a:ext cx="8228012" cy="596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73089211"/>
              </p:ext>
            </p:extLst>
          </p:nvPr>
        </p:nvGraphicFramePr>
        <p:xfrm>
          <a:off x="2715490" y="4038600"/>
          <a:ext cx="34544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047" name="Equation" r:id="rId7" imgW="3446640" imgH="466200" progId="Equation.DSMT4">
                  <p:embed/>
                </p:oleObj>
              </mc:Choice>
              <mc:Fallback>
                <p:oleObj name="Equation" r:id="rId7" imgW="3446640" imgH="466200" progId="Equation.DSMT4">
                  <p:embed/>
                  <p:pic>
                    <p:nvPicPr>
                      <p:cNvPr id="0" name="Picture 416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15490" y="4038600"/>
                        <a:ext cx="3454400" cy="482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2290487"/>
              </p:ext>
            </p:extLst>
          </p:nvPr>
        </p:nvGraphicFramePr>
        <p:xfrm>
          <a:off x="3469410" y="3316863"/>
          <a:ext cx="3937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048" name="Equation" r:id="rId9" imgW="383760" imgH="264960" progId="Equation.DSMT4">
                  <p:embed/>
                </p:oleObj>
              </mc:Choice>
              <mc:Fallback>
                <p:oleObj name="Equation" r:id="rId9" imgW="383760" imgH="264960" progId="Equation.DSMT4">
                  <p:embed/>
                  <p:pic>
                    <p:nvPicPr>
                      <p:cNvPr id="0" name="Picture 4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69410" y="3316863"/>
                        <a:ext cx="393700" cy="27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4257289"/>
              </p:ext>
            </p:extLst>
          </p:nvPr>
        </p:nvGraphicFramePr>
        <p:xfrm>
          <a:off x="4906963" y="3316288"/>
          <a:ext cx="4064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049" name="Equation" r:id="rId11" imgW="393120" imgH="264960" progId="Equation.DSMT4">
                  <p:embed/>
                </p:oleObj>
              </mc:Choice>
              <mc:Fallback>
                <p:oleObj name="Equation" r:id="rId11" imgW="393120" imgH="264960" progId="Equation.DSMT4">
                  <p:embed/>
                  <p:pic>
                    <p:nvPicPr>
                      <p:cNvPr id="0" name="Picture 4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06963" y="3316288"/>
                        <a:ext cx="406400" cy="27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8433468"/>
              </p:ext>
            </p:extLst>
          </p:nvPr>
        </p:nvGraphicFramePr>
        <p:xfrm>
          <a:off x="6459683" y="3316863"/>
          <a:ext cx="3937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050" name="Equation" r:id="rId13" imgW="383760" imgH="264960" progId="Equation.DSMT4">
                  <p:embed/>
                </p:oleObj>
              </mc:Choice>
              <mc:Fallback>
                <p:oleObj name="Equation" r:id="rId13" imgW="383760" imgH="264960" progId="Equation.DSMT4">
                  <p:embed/>
                  <p:pic>
                    <p:nvPicPr>
                      <p:cNvPr id="0" name="Picture 4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59683" y="3316863"/>
                        <a:ext cx="393700" cy="27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4257289"/>
              </p:ext>
            </p:extLst>
          </p:nvPr>
        </p:nvGraphicFramePr>
        <p:xfrm>
          <a:off x="8058872" y="3316288"/>
          <a:ext cx="4064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051" name="Equation" r:id="rId14" imgW="393120" imgH="264960" progId="Equation.DSMT4">
                  <p:embed/>
                </p:oleObj>
              </mc:Choice>
              <mc:Fallback>
                <p:oleObj name="Equation" r:id="rId14" imgW="393120" imgH="264960" progId="Equation.DSMT4">
                  <p:embed/>
                  <p:pic>
                    <p:nvPicPr>
                      <p:cNvPr id="0" name="Picture 4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58872" y="3316288"/>
                        <a:ext cx="406400" cy="27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3952547"/>
              </p:ext>
            </p:extLst>
          </p:nvPr>
        </p:nvGraphicFramePr>
        <p:xfrm>
          <a:off x="3249470" y="4126345"/>
          <a:ext cx="2032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052" name="Equation" r:id="rId15" imgW="191880" imgH="264960" progId="Equation.DSMT4">
                  <p:embed/>
                </p:oleObj>
              </mc:Choice>
              <mc:Fallback>
                <p:oleObj name="Equation" r:id="rId15" imgW="191880" imgH="264960" progId="Equation.DSMT4">
                  <p:embed/>
                  <p:pic>
                    <p:nvPicPr>
                      <p:cNvPr id="0" name="Picture 4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49470" y="4126345"/>
                        <a:ext cx="203200" cy="27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0810960"/>
              </p:ext>
            </p:extLst>
          </p:nvPr>
        </p:nvGraphicFramePr>
        <p:xfrm>
          <a:off x="4454235" y="4125913"/>
          <a:ext cx="3810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053" name="Equation" r:id="rId17" imgW="365400" imgH="264960" progId="Equation.DSMT4">
                  <p:embed/>
                </p:oleObj>
              </mc:Choice>
              <mc:Fallback>
                <p:oleObj name="Equation" r:id="rId17" imgW="365400" imgH="264960" progId="Equation.DSMT4">
                  <p:embed/>
                  <p:pic>
                    <p:nvPicPr>
                      <p:cNvPr id="0" name="Picture 4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54235" y="4125913"/>
                        <a:ext cx="381000" cy="27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4686100"/>
              </p:ext>
            </p:extLst>
          </p:nvPr>
        </p:nvGraphicFramePr>
        <p:xfrm>
          <a:off x="5620475" y="4125913"/>
          <a:ext cx="3810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054" name="Equation" r:id="rId19" imgW="365400" imgH="264960" progId="Equation.DSMT4">
                  <p:embed/>
                </p:oleObj>
              </mc:Choice>
              <mc:Fallback>
                <p:oleObj name="Equation" r:id="rId19" imgW="365400" imgH="264960" progId="Equation.DSMT4">
                  <p:embed/>
                  <p:pic>
                    <p:nvPicPr>
                      <p:cNvPr id="0" name="Picture 4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20475" y="4125913"/>
                        <a:ext cx="381000" cy="27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04311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>
                <a:solidFill>
                  <a:schemeClr val="accent1"/>
                </a:solidFill>
              </a:rPr>
              <a:t>Objectives</a:t>
            </a:r>
          </a:p>
        </p:txBody>
      </p:sp>
      <p:sp>
        <p:nvSpPr>
          <p:cNvPr id="5123" name="Rectangle 3"/>
          <p:cNvSpPr>
            <a:spLocks noGrp="1"/>
          </p:cNvSpPr>
          <p:nvPr>
            <p:ph idx="1"/>
          </p:nvPr>
        </p:nvSpPr>
        <p:spPr>
          <a:prstGeom prst="rect">
            <a:avLst/>
          </a:prstGeom>
          <a:noFill/>
        </p:spPr>
        <p:txBody>
          <a:bodyPr/>
          <a:lstStyle/>
          <a:p>
            <a:pPr marL="457200" indent="-457200" defTabSz="406400">
              <a:buFont typeface="Courier New" pitchFamily="49" charset="0"/>
              <a:buChar char="o"/>
            </a:pPr>
            <a:r>
              <a:rPr lang="en-US" i="0" dirty="0">
                <a:solidFill>
                  <a:schemeClr val="tx1"/>
                </a:solidFill>
              </a:rPr>
              <a:t>Multiply a polynomial by a monomial. </a:t>
            </a:r>
          </a:p>
          <a:p>
            <a:pPr marL="457200" indent="-457200" defTabSz="406400">
              <a:buFont typeface="Courier New" pitchFamily="49" charset="0"/>
              <a:buChar char="o"/>
            </a:pPr>
            <a:r>
              <a:rPr lang="en-US" i="0" dirty="0">
                <a:solidFill>
                  <a:schemeClr val="tx1"/>
                </a:solidFill>
              </a:rPr>
              <a:t>Multiply two polynomials.</a:t>
            </a:r>
            <a:endParaRPr lang="en-US" dirty="0">
              <a:solidFill>
                <a:schemeClr val="tx1"/>
              </a:solidFill>
            </a:endParaRPr>
          </a:p>
          <a:p>
            <a:pPr marL="457200" indent="-457200" defTabSz="406400">
              <a:buFont typeface="Courier New" pitchFamily="49" charset="0"/>
              <a:buChar char="o"/>
            </a:pPr>
            <a:r>
              <a:rPr lang="en-US" dirty="0"/>
              <a:t>Use the FOIL method to multiply two binomials.</a:t>
            </a:r>
            <a:endParaRPr lang="en-US" dirty="0">
              <a:solidFill>
                <a:schemeClr val="tx1"/>
              </a:solidFill>
            </a:endParaRPr>
          </a:p>
          <a:p>
            <a:pPr defTabSz="406400"/>
            <a:endParaRPr lang="en-US" i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33572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1: </a:t>
            </a:r>
            <a:r>
              <a:rPr lang="en-US" dirty="0"/>
              <a:t>Multiplying Polynomials and Monomials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1004547" name="Rectangle 3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pPr algn="just"/>
            <a:r>
              <a:rPr lang="en-US" dirty="0"/>
              <a:t>Multiply:</a:t>
            </a:r>
            <a:endParaRPr lang="en-US" i="0" dirty="0">
              <a:solidFill>
                <a:schemeClr val="tx1"/>
              </a:solidFill>
            </a:endParaRPr>
          </a:p>
          <a:p>
            <a:pPr marL="0" indent="0" algn="just">
              <a:lnSpc>
                <a:spcPct val="150000"/>
              </a:lnSpc>
              <a:buFont typeface="Courier New" pitchFamily="49" charset="0"/>
              <a:buNone/>
            </a:pPr>
            <a:r>
              <a:rPr lang="en-US" b="1" i="0" dirty="0">
                <a:solidFill>
                  <a:schemeClr val="tx1"/>
                </a:solidFill>
              </a:rPr>
              <a:t>Solution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pPr marL="0" indent="0" algn="just">
              <a:buFont typeface="Courier New" pitchFamily="49" charset="0"/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0" indent="0" algn="just">
              <a:buFont typeface="Courier New" pitchFamily="49" charset="0"/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0" indent="0" algn="just">
              <a:buFont typeface="Courier New" pitchFamily="49" charset="0"/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0" indent="0" algn="just">
              <a:buFont typeface="Courier New" pitchFamily="49" charset="0"/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6148" name="Object 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8436690"/>
              </p:ext>
            </p:extLst>
          </p:nvPr>
        </p:nvGraphicFramePr>
        <p:xfrm>
          <a:off x="1941513" y="1258888"/>
          <a:ext cx="246380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89" name="Equation" r:id="rId3" imgW="2450160" imgH="639720" progId="Equation.DSMT4">
                  <p:embed/>
                </p:oleObj>
              </mc:Choice>
              <mc:Fallback>
                <p:oleObj name="Equation" r:id="rId3" imgW="2450160" imgH="639720" progId="Equation.DSMT4">
                  <p:embed/>
                  <p:pic>
                    <p:nvPicPr>
                      <p:cNvPr id="0" name="Picture 6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41513" y="1258888"/>
                        <a:ext cx="2463800" cy="647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04588" name="Object 4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908710"/>
              </p:ext>
            </p:extLst>
          </p:nvPr>
        </p:nvGraphicFramePr>
        <p:xfrm>
          <a:off x="563563" y="2628900"/>
          <a:ext cx="246380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90" name="Equation" r:id="rId5" imgW="2450160" imgH="639720" progId="Equation.DSMT4">
                  <p:embed/>
                </p:oleObj>
              </mc:Choice>
              <mc:Fallback>
                <p:oleObj name="Equation" r:id="rId5" imgW="2450160" imgH="639720" progId="Equation.DSMT4">
                  <p:embed/>
                  <p:pic>
                    <p:nvPicPr>
                      <p:cNvPr id="0" name="Picture 6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563" y="2628900"/>
                        <a:ext cx="2463800" cy="647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0" name="Object 45"/>
          <p:cNvGraphicFramePr>
            <a:graphicFrameLocks noChangeAspect="1"/>
          </p:cNvGraphicFramePr>
          <p:nvPr/>
        </p:nvGraphicFramePr>
        <p:xfrm>
          <a:off x="3276600" y="1790700"/>
          <a:ext cx="914400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91" name="Equation" r:id="rId7" imgW="451655" imgH="774266" progId="Equation.DSMT4">
                  <p:embed/>
                </p:oleObj>
              </mc:Choice>
              <mc:Fallback>
                <p:oleObj name="Equation" r:id="rId7" imgW="451655" imgH="774266" progId="Equation.DSMT4">
                  <p:embed/>
                  <p:pic>
                    <p:nvPicPr>
                      <p:cNvPr id="0" name="Picture 6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1790700"/>
                        <a:ext cx="914400" cy="311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90092854"/>
              </p:ext>
            </p:extLst>
          </p:nvPr>
        </p:nvGraphicFramePr>
        <p:xfrm>
          <a:off x="3167063" y="2633663"/>
          <a:ext cx="39751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92" name="Equation" r:id="rId9" imgW="3958560" imgH="585000" progId="Equation.DSMT4">
                  <p:embed/>
                </p:oleObj>
              </mc:Choice>
              <mc:Fallback>
                <p:oleObj name="Equation" r:id="rId9" imgW="3958560" imgH="585000" progId="Equation.DSMT4">
                  <p:embed/>
                  <p:pic>
                    <p:nvPicPr>
                      <p:cNvPr id="0" name="Picture 6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67063" y="2633663"/>
                        <a:ext cx="3975100" cy="596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0948107"/>
              </p:ext>
            </p:extLst>
          </p:nvPr>
        </p:nvGraphicFramePr>
        <p:xfrm>
          <a:off x="3163598" y="3402013"/>
          <a:ext cx="28067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93" name="Equation" r:id="rId11" imgW="2797560" imgH="411120" progId="Equation.DSMT4">
                  <p:embed/>
                </p:oleObj>
              </mc:Choice>
              <mc:Fallback>
                <p:oleObj name="Equation" r:id="rId11" imgW="2797560" imgH="411120" progId="Equation.DSMT4">
                  <p:embed/>
                  <p:pic>
                    <p:nvPicPr>
                      <p:cNvPr id="0" name="Picture 6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63598" y="3402013"/>
                        <a:ext cx="2806700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26153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5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Objec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23163106"/>
              </p:ext>
            </p:extLst>
          </p:nvPr>
        </p:nvGraphicFramePr>
        <p:xfrm>
          <a:off x="2966025" y="3265488"/>
          <a:ext cx="38735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14" name="Equation" r:id="rId3" imgW="3858120" imgH="466200" progId="Equation.DSMT4">
                  <p:embed/>
                </p:oleObj>
              </mc:Choice>
              <mc:Fallback>
                <p:oleObj name="Equation" r:id="rId3" imgW="3858120" imgH="466200" progId="Equation.DSMT4">
                  <p:embed/>
                  <p:pic>
                    <p:nvPicPr>
                      <p:cNvPr id="0" name="Picture 998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66025" y="3265488"/>
                        <a:ext cx="3873500" cy="482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59195747"/>
              </p:ext>
            </p:extLst>
          </p:nvPr>
        </p:nvGraphicFramePr>
        <p:xfrm>
          <a:off x="535995" y="2566988"/>
          <a:ext cx="7339013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15" name="Equation" r:id="rId5" imgW="7332480" imgH="639720" progId="Equation.DSMT4">
                  <p:embed/>
                </p:oleObj>
              </mc:Choice>
              <mc:Fallback>
                <p:oleObj name="Equation" r:id="rId5" imgW="7332480" imgH="639720" progId="Equation.DSMT4">
                  <p:embed/>
                  <p:pic>
                    <p:nvPicPr>
                      <p:cNvPr id="0" name="Picture 999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5995" y="2566988"/>
                        <a:ext cx="7339013" cy="647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Completion Example 2</a:t>
            </a:r>
            <a:r>
              <a:rPr lang="en-US" dirty="0">
                <a:solidFill>
                  <a:schemeClr val="accent1"/>
                </a:solidFill>
              </a:rPr>
              <a:t>: </a:t>
            </a:r>
            <a:r>
              <a:rPr lang="en-US" dirty="0"/>
              <a:t>Multiplying Polynomials and Monomials</a:t>
            </a:r>
          </a:p>
        </p:txBody>
      </p:sp>
      <p:sp>
        <p:nvSpPr>
          <p:cNvPr id="4" name="Rectangle 6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116955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en-US" dirty="0"/>
              <a:t>Multiply:</a:t>
            </a:r>
            <a:endParaRPr lang="en-US" i="0" dirty="0">
              <a:solidFill>
                <a:schemeClr val="tx1"/>
              </a:solidFill>
            </a:endParaRPr>
          </a:p>
          <a:p>
            <a:pPr>
              <a:spcBef>
                <a:spcPct val="50000"/>
              </a:spcBef>
              <a:buFont typeface="Courier New" pitchFamily="49" charset="0"/>
              <a:buNone/>
            </a:pPr>
            <a:r>
              <a:rPr lang="en-US" b="1" i="0" dirty="0">
                <a:solidFill>
                  <a:schemeClr val="tx1"/>
                </a:solidFill>
              </a:rPr>
              <a:t>Solution 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5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2879111"/>
              </p:ext>
            </p:extLst>
          </p:nvPr>
        </p:nvGraphicFramePr>
        <p:xfrm>
          <a:off x="1935163" y="1270000"/>
          <a:ext cx="240030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16" name="Equation" r:id="rId7" imgW="2386080" imgH="639720" progId="Equation.DSMT4">
                  <p:embed/>
                </p:oleObj>
              </mc:Choice>
              <mc:Fallback>
                <p:oleObj name="Equation" r:id="rId7" imgW="2386080" imgH="639720" progId="Equation.DSMT4">
                  <p:embed/>
                  <p:pic>
                    <p:nvPicPr>
                      <p:cNvPr id="0" name="Picture 100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35163" y="1270000"/>
                        <a:ext cx="2400300" cy="647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1997090"/>
              </p:ext>
            </p:extLst>
          </p:nvPr>
        </p:nvGraphicFramePr>
        <p:xfrm>
          <a:off x="3394365" y="2591260"/>
          <a:ext cx="4953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17" name="Equation" r:id="rId9" imgW="495085" imgH="393529" progId="Equation.DSMT4">
                  <p:embed/>
                </p:oleObj>
              </mc:Choice>
              <mc:Fallback>
                <p:oleObj name="Equation" r:id="rId9" imgW="495085" imgH="393529" progId="Equation.DSMT4">
                  <p:embed/>
                  <p:pic>
                    <p:nvPicPr>
                      <p:cNvPr id="0" name="Picture 100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94365" y="2591260"/>
                        <a:ext cx="495300" cy="393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8130902"/>
              </p:ext>
            </p:extLst>
          </p:nvPr>
        </p:nvGraphicFramePr>
        <p:xfrm>
          <a:off x="4808680" y="2591260"/>
          <a:ext cx="4953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18" name="Equation" r:id="rId11" imgW="495085" imgH="393529" progId="Equation.DSMT4">
                  <p:embed/>
                </p:oleObj>
              </mc:Choice>
              <mc:Fallback>
                <p:oleObj name="Equation" r:id="rId11" imgW="495085" imgH="393529" progId="Equation.DSMT4">
                  <p:embed/>
                  <p:pic>
                    <p:nvPicPr>
                      <p:cNvPr id="0" name="Picture 100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8680" y="2591260"/>
                        <a:ext cx="495300" cy="393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6066792"/>
              </p:ext>
            </p:extLst>
          </p:nvPr>
        </p:nvGraphicFramePr>
        <p:xfrm>
          <a:off x="6485080" y="2591260"/>
          <a:ext cx="4953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19" name="Equation" r:id="rId13" imgW="495085" imgH="393529" progId="Equation.DSMT4">
                  <p:embed/>
                </p:oleObj>
              </mc:Choice>
              <mc:Fallback>
                <p:oleObj name="Equation" r:id="rId13" imgW="495085" imgH="393529" progId="Equation.DSMT4">
                  <p:embed/>
                  <p:pic>
                    <p:nvPicPr>
                      <p:cNvPr id="0" name="Picture 100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85080" y="2591260"/>
                        <a:ext cx="495300" cy="393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7636888"/>
              </p:ext>
            </p:extLst>
          </p:nvPr>
        </p:nvGraphicFramePr>
        <p:xfrm>
          <a:off x="3499425" y="3340560"/>
          <a:ext cx="1905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20" name="Equation" r:id="rId15" imgW="190417" imgH="291973" progId="Equation.DSMT4">
                  <p:embed/>
                </p:oleObj>
              </mc:Choice>
              <mc:Fallback>
                <p:oleObj name="Equation" r:id="rId15" imgW="190417" imgH="291973" progId="Equation.DSMT4">
                  <p:embed/>
                  <p:pic>
                    <p:nvPicPr>
                      <p:cNvPr id="0" name="Picture 100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9425" y="3340560"/>
                        <a:ext cx="1905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813325"/>
              </p:ext>
            </p:extLst>
          </p:nvPr>
        </p:nvGraphicFramePr>
        <p:xfrm>
          <a:off x="4717470" y="3365960"/>
          <a:ext cx="3810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21" name="Equation" r:id="rId17" imgW="380835" imgH="291973" progId="Equation.DSMT4">
                  <p:embed/>
                </p:oleObj>
              </mc:Choice>
              <mc:Fallback>
                <p:oleObj name="Equation" r:id="rId17" imgW="380835" imgH="291973" progId="Equation.DSMT4">
                  <p:embed/>
                  <p:pic>
                    <p:nvPicPr>
                      <p:cNvPr id="0" name="Picture 100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7470" y="3365960"/>
                        <a:ext cx="3810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3978165"/>
              </p:ext>
            </p:extLst>
          </p:nvPr>
        </p:nvGraphicFramePr>
        <p:xfrm>
          <a:off x="6030185" y="3365960"/>
          <a:ext cx="3683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22" name="Equation" r:id="rId19" imgW="368140" imgH="291973" progId="Equation.DSMT4">
                  <p:embed/>
                </p:oleObj>
              </mc:Choice>
              <mc:Fallback>
                <p:oleObj name="Equation" r:id="rId19" imgW="368140" imgH="291973" progId="Equation.DSMT4">
                  <p:embed/>
                  <p:pic>
                    <p:nvPicPr>
                      <p:cNvPr id="0" name="Picture 100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30185" y="3365960"/>
                        <a:ext cx="3683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80187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3: </a:t>
            </a:r>
            <a:r>
              <a:rPr lang="en-US" dirty="0"/>
              <a:t>Multiplying Two Binomials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1021955" name="Rectangle 3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pPr algn="just">
              <a:tabLst>
                <a:tab pos="463550" algn="l"/>
              </a:tabLst>
            </a:pPr>
            <a:r>
              <a:rPr lang="en-US" dirty="0"/>
              <a:t>Multiply:</a:t>
            </a:r>
            <a:endParaRPr lang="en-US" i="0" dirty="0">
              <a:solidFill>
                <a:srgbClr val="0000FF"/>
              </a:solidFill>
            </a:endParaRPr>
          </a:p>
          <a:p>
            <a:pPr marL="0" indent="0" algn="just">
              <a:spcBef>
                <a:spcPct val="50000"/>
              </a:spcBef>
              <a:buFont typeface="Courier New" pitchFamily="49" charset="0"/>
              <a:buNone/>
              <a:tabLst>
                <a:tab pos="463550" algn="l"/>
              </a:tabLst>
            </a:pPr>
            <a:r>
              <a:rPr lang="en-US" b="1" i="0" dirty="0">
                <a:solidFill>
                  <a:schemeClr val="tx1"/>
                </a:solidFill>
              </a:rPr>
              <a:t>Solution</a:t>
            </a:r>
          </a:p>
          <a:p>
            <a:pPr marL="0" indent="0" algn="just">
              <a:buFont typeface="Courier New" pitchFamily="49" charset="0"/>
              <a:buNone/>
              <a:tabLst>
                <a:tab pos="463550" algn="l"/>
              </a:tabLst>
            </a:pPr>
            <a:endParaRPr lang="en-US" b="1" i="0" dirty="0">
              <a:solidFill>
                <a:schemeClr val="tx1"/>
              </a:solidFill>
            </a:endParaRPr>
          </a:p>
        </p:txBody>
      </p:sp>
      <p:graphicFrame>
        <p:nvGraphicFramePr>
          <p:cNvPr id="1021991" name="Objec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0809615"/>
              </p:ext>
            </p:extLst>
          </p:nvPr>
        </p:nvGraphicFramePr>
        <p:xfrm>
          <a:off x="540330" y="2603500"/>
          <a:ext cx="21971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18" name="Equation" r:id="rId3" imgW="2184840" imgH="585000" progId="Equation.DSMT4">
                  <p:embed/>
                </p:oleObj>
              </mc:Choice>
              <mc:Fallback>
                <p:oleObj name="Equation" r:id="rId3" imgW="2184840" imgH="585000" progId="Equation.DSMT4">
                  <p:embed/>
                  <p:pic>
                    <p:nvPicPr>
                      <p:cNvPr id="0" name="Picture 7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0330" y="2603500"/>
                        <a:ext cx="2197100" cy="596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3741765"/>
              </p:ext>
            </p:extLst>
          </p:nvPr>
        </p:nvGraphicFramePr>
        <p:xfrm>
          <a:off x="2916675" y="3443288"/>
          <a:ext cx="38608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19" name="Equation" r:id="rId5" imgW="3849120" imgH="264960" progId="Equation.DSMT4">
                  <p:embed/>
                </p:oleObj>
              </mc:Choice>
              <mc:Fallback>
                <p:oleObj name="Equation" r:id="rId5" imgW="3849120" imgH="264960" progId="Equation.DSMT4">
                  <p:embed/>
                  <p:pic>
                    <p:nvPicPr>
                      <p:cNvPr id="0" name="Picture 7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6675" y="3443288"/>
                        <a:ext cx="38608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3758671"/>
              </p:ext>
            </p:extLst>
          </p:nvPr>
        </p:nvGraphicFramePr>
        <p:xfrm>
          <a:off x="2918405" y="2603500"/>
          <a:ext cx="33020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20" name="Equation" r:id="rId7" imgW="3291120" imgH="585000" progId="Equation.DSMT4">
                  <p:embed/>
                </p:oleObj>
              </mc:Choice>
              <mc:Fallback>
                <p:oleObj name="Equation" r:id="rId7" imgW="3291120" imgH="585000" progId="Equation.DSMT4">
                  <p:embed/>
                  <p:pic>
                    <p:nvPicPr>
                      <p:cNvPr id="0" name="Picture 7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8405" y="2603500"/>
                        <a:ext cx="3302000" cy="596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369549"/>
              </p:ext>
            </p:extLst>
          </p:nvPr>
        </p:nvGraphicFramePr>
        <p:xfrm>
          <a:off x="2913210" y="4017963"/>
          <a:ext cx="30734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21" name="Equation" r:id="rId9" imgW="3062520" imgH="411120" progId="Equation.DSMT4">
                  <p:embed/>
                </p:oleObj>
              </mc:Choice>
              <mc:Fallback>
                <p:oleObj name="Equation" r:id="rId9" imgW="3062520" imgH="411120" progId="Equation.DSMT4">
                  <p:embed/>
                  <p:pic>
                    <p:nvPicPr>
                      <p:cNvPr id="0" name="Picture 7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3210" y="4017963"/>
                        <a:ext cx="3073400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4136856"/>
              </p:ext>
            </p:extLst>
          </p:nvPr>
        </p:nvGraphicFramePr>
        <p:xfrm>
          <a:off x="2918405" y="4711700"/>
          <a:ext cx="24130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22" name="Equation" r:id="rId11" imgW="2404440" imgH="411120" progId="Equation.DSMT4">
                  <p:embed/>
                </p:oleObj>
              </mc:Choice>
              <mc:Fallback>
                <p:oleObj name="Equation" r:id="rId11" imgW="2404440" imgH="411120" progId="Equation.DSMT4">
                  <p:embed/>
                  <p:pic>
                    <p:nvPicPr>
                      <p:cNvPr id="0" name="Picture 7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8405" y="4711700"/>
                        <a:ext cx="2413000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3192301"/>
              </p:ext>
            </p:extLst>
          </p:nvPr>
        </p:nvGraphicFramePr>
        <p:xfrm>
          <a:off x="1916545" y="1283855"/>
          <a:ext cx="21971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23" name="Equation" r:id="rId13" imgW="2184840" imgH="585000" progId="Equation.DSMT4">
                  <p:embed/>
                </p:oleObj>
              </mc:Choice>
              <mc:Fallback>
                <p:oleObj name="Equation" r:id="rId13" imgW="2184840" imgH="585000" progId="Equation.DSMT4">
                  <p:embed/>
                  <p:pic>
                    <p:nvPicPr>
                      <p:cNvPr id="0" name="Picture 7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16545" y="1283855"/>
                        <a:ext cx="2197100" cy="596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49841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19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/>
          <a:lstStyle/>
          <a:p>
            <a:pPr>
              <a:tabLst>
                <a:tab pos="463550" algn="l"/>
              </a:tabLst>
            </a:pPr>
            <a:r>
              <a:rPr lang="en-US" dirty="0"/>
              <a:t>Multiply:</a:t>
            </a:r>
            <a:endParaRPr lang="en-US" b="1" i="0" dirty="0">
              <a:solidFill>
                <a:schemeClr val="tx1"/>
              </a:solidFill>
            </a:endParaRPr>
          </a:p>
          <a:p>
            <a:pPr marL="0" indent="0">
              <a:spcBef>
                <a:spcPct val="50000"/>
              </a:spcBef>
              <a:buFont typeface="Courier New" pitchFamily="49" charset="0"/>
              <a:buNone/>
              <a:tabLst>
                <a:tab pos="463550" algn="l"/>
              </a:tabLst>
            </a:pPr>
            <a:r>
              <a:rPr lang="en-US" b="1" i="0" dirty="0">
                <a:solidFill>
                  <a:schemeClr val="tx1"/>
                </a:solidFill>
              </a:rPr>
              <a:t>Solution</a:t>
            </a:r>
          </a:p>
          <a:p>
            <a:pPr marL="0" indent="0">
              <a:buFont typeface="Courier New" pitchFamily="49" charset="0"/>
              <a:buNone/>
              <a:tabLst>
                <a:tab pos="463550" algn="l"/>
              </a:tabLst>
            </a:pPr>
            <a:endParaRPr lang="en-US" b="1" i="0" dirty="0">
              <a:solidFill>
                <a:schemeClr val="tx1"/>
              </a:solidFill>
            </a:endParaRPr>
          </a:p>
          <a:p>
            <a:pPr marL="0" indent="0">
              <a:buFont typeface="Courier New" pitchFamily="49" charset="0"/>
              <a:buNone/>
              <a:tabLst>
                <a:tab pos="463550" algn="l"/>
              </a:tabLst>
            </a:pPr>
            <a:endParaRPr lang="en-US" b="1" i="0" dirty="0">
              <a:solidFill>
                <a:schemeClr val="tx1"/>
              </a:solidFill>
            </a:endParaRPr>
          </a:p>
        </p:txBody>
      </p:sp>
      <p:graphicFrame>
        <p:nvGraphicFramePr>
          <p:cNvPr id="22" name="Objec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60585269"/>
              </p:ext>
            </p:extLst>
          </p:nvPr>
        </p:nvGraphicFramePr>
        <p:xfrm>
          <a:off x="521855" y="2565400"/>
          <a:ext cx="63500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71" name="Equation" r:id="rId3" imgW="6336000" imgH="585000" progId="Equation.DSMT4">
                  <p:embed/>
                </p:oleObj>
              </mc:Choice>
              <mc:Fallback>
                <p:oleObj name="Equation" r:id="rId3" imgW="6336000" imgH="585000" progId="Equation.DSMT4">
                  <p:embed/>
                  <p:pic>
                    <p:nvPicPr>
                      <p:cNvPr id="0" name="Picture 44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855" y="2565400"/>
                        <a:ext cx="6350000" cy="596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26975759"/>
              </p:ext>
            </p:extLst>
          </p:nvPr>
        </p:nvGraphicFramePr>
        <p:xfrm>
          <a:off x="760845" y="3338513"/>
          <a:ext cx="73279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72" name="Equation" r:id="rId5" imgW="7314120" imgH="329040" progId="Equation.DSMT4">
                  <p:embed/>
                </p:oleObj>
              </mc:Choice>
              <mc:Fallback>
                <p:oleObj name="Equation" r:id="rId5" imgW="7314120" imgH="329040" progId="Equation.DSMT4">
                  <p:embed/>
                  <p:pic>
                    <p:nvPicPr>
                      <p:cNvPr id="0" name="Picture 45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0845" y="3338513"/>
                        <a:ext cx="7327900" cy="342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98073015"/>
              </p:ext>
            </p:extLst>
          </p:nvPr>
        </p:nvGraphicFramePr>
        <p:xfrm>
          <a:off x="760845" y="3749675"/>
          <a:ext cx="62611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73" name="Equation" r:id="rId7" imgW="6253560" imgH="466200" progId="Equation.DSMT4">
                  <p:embed/>
                </p:oleObj>
              </mc:Choice>
              <mc:Fallback>
                <p:oleObj name="Equation" r:id="rId7" imgW="6253560" imgH="466200" progId="Equation.DSMT4">
                  <p:embed/>
                  <p:pic>
                    <p:nvPicPr>
                      <p:cNvPr id="0" name="Picture 46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0845" y="3749675"/>
                        <a:ext cx="6261100" cy="482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49290232"/>
              </p:ext>
            </p:extLst>
          </p:nvPr>
        </p:nvGraphicFramePr>
        <p:xfrm>
          <a:off x="762000" y="4318000"/>
          <a:ext cx="51054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74" name="Equation" r:id="rId9" imgW="5092560" imgH="466200" progId="Equation.DSMT4">
                  <p:embed/>
                </p:oleObj>
              </mc:Choice>
              <mc:Fallback>
                <p:oleObj name="Equation" r:id="rId9" imgW="5092560" imgH="466200" progId="Equation.DSMT4">
                  <p:embed/>
                  <p:pic>
                    <p:nvPicPr>
                      <p:cNvPr id="0" name="Picture 47"/>
                      <p:cNvPicPr>
                        <a:picLocks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4318000"/>
                        <a:ext cx="5105400" cy="482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Completion Example 4</a:t>
            </a:r>
            <a:r>
              <a:rPr lang="en-US" dirty="0">
                <a:solidFill>
                  <a:schemeClr val="accent1"/>
                </a:solidFill>
              </a:rPr>
              <a:t>: </a:t>
            </a:r>
            <a:r>
              <a:rPr lang="en-US" dirty="0"/>
              <a:t>Multiplying Two Binomials</a:t>
            </a:r>
          </a:p>
        </p:txBody>
      </p:sp>
      <p:graphicFrame>
        <p:nvGraphicFramePr>
          <p:cNvPr id="6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9084269"/>
              </p:ext>
            </p:extLst>
          </p:nvPr>
        </p:nvGraphicFramePr>
        <p:xfrm>
          <a:off x="3105725" y="2677390"/>
          <a:ext cx="3810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75" name="Equation" r:id="rId11" imgW="380835" imgH="291973" progId="Equation.DSMT4">
                  <p:embed/>
                </p:oleObj>
              </mc:Choice>
              <mc:Fallback>
                <p:oleObj name="Equation" r:id="rId11" imgW="380835" imgH="291973" progId="Equation.DSMT4">
                  <p:embed/>
                  <p:pic>
                    <p:nvPicPr>
                      <p:cNvPr id="0" name="Picture 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05725" y="2677390"/>
                        <a:ext cx="3810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6355811"/>
              </p:ext>
            </p:extLst>
          </p:nvPr>
        </p:nvGraphicFramePr>
        <p:xfrm>
          <a:off x="5260110" y="2677390"/>
          <a:ext cx="2032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76" name="Equation" r:id="rId13" imgW="203112" imgH="291973" progId="Equation.DSMT4">
                  <p:embed/>
                </p:oleObj>
              </mc:Choice>
              <mc:Fallback>
                <p:oleObj name="Equation" r:id="rId13" imgW="203112" imgH="291973" progId="Equation.DSMT4">
                  <p:embed/>
                  <p:pic>
                    <p:nvPicPr>
                      <p:cNvPr id="0" name="Picture 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60110" y="2677390"/>
                        <a:ext cx="2032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1197401"/>
              </p:ext>
            </p:extLst>
          </p:nvPr>
        </p:nvGraphicFramePr>
        <p:xfrm>
          <a:off x="3124200" y="3312390"/>
          <a:ext cx="3810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77" name="Equation" r:id="rId15" imgW="380835" imgH="291973" progId="Equation.DSMT4">
                  <p:embed/>
                </p:oleObj>
              </mc:Choice>
              <mc:Fallback>
                <p:oleObj name="Equation" r:id="rId15" imgW="380835" imgH="291973" progId="Equation.DSMT4">
                  <p:embed/>
                  <p:pic>
                    <p:nvPicPr>
                      <p:cNvPr id="0" name="Picture 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3312390"/>
                        <a:ext cx="3810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637035"/>
              </p:ext>
            </p:extLst>
          </p:nvPr>
        </p:nvGraphicFramePr>
        <p:xfrm>
          <a:off x="4454235" y="3312390"/>
          <a:ext cx="3810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78" name="Equation" r:id="rId17" imgW="380835" imgH="291973" progId="Equation.DSMT4">
                  <p:embed/>
                </p:oleObj>
              </mc:Choice>
              <mc:Fallback>
                <p:oleObj name="Equation" r:id="rId17" imgW="380835" imgH="291973" progId="Equation.DSMT4">
                  <p:embed/>
                  <p:pic>
                    <p:nvPicPr>
                      <p:cNvPr id="0" name="Picture 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54235" y="3312390"/>
                        <a:ext cx="3810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1488521"/>
              </p:ext>
            </p:extLst>
          </p:nvPr>
        </p:nvGraphicFramePr>
        <p:xfrm>
          <a:off x="5768110" y="3312390"/>
          <a:ext cx="2032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79" name="Equation" r:id="rId19" imgW="203112" imgH="291973" progId="Equation.DSMT4">
                  <p:embed/>
                </p:oleObj>
              </mc:Choice>
              <mc:Fallback>
                <p:oleObj name="Equation" r:id="rId19" imgW="203112" imgH="291973" progId="Equation.DSMT4">
                  <p:embed/>
                  <p:pic>
                    <p:nvPicPr>
                      <p:cNvPr id="0" name="Picture 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68110" y="3312390"/>
                        <a:ext cx="2032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9585076"/>
              </p:ext>
            </p:extLst>
          </p:nvPr>
        </p:nvGraphicFramePr>
        <p:xfrm>
          <a:off x="7250545" y="3312390"/>
          <a:ext cx="2032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80" name="Equation" r:id="rId21" imgW="203112" imgH="291973" progId="Equation.DSMT4">
                  <p:embed/>
                </p:oleObj>
              </mc:Choice>
              <mc:Fallback>
                <p:oleObj name="Equation" r:id="rId21" imgW="203112" imgH="291973" progId="Equation.DSMT4">
                  <p:embed/>
                  <p:pic>
                    <p:nvPicPr>
                      <p:cNvPr id="0" name="Picture 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50545" y="3312390"/>
                        <a:ext cx="2032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8749219"/>
              </p:ext>
            </p:extLst>
          </p:nvPr>
        </p:nvGraphicFramePr>
        <p:xfrm>
          <a:off x="3124200" y="3849688"/>
          <a:ext cx="3556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81" name="Equation" r:id="rId23" imgW="347400" imgH="264960" progId="Equation.DSMT4">
                  <p:embed/>
                </p:oleObj>
              </mc:Choice>
              <mc:Fallback>
                <p:oleObj name="Equation" r:id="rId23" imgW="347400" imgH="264960" progId="Equation.DSMT4">
                  <p:embed/>
                  <p:pic>
                    <p:nvPicPr>
                      <p:cNvPr id="0" name="Picture 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3849688"/>
                        <a:ext cx="355600" cy="27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5642003"/>
              </p:ext>
            </p:extLst>
          </p:nvPr>
        </p:nvGraphicFramePr>
        <p:xfrm>
          <a:off x="4249880" y="3856180"/>
          <a:ext cx="3683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82" name="Equation" r:id="rId25" imgW="368300" imgH="279400" progId="Equation.DSMT4">
                  <p:embed/>
                </p:oleObj>
              </mc:Choice>
              <mc:Fallback>
                <p:oleObj name="Equation" r:id="rId25" imgW="368300" imgH="279400" progId="Equation.DSMT4">
                  <p:embed/>
                  <p:pic>
                    <p:nvPicPr>
                      <p:cNvPr id="0" name="Picture 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49880" y="3856180"/>
                        <a:ext cx="368300" cy="27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4907608"/>
              </p:ext>
            </p:extLst>
          </p:nvPr>
        </p:nvGraphicFramePr>
        <p:xfrm>
          <a:off x="5291280" y="3853870"/>
          <a:ext cx="3937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83" name="Equation" r:id="rId27" imgW="393529" imgH="291973" progId="Equation.DSMT4">
                  <p:embed/>
                </p:oleObj>
              </mc:Choice>
              <mc:Fallback>
                <p:oleObj name="Equation" r:id="rId27" imgW="393529" imgH="291973" progId="Equation.DSMT4">
                  <p:embed/>
                  <p:pic>
                    <p:nvPicPr>
                      <p:cNvPr id="0" name="Picture 5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1280" y="3853870"/>
                        <a:ext cx="3937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9742505"/>
              </p:ext>
            </p:extLst>
          </p:nvPr>
        </p:nvGraphicFramePr>
        <p:xfrm>
          <a:off x="6435435" y="3866570"/>
          <a:ext cx="3810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84" name="Equation" r:id="rId29" imgW="380835" imgH="291973" progId="Equation.DSMT4">
                  <p:embed/>
                </p:oleObj>
              </mc:Choice>
              <mc:Fallback>
                <p:oleObj name="Equation" r:id="rId29" imgW="380835" imgH="291973" progId="Equation.DSMT4">
                  <p:embed/>
                  <p:pic>
                    <p:nvPicPr>
                      <p:cNvPr id="0" name="Picture 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35435" y="3866570"/>
                        <a:ext cx="3810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0547805"/>
              </p:ext>
            </p:extLst>
          </p:nvPr>
        </p:nvGraphicFramePr>
        <p:xfrm>
          <a:off x="3124200" y="4441535"/>
          <a:ext cx="3683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85" name="Equation" r:id="rId31" imgW="368140" imgH="291973" progId="Equation.DSMT4">
                  <p:embed/>
                </p:oleObj>
              </mc:Choice>
              <mc:Fallback>
                <p:oleObj name="Equation" r:id="rId31" imgW="368140" imgH="291973" progId="Equation.DSMT4">
                  <p:embed/>
                  <p:pic>
                    <p:nvPicPr>
                      <p:cNvPr id="0" name="Picture 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4441535"/>
                        <a:ext cx="3683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6073170"/>
              </p:ext>
            </p:extLst>
          </p:nvPr>
        </p:nvGraphicFramePr>
        <p:xfrm>
          <a:off x="4232565" y="4441535"/>
          <a:ext cx="3810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86" name="Equation" r:id="rId33" imgW="380835" imgH="291973" progId="Equation.DSMT4">
                  <p:embed/>
                </p:oleObj>
              </mc:Choice>
              <mc:Fallback>
                <p:oleObj name="Equation" r:id="rId33" imgW="380835" imgH="291973" progId="Equation.DSMT4">
                  <p:embed/>
                  <p:pic>
                    <p:nvPicPr>
                      <p:cNvPr id="0" name="Picture 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32565" y="4441535"/>
                        <a:ext cx="3810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5635395"/>
              </p:ext>
            </p:extLst>
          </p:nvPr>
        </p:nvGraphicFramePr>
        <p:xfrm>
          <a:off x="5299365" y="4441535"/>
          <a:ext cx="3810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87" name="Equation" r:id="rId35" imgW="380835" imgH="291973" progId="Equation.DSMT4">
                  <p:embed/>
                </p:oleObj>
              </mc:Choice>
              <mc:Fallback>
                <p:oleObj name="Equation" r:id="rId35" imgW="380835" imgH="291973" progId="Equation.DSMT4">
                  <p:embed/>
                  <p:pic>
                    <p:nvPicPr>
                      <p:cNvPr id="0" name="Picture 6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9365" y="4441535"/>
                        <a:ext cx="3810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9773421"/>
              </p:ext>
            </p:extLst>
          </p:nvPr>
        </p:nvGraphicFramePr>
        <p:xfrm>
          <a:off x="1905000" y="1284288"/>
          <a:ext cx="22098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88" name="Equation" r:id="rId37" imgW="2194200" imgH="585000" progId="Equation.DSMT4">
                  <p:embed/>
                </p:oleObj>
              </mc:Choice>
              <mc:Fallback>
                <p:oleObj name="Equation" r:id="rId37" imgW="2194200" imgH="585000" progId="Equation.DSMT4">
                  <p:embed/>
                  <p:pic>
                    <p:nvPicPr>
                      <p:cNvPr id="0" name="Picture 6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1284288"/>
                        <a:ext cx="2209800" cy="596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96386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5: </a:t>
            </a:r>
            <a:r>
              <a:rPr lang="en-US" dirty="0"/>
              <a:t>Multiplying Polynomials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1024003" name="Rectangle 3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pPr algn="just"/>
            <a:r>
              <a:rPr lang="en-US" dirty="0"/>
              <a:t>Multiply:</a:t>
            </a:r>
            <a:r>
              <a:rPr lang="en-US" b="1" i="0" dirty="0">
                <a:solidFill>
                  <a:schemeClr val="tx1"/>
                </a:solidFill>
              </a:rPr>
              <a:t> </a:t>
            </a:r>
          </a:p>
          <a:p>
            <a:pPr marL="0" indent="0" algn="just">
              <a:buFont typeface="Courier New" pitchFamily="49" charset="0"/>
              <a:buNone/>
            </a:pPr>
            <a:endParaRPr lang="en-US" b="1" i="0" dirty="0">
              <a:solidFill>
                <a:schemeClr val="tx1"/>
              </a:solidFill>
            </a:endParaRPr>
          </a:p>
          <a:p>
            <a:pPr marL="0" indent="0" algn="just">
              <a:lnSpc>
                <a:spcPct val="70000"/>
              </a:lnSpc>
              <a:spcBef>
                <a:spcPct val="75000"/>
              </a:spcBef>
              <a:buFont typeface="Courier New" pitchFamily="49" charset="0"/>
              <a:buNone/>
            </a:pPr>
            <a:r>
              <a:rPr lang="en-US" b="1" i="0" dirty="0">
                <a:solidFill>
                  <a:schemeClr val="tx1"/>
                </a:solidFill>
              </a:rPr>
              <a:t>Solution</a:t>
            </a:r>
          </a:p>
          <a:p>
            <a:pPr marL="0" indent="0" algn="just">
              <a:buFont typeface="Courier New" pitchFamily="49" charset="0"/>
              <a:buNone/>
            </a:pPr>
            <a:endParaRPr lang="en-US" b="1" i="0" dirty="0">
              <a:solidFill>
                <a:schemeClr val="tx1"/>
              </a:solidFill>
            </a:endParaRPr>
          </a:p>
        </p:txBody>
      </p:sp>
      <p:graphicFrame>
        <p:nvGraphicFramePr>
          <p:cNvPr id="8196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0879972"/>
              </p:ext>
            </p:extLst>
          </p:nvPr>
        </p:nvGraphicFramePr>
        <p:xfrm>
          <a:off x="1966913" y="1310797"/>
          <a:ext cx="1625600" cy="1104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00" name="Equation" r:id="rId3" imgW="1618200" imgH="1096920" progId="Equation.DSMT4">
                  <p:embed/>
                </p:oleObj>
              </mc:Choice>
              <mc:Fallback>
                <p:oleObj name="Equation" r:id="rId3" imgW="1618200" imgH="1096920" progId="Equation.DSMT4">
                  <p:embed/>
                  <p:pic>
                    <p:nvPicPr>
                      <p:cNvPr id="0" name="Picture 10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66913" y="1310797"/>
                        <a:ext cx="1625600" cy="1104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825825"/>
              </p:ext>
            </p:extLst>
          </p:nvPr>
        </p:nvGraphicFramePr>
        <p:xfrm>
          <a:off x="5310085" y="4191000"/>
          <a:ext cx="13843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01" name="Equation" r:id="rId5" imgW="1384300" imgH="279400" progId="Equation.DSMT4">
                  <p:embed/>
                </p:oleObj>
              </mc:Choice>
              <mc:Fallback>
                <p:oleObj name="Equation" r:id="rId5" imgW="1384300" imgH="279400" progId="Equation.DSMT4">
                  <p:embed/>
                  <p:pic>
                    <p:nvPicPr>
                      <p:cNvPr id="0" name="Picture 10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10085" y="4191000"/>
                        <a:ext cx="13843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4879641"/>
              </p:ext>
            </p:extLst>
          </p:nvPr>
        </p:nvGraphicFramePr>
        <p:xfrm>
          <a:off x="5316641" y="4784725"/>
          <a:ext cx="14986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02" name="Equation" r:id="rId7" imgW="1490040" imgH="264960" progId="Equation.DSMT4">
                  <p:embed/>
                </p:oleObj>
              </mc:Choice>
              <mc:Fallback>
                <p:oleObj name="Equation" r:id="rId7" imgW="1490040" imgH="264960" progId="Equation.DSMT4">
                  <p:embed/>
                  <p:pic>
                    <p:nvPicPr>
                      <p:cNvPr id="0" name="Picture 10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16641" y="4784725"/>
                        <a:ext cx="14986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9853882"/>
              </p:ext>
            </p:extLst>
          </p:nvPr>
        </p:nvGraphicFramePr>
        <p:xfrm>
          <a:off x="5310085" y="5441950"/>
          <a:ext cx="20193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03" name="Equation" r:id="rId9" imgW="2019300" imgH="241300" progId="Equation.DSMT4">
                  <p:embed/>
                </p:oleObj>
              </mc:Choice>
              <mc:Fallback>
                <p:oleObj name="Equation" r:id="rId9" imgW="2019300" imgH="241300" progId="Equation.DSMT4">
                  <p:embed/>
                  <p:pic>
                    <p:nvPicPr>
                      <p:cNvPr id="0" name="Picture 10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10085" y="5441950"/>
                        <a:ext cx="2019300" cy="24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9254964"/>
              </p:ext>
            </p:extLst>
          </p:nvPr>
        </p:nvGraphicFramePr>
        <p:xfrm>
          <a:off x="1814616" y="2876550"/>
          <a:ext cx="2933700" cy="1104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04" name="Equation" r:id="rId11" imgW="2925360" imgH="1096920" progId="Equation.DSMT4">
                  <p:embed/>
                </p:oleObj>
              </mc:Choice>
              <mc:Fallback>
                <p:oleObj name="Equation" r:id="rId11" imgW="2925360" imgH="1096920" progId="Equation.DSMT4">
                  <p:embed/>
                  <p:pic>
                    <p:nvPicPr>
                      <p:cNvPr id="0" name="Picture 10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14616" y="2876550"/>
                        <a:ext cx="2933700" cy="1104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8183206"/>
              </p:ext>
            </p:extLst>
          </p:nvPr>
        </p:nvGraphicFramePr>
        <p:xfrm>
          <a:off x="2859191" y="4102100"/>
          <a:ext cx="18288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05" name="Equation" r:id="rId13" imgW="1819080" imgH="493560" progId="Equation.DSMT4">
                  <p:embed/>
                </p:oleObj>
              </mc:Choice>
              <mc:Fallback>
                <p:oleObj name="Equation" r:id="rId13" imgW="1819080" imgH="493560" progId="Equation.DSMT4">
                  <p:embed/>
                  <p:pic>
                    <p:nvPicPr>
                      <p:cNvPr id="0" name="Picture 10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9191" y="4102100"/>
                        <a:ext cx="1828800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1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4309408"/>
              </p:ext>
            </p:extLst>
          </p:nvPr>
        </p:nvGraphicFramePr>
        <p:xfrm>
          <a:off x="1841604" y="4649788"/>
          <a:ext cx="28956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06" name="Equation" r:id="rId15" imgW="2880000" imgH="557640" progId="Equation.DSMT4">
                  <p:embed/>
                </p:oleObj>
              </mc:Choice>
              <mc:Fallback>
                <p:oleObj name="Equation" r:id="rId15" imgW="2880000" imgH="557640" progId="Equation.DSMT4">
                  <p:embed/>
                  <p:pic>
                    <p:nvPicPr>
                      <p:cNvPr id="0" name="Picture 10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1604" y="4649788"/>
                        <a:ext cx="2895600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2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7008135"/>
              </p:ext>
            </p:extLst>
          </p:nvPr>
        </p:nvGraphicFramePr>
        <p:xfrm>
          <a:off x="1944791" y="5321300"/>
          <a:ext cx="27432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07" name="Equation" r:id="rId17" imgW="2733480" imgH="466200" progId="Equation.DSMT4">
                  <p:embed/>
                </p:oleObj>
              </mc:Choice>
              <mc:Fallback>
                <p:oleObj name="Equation" r:id="rId17" imgW="2733480" imgH="466200" progId="Equation.DSMT4">
                  <p:embed/>
                  <p:pic>
                    <p:nvPicPr>
                      <p:cNvPr id="0" name="Picture 10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44791" y="5321300"/>
                        <a:ext cx="27432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94135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6: </a:t>
            </a:r>
            <a:r>
              <a:rPr lang="en-US" dirty="0"/>
              <a:t>Multiplying Polynomials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1026051" name="Rectangle 3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pPr algn="just"/>
            <a:r>
              <a:rPr lang="en-US" dirty="0"/>
              <a:t>Multiply:</a:t>
            </a:r>
            <a:r>
              <a:rPr lang="en-US" b="1" i="0" dirty="0">
                <a:solidFill>
                  <a:schemeClr val="tx1"/>
                </a:solidFill>
              </a:rPr>
              <a:t> </a:t>
            </a:r>
          </a:p>
          <a:p>
            <a:pPr marL="0" indent="0" algn="just">
              <a:buFont typeface="Courier New" pitchFamily="49" charset="0"/>
              <a:buNone/>
            </a:pPr>
            <a:endParaRPr lang="en-US" b="1" i="0" dirty="0">
              <a:solidFill>
                <a:schemeClr val="tx1"/>
              </a:solidFill>
            </a:endParaRPr>
          </a:p>
          <a:p>
            <a:pPr marL="0" indent="0" algn="just">
              <a:spcBef>
                <a:spcPct val="75000"/>
              </a:spcBef>
              <a:buFont typeface="Courier New" pitchFamily="49" charset="0"/>
              <a:buNone/>
            </a:pPr>
            <a:r>
              <a:rPr lang="en-US" b="1" i="0" dirty="0">
                <a:solidFill>
                  <a:schemeClr val="tx1"/>
                </a:solidFill>
              </a:rPr>
              <a:t>Solution</a:t>
            </a:r>
          </a:p>
          <a:p>
            <a:pPr marL="0" indent="0" algn="just">
              <a:buFont typeface="Courier New" pitchFamily="49" charset="0"/>
              <a:buNone/>
            </a:pPr>
            <a:endParaRPr lang="en-US" b="1" i="0" dirty="0">
              <a:solidFill>
                <a:schemeClr val="tx1"/>
              </a:solidFill>
            </a:endParaRPr>
          </a:p>
        </p:txBody>
      </p:sp>
      <p:graphicFrame>
        <p:nvGraphicFramePr>
          <p:cNvPr id="9220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6730649"/>
              </p:ext>
            </p:extLst>
          </p:nvPr>
        </p:nvGraphicFramePr>
        <p:xfrm>
          <a:off x="1935020" y="1294678"/>
          <a:ext cx="1447800" cy="113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94" name="Equation" r:id="rId3" imgW="1435320" imgH="1115280" progId="Equation.DSMT4">
                  <p:embed/>
                </p:oleObj>
              </mc:Choice>
              <mc:Fallback>
                <p:oleObj name="Equation" r:id="rId3" imgW="1435320" imgH="1115280" progId="Equation.DSMT4">
                  <p:embed/>
                  <p:pic>
                    <p:nvPicPr>
                      <p:cNvPr id="0" name="Picture 2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35020" y="1294678"/>
                        <a:ext cx="1447800" cy="1130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4390179"/>
              </p:ext>
            </p:extLst>
          </p:nvPr>
        </p:nvGraphicFramePr>
        <p:xfrm>
          <a:off x="2616200" y="2584450"/>
          <a:ext cx="2501900" cy="102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95" name="Equation" r:id="rId5" imgW="2486520" imgH="1014840" progId="Equation.DSMT4">
                  <p:embed/>
                </p:oleObj>
              </mc:Choice>
              <mc:Fallback>
                <p:oleObj name="Equation" r:id="rId5" imgW="2486520" imgH="1014840" progId="Equation.DSMT4">
                  <p:embed/>
                  <p:pic>
                    <p:nvPicPr>
                      <p:cNvPr id="0" name="Picture 2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16200" y="2584450"/>
                        <a:ext cx="2501900" cy="1028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8898962"/>
              </p:ext>
            </p:extLst>
          </p:nvPr>
        </p:nvGraphicFramePr>
        <p:xfrm>
          <a:off x="3673623" y="3657600"/>
          <a:ext cx="14478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96" name="Equation" r:id="rId7" imgW="1435320" imgH="411120" progId="Equation.DSMT4">
                  <p:embed/>
                </p:oleObj>
              </mc:Choice>
              <mc:Fallback>
                <p:oleObj name="Equation" r:id="rId7" imgW="1435320" imgH="411120" progId="Equation.DSMT4">
                  <p:embed/>
                  <p:pic>
                    <p:nvPicPr>
                      <p:cNvPr id="0" name="Picture 2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73623" y="3657600"/>
                        <a:ext cx="1447800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2" name="Object 6"/>
          <p:cNvGraphicFramePr>
            <a:graphicFrameLocks noChangeAspect="1"/>
          </p:cNvGraphicFramePr>
          <p:nvPr/>
        </p:nvGraphicFramePr>
        <p:xfrm>
          <a:off x="5791200" y="3835194"/>
          <a:ext cx="13716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97" name="Equation" r:id="rId9" imgW="1371600" imgH="279400" progId="Equation.DSMT4">
                  <p:embed/>
                </p:oleObj>
              </mc:Choice>
              <mc:Fallback>
                <p:oleObj name="Equation" r:id="rId9" imgW="1371600" imgH="279400" progId="Equation.DSMT4">
                  <p:embed/>
                  <p:pic>
                    <p:nvPicPr>
                      <p:cNvPr id="0" name="Picture 2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1200" y="3835194"/>
                        <a:ext cx="13716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1208129"/>
              </p:ext>
            </p:extLst>
          </p:nvPr>
        </p:nvGraphicFramePr>
        <p:xfrm>
          <a:off x="2507675" y="4252913"/>
          <a:ext cx="21717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98" name="Equation" r:id="rId11" imgW="2157480" imgH="411120" progId="Equation.DSMT4">
                  <p:embed/>
                </p:oleObj>
              </mc:Choice>
              <mc:Fallback>
                <p:oleObj name="Equation" r:id="rId11" imgW="2157480" imgH="411120" progId="Equation.DSMT4">
                  <p:embed/>
                  <p:pic>
                    <p:nvPicPr>
                      <p:cNvPr id="0" name="Picture 2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7675" y="4252913"/>
                        <a:ext cx="2171700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4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7690902"/>
              </p:ext>
            </p:extLst>
          </p:nvPr>
        </p:nvGraphicFramePr>
        <p:xfrm>
          <a:off x="5822950" y="4483100"/>
          <a:ext cx="16637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99" name="Equation" r:id="rId13" imgW="1654560" imgH="292320" progId="Equation.DSMT4">
                  <p:embed/>
                </p:oleObj>
              </mc:Choice>
              <mc:Fallback>
                <p:oleObj name="Equation" r:id="rId13" imgW="1654560" imgH="292320" progId="Equation.DSMT4">
                  <p:embed/>
                  <p:pic>
                    <p:nvPicPr>
                      <p:cNvPr id="0" name="Picture 2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22950" y="4483100"/>
                        <a:ext cx="16637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5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2933807"/>
              </p:ext>
            </p:extLst>
          </p:nvPr>
        </p:nvGraphicFramePr>
        <p:xfrm>
          <a:off x="2107910" y="4799013"/>
          <a:ext cx="30353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900" name="Equation" r:id="rId15" imgW="3026160" imgH="557640" progId="Equation.DSMT4">
                  <p:embed/>
                </p:oleObj>
              </mc:Choice>
              <mc:Fallback>
                <p:oleObj name="Equation" r:id="rId15" imgW="3026160" imgH="557640" progId="Equation.DSMT4">
                  <p:embed/>
                  <p:pic>
                    <p:nvPicPr>
                      <p:cNvPr id="0" name="Picture 2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07910" y="4799013"/>
                        <a:ext cx="3035300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6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5421948"/>
              </p:ext>
            </p:extLst>
          </p:nvPr>
        </p:nvGraphicFramePr>
        <p:xfrm>
          <a:off x="5816600" y="4856163"/>
          <a:ext cx="14859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901" name="Equation" r:id="rId17" imgW="1471680" imgH="429480" progId="Equation.DSMT4">
                  <p:embed/>
                </p:oleObj>
              </mc:Choice>
              <mc:Fallback>
                <p:oleObj name="Equation" r:id="rId17" imgW="1471680" imgH="429480" progId="Equation.DSMT4">
                  <p:embed/>
                  <p:pic>
                    <p:nvPicPr>
                      <p:cNvPr id="0" name="Picture 2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16600" y="4856163"/>
                        <a:ext cx="1485900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7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7807200"/>
              </p:ext>
            </p:extLst>
          </p:nvPr>
        </p:nvGraphicFramePr>
        <p:xfrm>
          <a:off x="2133025" y="5391150"/>
          <a:ext cx="29845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902" name="Equation" r:id="rId19" imgW="2971080" imgH="493560" progId="Equation.DSMT4">
                  <p:embed/>
                </p:oleObj>
              </mc:Choice>
              <mc:Fallback>
                <p:oleObj name="Equation" r:id="rId19" imgW="2971080" imgH="493560" progId="Equation.DSMT4">
                  <p:embed/>
                  <p:pic>
                    <p:nvPicPr>
                      <p:cNvPr id="0" name="Picture 2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025" y="5391150"/>
                        <a:ext cx="2984500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8" name="Object 12"/>
          <p:cNvGraphicFramePr>
            <a:graphicFrameLocks noChangeAspect="1"/>
          </p:cNvGraphicFramePr>
          <p:nvPr/>
        </p:nvGraphicFramePr>
        <p:xfrm>
          <a:off x="5791200" y="5530644"/>
          <a:ext cx="20193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903" name="Equation" r:id="rId21" imgW="2019300" imgH="241300" progId="Equation.DSMT4">
                  <p:embed/>
                </p:oleObj>
              </mc:Choice>
              <mc:Fallback>
                <p:oleObj name="Equation" r:id="rId21" imgW="2019300" imgH="241300" progId="Equation.DSMT4">
                  <p:embed/>
                  <p:pic>
                    <p:nvPicPr>
                      <p:cNvPr id="0" name="Picture 2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1200" y="5530644"/>
                        <a:ext cx="2019300" cy="24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68538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Example 7: </a:t>
            </a:r>
            <a:r>
              <a:rPr lang="en-US" dirty="0"/>
              <a:t>Multiplying Polynomials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/>
          <a:lstStyle/>
          <a:p>
            <a:pPr>
              <a:tabLst>
                <a:tab pos="463550" algn="l"/>
              </a:tabLst>
            </a:pPr>
            <a:r>
              <a:rPr lang="en-US" dirty="0"/>
              <a:t>Multiply:</a:t>
            </a:r>
            <a:endParaRPr lang="en-US" b="1" i="0" dirty="0">
              <a:solidFill>
                <a:schemeClr val="tx1"/>
              </a:solidFill>
            </a:endParaRPr>
          </a:p>
          <a:p>
            <a:pPr marL="0" indent="0">
              <a:spcBef>
                <a:spcPct val="50000"/>
              </a:spcBef>
              <a:buFont typeface="Courier New" pitchFamily="49" charset="0"/>
              <a:buNone/>
              <a:tabLst>
                <a:tab pos="463550" algn="l"/>
              </a:tabLst>
            </a:pPr>
            <a:r>
              <a:rPr lang="en-US" b="1" i="0" dirty="0">
                <a:solidFill>
                  <a:schemeClr val="tx1"/>
                </a:solidFill>
              </a:rPr>
              <a:t>Solution</a:t>
            </a:r>
          </a:p>
          <a:p>
            <a:pPr>
              <a:tabLst>
                <a:tab pos="463550" algn="l"/>
              </a:tabLst>
            </a:pPr>
            <a:r>
              <a:rPr lang="en-US" dirty="0"/>
              <a:t>First multiply                 , then multiply this result by </a:t>
            </a:r>
            <a:br>
              <a:rPr lang="en-US" dirty="0"/>
            </a:br>
            <a:r>
              <a:rPr lang="en-US" dirty="0"/>
              <a:t>             .</a:t>
            </a:r>
            <a:endParaRPr lang="en-US" b="1" i="0" dirty="0">
              <a:solidFill>
                <a:schemeClr val="tx1"/>
              </a:solidFill>
            </a:endParaRPr>
          </a:p>
          <a:p>
            <a:pPr marL="0" indent="0">
              <a:buFont typeface="Courier New" pitchFamily="49" charset="0"/>
              <a:buNone/>
              <a:tabLst>
                <a:tab pos="463550" algn="l"/>
              </a:tabLst>
            </a:pPr>
            <a:endParaRPr lang="en-US" b="1" i="0" dirty="0">
              <a:solidFill>
                <a:schemeClr val="tx1"/>
              </a:solidFill>
            </a:endParaRPr>
          </a:p>
        </p:txBody>
      </p:sp>
      <p:graphicFrame>
        <p:nvGraphicFramePr>
          <p:cNvPr id="7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6517266"/>
              </p:ext>
            </p:extLst>
          </p:nvPr>
        </p:nvGraphicFramePr>
        <p:xfrm>
          <a:off x="1926935" y="1284288"/>
          <a:ext cx="23749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36" name="Equation" r:id="rId3" imgW="2358720" imgH="585000" progId="Equation.DSMT4">
                  <p:embed/>
                </p:oleObj>
              </mc:Choice>
              <mc:Fallback>
                <p:oleObj name="Equation" r:id="rId3" imgW="2358720" imgH="585000" progId="Equation.DSMT4">
                  <p:embed/>
                  <p:pic>
                    <p:nvPicPr>
                      <p:cNvPr id="0" name="Picture 4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6935" y="1284288"/>
                        <a:ext cx="2374900" cy="596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9015448"/>
              </p:ext>
            </p:extLst>
          </p:nvPr>
        </p:nvGraphicFramePr>
        <p:xfrm>
          <a:off x="2506805" y="2428010"/>
          <a:ext cx="13081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37" name="Equation" r:id="rId5" imgW="1298160" imgH="585000" progId="Equation.DSMT4">
                  <p:embed/>
                </p:oleObj>
              </mc:Choice>
              <mc:Fallback>
                <p:oleObj name="Equation" r:id="rId5" imgW="1298160" imgH="585000" progId="Equation.DSMT4">
                  <p:embed/>
                  <p:pic>
                    <p:nvPicPr>
                      <p:cNvPr id="0" name="Picture 4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6805" y="2428010"/>
                        <a:ext cx="1308100" cy="596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6910684"/>
              </p:ext>
            </p:extLst>
          </p:nvPr>
        </p:nvGraphicFramePr>
        <p:xfrm>
          <a:off x="532245" y="2866735"/>
          <a:ext cx="10795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38" name="Equation" r:id="rId7" imgW="1069560" imgH="585000" progId="Equation.DSMT4">
                  <p:embed/>
                </p:oleObj>
              </mc:Choice>
              <mc:Fallback>
                <p:oleObj name="Equation" r:id="rId7" imgW="1069560" imgH="585000" progId="Equation.DSMT4">
                  <p:embed/>
                  <p:pic>
                    <p:nvPicPr>
                      <p:cNvPr id="0" name="Picture 4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2245" y="2866735"/>
                        <a:ext cx="1079500" cy="596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7045832"/>
              </p:ext>
            </p:extLst>
          </p:nvPr>
        </p:nvGraphicFramePr>
        <p:xfrm>
          <a:off x="2717800" y="3284538"/>
          <a:ext cx="37084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39" name="Equation" r:id="rId9" imgW="3693600" imgH="585000" progId="Equation.DSMT4">
                  <p:embed/>
                </p:oleObj>
              </mc:Choice>
              <mc:Fallback>
                <p:oleObj name="Equation" r:id="rId9" imgW="3693600" imgH="585000" progId="Equation.DSMT4">
                  <p:embed/>
                  <p:pic>
                    <p:nvPicPr>
                      <p:cNvPr id="0" name="Picture 4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17800" y="3284538"/>
                        <a:ext cx="3708400" cy="596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9681734"/>
              </p:ext>
            </p:extLst>
          </p:nvPr>
        </p:nvGraphicFramePr>
        <p:xfrm>
          <a:off x="4038600" y="3962400"/>
          <a:ext cx="14478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40" name="Equation" r:id="rId11" imgW="1435320" imgH="411120" progId="Equation.DSMT4">
                  <p:embed/>
                </p:oleObj>
              </mc:Choice>
              <mc:Fallback>
                <p:oleObj name="Equation" r:id="rId11" imgW="1435320" imgH="411120" progId="Equation.DSMT4">
                  <p:embed/>
                  <p:pic>
                    <p:nvPicPr>
                      <p:cNvPr id="0" name="Picture 4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3962400"/>
                        <a:ext cx="1447800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02548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rgbClr val="366092"/>
      </a:dk1>
      <a:lt1>
        <a:srgbClr val="FFFFFF"/>
      </a:lt1>
      <a:dk2>
        <a:srgbClr val="4F81BD"/>
      </a:dk2>
      <a:lt2>
        <a:srgbClr val="FFFFFF"/>
      </a:lt2>
      <a:accent1>
        <a:srgbClr val="1F497D"/>
      </a:accent1>
      <a:accent2>
        <a:srgbClr val="366092"/>
      </a:accent2>
      <a:accent3>
        <a:srgbClr val="FFFFCC"/>
      </a:accent3>
      <a:accent4>
        <a:srgbClr val="B8CCE4"/>
      </a:accent4>
      <a:accent5>
        <a:srgbClr val="DBE5F1"/>
      </a:accent5>
      <a:accent6>
        <a:srgbClr val="C6D9F0"/>
      </a:accent6>
      <a:hlink>
        <a:srgbClr val="92CDDC"/>
      </a:hlink>
      <a:folHlink>
        <a:srgbClr val="8DB3E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1418</TotalTime>
  <Words>211</Words>
  <Application>Microsoft Office PowerPoint</Application>
  <PresentationFormat>On-screen Show (4:3)</PresentationFormat>
  <Paragraphs>65</Paragraphs>
  <Slides>14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Courier New</vt:lpstr>
      <vt:lpstr>Symbol</vt:lpstr>
      <vt:lpstr>Office Theme</vt:lpstr>
      <vt:lpstr>Equation</vt:lpstr>
      <vt:lpstr>MathType 6.0 Equation</vt:lpstr>
      <vt:lpstr>Section 12.6</vt:lpstr>
      <vt:lpstr>Objectives</vt:lpstr>
      <vt:lpstr>Example 1: Multiplying Polynomials and Monomials</vt:lpstr>
      <vt:lpstr>Completion Example 2: Multiplying Polynomials and Monomials</vt:lpstr>
      <vt:lpstr>Example 3: Multiplying Two Binomials</vt:lpstr>
      <vt:lpstr>Completion Example 4: Multiplying Two Binomials</vt:lpstr>
      <vt:lpstr>Example 5: Multiplying Polynomials</vt:lpstr>
      <vt:lpstr>Example 6: Multiplying Polynomials</vt:lpstr>
      <vt:lpstr>Example 7: Multiplying Polynomials</vt:lpstr>
      <vt:lpstr>Example 7: Multiplying Polynomials (cont.)</vt:lpstr>
      <vt:lpstr>Example 8: Multiplying Polynomials</vt:lpstr>
      <vt:lpstr>Example 9: Using the FOIL Method to Multiply Binomials</vt:lpstr>
      <vt:lpstr>Example 10: Using the FOIL Method to Multiply Binomials</vt:lpstr>
      <vt:lpstr>Completion Example 11: Using the FOIL Method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Developmental Mathematics</dc:title>
  <dc:creator>Hawkes Learning</dc:creator>
  <cp:lastModifiedBy>Anna Tavormina</cp:lastModifiedBy>
  <cp:revision>239</cp:revision>
  <dcterms:created xsi:type="dcterms:W3CDTF">2013-04-26T14:43:13Z</dcterms:created>
  <dcterms:modified xsi:type="dcterms:W3CDTF">2018-05-30T17:15:10Z</dcterms:modified>
</cp:coreProperties>
</file>